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872208"/>
          </a:xfrm>
        </p:spPr>
        <p:txBody>
          <a:bodyPr>
            <a:normAutofit/>
          </a:bodyPr>
          <a:lstStyle/>
          <a:p>
            <a:r>
              <a:rPr lang="ru-RU" sz="3600" b="1" i="1" dirty="0"/>
              <a:t>Фото презентация и </a:t>
            </a:r>
            <a:r>
              <a:rPr lang="ru-RU" sz="3600" b="1" i="1" dirty="0" smtClean="0"/>
              <a:t> «нешуточное» эссе </a:t>
            </a:r>
            <a:r>
              <a:rPr lang="ru-RU" sz="3600" b="1" i="1" dirty="0"/>
              <a:t/>
            </a:r>
            <a:br>
              <a:rPr lang="ru-RU" sz="3600" b="1" i="1" dirty="0"/>
            </a:br>
            <a:r>
              <a:rPr lang="ru-RU" sz="3600" b="1" i="1" dirty="0"/>
              <a:t> « Я </a:t>
            </a:r>
            <a:r>
              <a:rPr lang="ru-RU" sz="3600" b="1" i="1" dirty="0" smtClean="0"/>
              <a:t>педагог! 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861048"/>
            <a:ext cx="5976664" cy="1399574"/>
          </a:xfrm>
        </p:spPr>
        <p:txBody>
          <a:bodyPr>
            <a:normAutofit/>
          </a:bodyPr>
          <a:lstStyle/>
          <a:p>
            <a:r>
              <a:rPr lang="ru-RU" dirty="0" smtClean="0"/>
              <a:t>Калинина Мария Евгеньевна- педагог дополнительного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64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64705"/>
            <a:ext cx="6584612" cy="5760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«Мои университеты»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619" y="4490864"/>
            <a:ext cx="6840760" cy="165618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900" dirty="0" smtClean="0"/>
              <a:t>Правда  </a:t>
            </a:r>
            <a:r>
              <a:rPr lang="ru-RU" sz="2900" dirty="0"/>
              <a:t>к окончанию школы я совершенно успокоилась и решила стать </a:t>
            </a:r>
            <a:r>
              <a:rPr lang="ru-RU" sz="2900" dirty="0" smtClean="0"/>
              <a:t>дизайнером. </a:t>
            </a:r>
            <a:r>
              <a:rPr lang="ru-RU" sz="2900" dirty="0"/>
              <a:t>Решив, что это хороший компромисс между математическими способностями и творческим рвением. Окончив в 20 лет одновременно два заведения по профилю, </a:t>
            </a:r>
            <a:r>
              <a:rPr lang="ru-RU" sz="2900" dirty="0" smtClean="0"/>
              <a:t>меня, </a:t>
            </a:r>
            <a:r>
              <a:rPr lang="ru-RU" sz="2900" dirty="0"/>
              <a:t>как лучшую бросили на амбразуру педагогической деятельности. Предложили стать мастером ПО( производственного обучения) и дали в руководство отряд из 30 девиц, некоторые из </a:t>
            </a:r>
            <a:r>
              <a:rPr lang="ru-RU" sz="2900" dirty="0" smtClean="0"/>
              <a:t>них, кстати, </a:t>
            </a:r>
            <a:r>
              <a:rPr lang="ru-RU" sz="2900" dirty="0"/>
              <a:t>были намного старше меня  и успели обзавестись не только семьей, но и педагогическим образованием</a:t>
            </a:r>
            <a:r>
              <a:rPr lang="ru-RU" sz="2900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80190"/>
            <a:ext cx="4589560" cy="30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932" y="5661248"/>
            <a:ext cx="476672" cy="4766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5734" y="4380615"/>
            <a:ext cx="41044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Меня найти сложно, мы все одного возраста.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22861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980729"/>
            <a:ext cx="3303469" cy="4176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/>
              <a:t>Наплакалась и настрадалась я тогда всласть, наверное, как ни одна актриса на подмостках сцены. </a:t>
            </a:r>
            <a:r>
              <a:rPr lang="ru-RU" sz="1400" dirty="0" smtClean="0"/>
              <a:t>И!!!!!!! </a:t>
            </a:r>
            <a:r>
              <a:rPr lang="ru-RU" sz="1400" dirty="0"/>
              <a:t>поняла ,что мне катастрофически не хватает </a:t>
            </a:r>
            <a:r>
              <a:rPr lang="ru-RU" sz="1400" dirty="0" smtClean="0"/>
              <a:t>педагогического </a:t>
            </a:r>
            <a:r>
              <a:rPr lang="ru-RU" sz="1400" dirty="0"/>
              <a:t>образования. И поступила ……в </a:t>
            </a:r>
            <a:r>
              <a:rPr lang="ru-RU" sz="1400" dirty="0" err="1"/>
              <a:t>УрГУ</a:t>
            </a:r>
            <a:r>
              <a:rPr lang="ru-RU" sz="1400" dirty="0"/>
              <a:t> на кафедру искусствоведения и </a:t>
            </a:r>
            <a:r>
              <a:rPr lang="ru-RU" sz="1400" dirty="0" err="1"/>
              <a:t>культуралогии</a:t>
            </a:r>
            <a:r>
              <a:rPr lang="ru-RU" sz="1400" dirty="0"/>
              <a:t>  (как видите нестандартность в принятии решений это моё кредо) Там я познакомилась с замечательными легендарными педагогами, а также со многими современными художниками Екатеринбурга. Мир искусства и атмосфера выставок, </a:t>
            </a:r>
            <a:r>
              <a:rPr lang="ru-RU" sz="1400" dirty="0" err="1"/>
              <a:t>биенале</a:t>
            </a:r>
            <a:r>
              <a:rPr lang="ru-RU" sz="1400" dirty="0"/>
              <a:t>, креативных вечеринок это </a:t>
            </a:r>
            <a:r>
              <a:rPr lang="ru-RU" sz="1400" dirty="0" smtClean="0"/>
              <a:t>свой особый  </a:t>
            </a:r>
            <a:r>
              <a:rPr lang="ru-RU" sz="1400" dirty="0"/>
              <a:t>мир. Поэтому моя решимость не быть педагогом, была настолько сильна,  что я тут же взяла на себя повышенные обязательства и стала преподавателем </a:t>
            </a:r>
            <a:r>
              <a:rPr lang="ru-RU" sz="1400" dirty="0" smtClean="0"/>
              <a:t>рисования, </a:t>
            </a:r>
            <a:r>
              <a:rPr lang="ru-RU" sz="1400" dirty="0"/>
              <a:t>и одновременно дизайна одежды.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Так </a:t>
            </a:r>
            <a:r>
              <a:rPr lang="ru-RU" sz="1400" dirty="0"/>
              <a:t>я стала </a:t>
            </a:r>
            <a:r>
              <a:rPr lang="ru-RU" sz="1400" dirty="0" smtClean="0"/>
              <a:t>педагогом!</a:t>
            </a:r>
            <a:endParaRPr lang="ru-RU" sz="1400" dirty="0"/>
          </a:p>
        </p:txBody>
      </p:sp>
      <p:pic>
        <p:nvPicPr>
          <p:cNvPr id="11266" name="Picture 2" descr="C:\Users\машадаша\Desktop\фото для презентации\отредакт\фото для презентации\XDXNIcC2q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3205796" cy="421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589240"/>
            <a:ext cx="3096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Университет </a:t>
            </a:r>
            <a:r>
              <a:rPr lang="ru-RU" sz="1400" dirty="0" smtClean="0"/>
              <a:t>1997г</a:t>
            </a:r>
            <a:r>
              <a:rPr lang="ru-RU" sz="1400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063" y="5723007"/>
            <a:ext cx="640844" cy="45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8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5760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Театр  моды « </a:t>
            </a:r>
            <a:r>
              <a:rPr lang="ru-RU" sz="2400" dirty="0" err="1" smtClean="0"/>
              <a:t>Ди</a:t>
            </a:r>
            <a:r>
              <a:rPr lang="en-US" sz="2400" dirty="0" err="1" smtClean="0"/>
              <a:t>zL</a:t>
            </a:r>
            <a:r>
              <a:rPr lang="ru-RU" sz="2400" dirty="0" err="1" smtClean="0"/>
              <a:t>айнер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797152"/>
            <a:ext cx="6471821" cy="12961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И когда я пришла в стены Дома творчества, написала программу и открыла свою </a:t>
            </a:r>
            <a:r>
              <a:rPr lang="ru-RU" dirty="0" smtClean="0"/>
              <a:t>студию! </a:t>
            </a:r>
            <a:r>
              <a:rPr lang="ru-RU" dirty="0"/>
              <a:t>Я</a:t>
            </a:r>
            <a:r>
              <a:rPr lang="ru-RU" dirty="0" smtClean="0"/>
              <a:t> </a:t>
            </a:r>
            <a:r>
              <a:rPr lang="ru-RU" dirty="0"/>
              <a:t>поняла, что все мои детские </a:t>
            </a:r>
            <a:r>
              <a:rPr lang="ru-RU" dirty="0" smtClean="0"/>
              <a:t>желания - </a:t>
            </a:r>
            <a:r>
              <a:rPr lang="ru-RU" dirty="0"/>
              <a:t>реализовались! Я мечтаю вместе с детьми, я обучаю детей, я расту вместе с </a:t>
            </a:r>
            <a:r>
              <a:rPr lang="ru-RU" dirty="0" smtClean="0"/>
              <a:t>ними</a:t>
            </a:r>
            <a:r>
              <a:rPr lang="ru-RU" dirty="0"/>
              <a:t>!</a:t>
            </a:r>
          </a:p>
        </p:txBody>
      </p:sp>
      <p:pic>
        <p:nvPicPr>
          <p:cNvPr id="12290" name="Picture 2" descr="C:\Users\машадаша\Desktop\фото для презентации\DSC_01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23" y="1268760"/>
            <a:ext cx="475848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2420888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Наша первая </a:t>
            </a:r>
            <a:r>
              <a:rPr lang="ru-RU" dirty="0" smtClean="0"/>
              <a:t>коллекция </a:t>
            </a:r>
            <a:r>
              <a:rPr lang="ru-RU" dirty="0"/>
              <a:t>«Елки-сумки</a:t>
            </a:r>
            <a:r>
              <a:rPr lang="ru-RU" dirty="0" smtClean="0"/>
              <a:t>» 2013г.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5" y="5589240"/>
            <a:ext cx="646249" cy="53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684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495473"/>
            <a:ext cx="6984776" cy="15978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Профессия </a:t>
            </a:r>
            <a:r>
              <a:rPr lang="ru-RU" dirty="0" smtClean="0"/>
              <a:t>педагог- </a:t>
            </a:r>
            <a:r>
              <a:rPr lang="ru-RU" dirty="0"/>
              <a:t>это не нечто скучное, </a:t>
            </a:r>
            <a:r>
              <a:rPr lang="ru-RU" dirty="0" smtClean="0"/>
              <a:t>рутинное, строгое и  наукообразное, </a:t>
            </a:r>
            <a:r>
              <a:rPr lang="ru-RU" dirty="0"/>
              <a:t>я бы даже сказала </a:t>
            </a:r>
            <a:r>
              <a:rPr lang="ru-RU" dirty="0" smtClean="0"/>
              <a:t>законсервированное, </a:t>
            </a:r>
            <a:r>
              <a:rPr lang="ru-RU" dirty="0"/>
              <a:t>как сухой листок в </a:t>
            </a:r>
            <a:r>
              <a:rPr lang="ru-RU" dirty="0" smtClean="0"/>
              <a:t>гербарии, </a:t>
            </a:r>
            <a:endParaRPr lang="ru-RU" dirty="0"/>
          </a:p>
        </p:txBody>
      </p:sp>
      <p:pic>
        <p:nvPicPr>
          <p:cNvPr id="13316" name="Picture 4" descr="C:\Users\машадаша\Desktop\фото для презентации\IMG_27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00" y="1052736"/>
            <a:ext cx="3582792" cy="260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7648" y="3923183"/>
            <a:ext cx="36744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Гимназия № </a:t>
            </a:r>
            <a:r>
              <a:rPr lang="ru-RU" sz="1400" dirty="0" smtClean="0"/>
              <a:t>40(последний урок…..да уж)</a:t>
            </a:r>
            <a:endParaRPr lang="ru-RU" sz="1400" dirty="0"/>
          </a:p>
        </p:txBody>
      </p:sp>
      <p:pic>
        <p:nvPicPr>
          <p:cNvPr id="13317" name="Picture 5" descr="C:\Users\машадаша\Desktop\фото для презентации\SCcqgSUpO0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419872" cy="260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3827924"/>
            <a:ext cx="2501839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Гимназия </a:t>
            </a:r>
            <a:r>
              <a:rPr lang="ru-RU" sz="1400" dirty="0" smtClean="0"/>
              <a:t>№ 40 (те же дети,</a:t>
            </a:r>
          </a:p>
          <a:p>
            <a:r>
              <a:rPr lang="ru-RU" sz="1400" dirty="0" smtClean="0"/>
              <a:t>ДДТ на Большакова 15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59" y="5730700"/>
            <a:ext cx="479363" cy="4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9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509120"/>
            <a:ext cx="6543829" cy="13681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….а </a:t>
            </a:r>
            <a:r>
              <a:rPr lang="ru-RU" dirty="0"/>
              <a:t>живое, ежесекундно меняющееся. Это профессия постоянного творческого роста. Это моя профессия. Это </a:t>
            </a:r>
            <a:r>
              <a:rPr lang="ru-RU" dirty="0" smtClean="0"/>
              <a:t>то, </a:t>
            </a:r>
            <a:r>
              <a:rPr lang="ru-RU" dirty="0"/>
              <a:t>чем я хочу заниматься!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3290970" cy="249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3109" y="3861048"/>
            <a:ext cx="1507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 </a:t>
            </a:r>
            <a:r>
              <a:rPr lang="ru-RU" sz="1400" dirty="0" smtClean="0"/>
              <a:t>     Кабинет №7</a:t>
            </a:r>
          </a:p>
          <a:p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444" y="5580340"/>
            <a:ext cx="557579" cy="5575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078" y="1791046"/>
            <a:ext cx="3238306" cy="23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56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293096"/>
            <a:ext cx="6840760" cy="19442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Я стараюсь направлять воспитанников на путь креативного поиска, учу генерировать </a:t>
            </a:r>
            <a:r>
              <a:rPr lang="ru-RU" dirty="0" smtClean="0"/>
              <a:t>идеи, </a:t>
            </a:r>
            <a:r>
              <a:rPr lang="ru-RU" dirty="0"/>
              <a:t>изучать источники вдохновения, параллельно исследую и увеличиваю их творческий потенциал.  И всегда говорю себе, а что я могу еще предложить </a:t>
            </a:r>
            <a:r>
              <a:rPr lang="ru-RU" dirty="0" smtClean="0"/>
              <a:t>или… «натворить))))» </a:t>
            </a:r>
            <a:r>
              <a:rPr lang="ru-RU" dirty="0"/>
              <a:t>?  Изучаю и себя и  их словно мы планеты. Стараюсь учить думать, ставить перед собой цель и добиваться. Это требует от </a:t>
            </a:r>
            <a:r>
              <a:rPr lang="ru-RU" dirty="0" smtClean="0"/>
              <a:t>меня, </a:t>
            </a:r>
            <a:r>
              <a:rPr lang="ru-RU" dirty="0"/>
              <a:t>как от </a:t>
            </a:r>
            <a:r>
              <a:rPr lang="ru-RU" dirty="0" smtClean="0"/>
              <a:t>педагога, </a:t>
            </a:r>
            <a:r>
              <a:rPr lang="ru-RU" dirty="0"/>
              <a:t>концентрацию всех моих личностных и человеческих качеств. Например, быть лидером, уметь повести за </a:t>
            </a:r>
            <a:r>
              <a:rPr lang="ru-RU" dirty="0" smtClean="0"/>
              <a:t>собой. А иногда </a:t>
            </a:r>
            <a:r>
              <a:rPr lang="ru-RU" dirty="0"/>
              <a:t>в нужный момент уйти на задний </a:t>
            </a:r>
            <a:r>
              <a:rPr lang="ru-RU" dirty="0" smtClean="0"/>
              <a:t>план ,не </a:t>
            </a:r>
            <a:r>
              <a:rPr lang="ru-RU" dirty="0"/>
              <a:t>«задавить </a:t>
            </a:r>
            <a:r>
              <a:rPr lang="ru-RU" dirty="0" smtClean="0"/>
              <a:t>авторитетом» </a:t>
            </a:r>
            <a:r>
              <a:rPr lang="ru-RU" dirty="0"/>
              <a:t>ребенка, формируя у него хороший вкус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Вспомните </a:t>
            </a:r>
            <a:r>
              <a:rPr lang="ru-RU" dirty="0"/>
              <a:t>фильм « </a:t>
            </a:r>
            <a:r>
              <a:rPr lang="ru-RU" dirty="0" smtClean="0"/>
              <a:t>Чапаев» и стратегию командира.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80729"/>
            <a:ext cx="4968552" cy="320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638787"/>
            <a:ext cx="63842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764704"/>
            <a:ext cx="5720515" cy="59519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Это моя любимая фотография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2708920"/>
            <a:ext cx="4032448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«Здесь я совсем никого не загораживаю авторитетом, а скорее меня! </a:t>
            </a:r>
          </a:p>
          <a:p>
            <a:pPr marL="0" indent="0">
              <a:buNone/>
            </a:pPr>
            <a:r>
              <a:rPr lang="ru-RU" dirty="0" smtClean="0"/>
              <a:t>На мне вырос цветок ))))))))……»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7410" name="Picture 2" descr="C:\Users\машадаша\Desktop\фото для презентации\oVAQwnL8uB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783" y="1515324"/>
            <a:ext cx="2923145" cy="39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23136" y="5570715"/>
            <a:ext cx="2684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Гимназия </a:t>
            </a:r>
            <a:r>
              <a:rPr lang="ru-RU" sz="1400" dirty="0"/>
              <a:t>№</a:t>
            </a:r>
            <a:r>
              <a:rPr lang="ru-RU" sz="1400" dirty="0" smtClean="0"/>
              <a:t>69, мастер-класс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638" y="5434624"/>
            <a:ext cx="775769" cy="77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4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678843"/>
            <a:ext cx="7071880" cy="13424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Личность ребенка это, пожалуй, самое ценное и главное в нашей профессии. Какие у него способности, к чему его больше тянет. Очень важно попробовать вместе с ребенком найти тот вектор его личностного и творческого, </a:t>
            </a:r>
            <a:r>
              <a:rPr lang="ru-RU" dirty="0" smtClean="0"/>
              <a:t>а для подростков и профессионального развития, </a:t>
            </a:r>
            <a:r>
              <a:rPr lang="ru-RU" dirty="0"/>
              <a:t>о котором он даже не подозревает. </a:t>
            </a:r>
          </a:p>
        </p:txBody>
      </p:sp>
      <p:pic>
        <p:nvPicPr>
          <p:cNvPr id="16386" name="Picture 2" descr="C:\Users\машадаша\Desktop\фото для презентации\UK-6toUWE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99470"/>
            <a:ext cx="3923928" cy="32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машадаша\Desktop\фото для презентации\KaLCytAqd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165" y="1102364"/>
            <a:ext cx="2790323" cy="211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5" y="3423109"/>
            <a:ext cx="32885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Это скрытая  РЕКЛАМА и рекламные   фотографии-    ……..</a:t>
            </a:r>
            <a:r>
              <a:rPr lang="ru-RU" sz="1400" dirty="0" err="1" smtClean="0"/>
              <a:t>внебюджет</a:t>
            </a:r>
            <a:r>
              <a:rPr lang="ru-RU" sz="1400" dirty="0"/>
              <a:t>))))))))</a:t>
            </a:r>
          </a:p>
        </p:txBody>
      </p:sp>
    </p:spTree>
    <p:extLst>
      <p:ext uri="{BB962C8B-B14F-4D97-AF65-F5344CB8AC3E}">
        <p14:creationId xmlns:p14="http://schemas.microsoft.com/office/powerpoint/2010/main" val="1161138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293096"/>
            <a:ext cx="6399813" cy="1800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Ребенок познаёт себя, познает жизнь. И в этом конечно большое подспорье и родителям, и школе оказывает именно дополнительное образование</a:t>
            </a:r>
            <a:r>
              <a:rPr lang="ru-RU" dirty="0" smtClean="0"/>
              <a:t>. </a:t>
            </a:r>
            <a:r>
              <a:rPr lang="ru-RU" dirty="0">
                <a:solidFill>
                  <a:srgbClr val="C00000"/>
                </a:solidFill>
              </a:rPr>
              <a:t>П</a:t>
            </a:r>
            <a:r>
              <a:rPr lang="ru-RU" dirty="0" smtClean="0">
                <a:solidFill>
                  <a:srgbClr val="C00000"/>
                </a:solidFill>
              </a:rPr>
              <a:t>едагоги </a:t>
            </a:r>
            <a:r>
              <a:rPr lang="ru-RU" dirty="0">
                <a:solidFill>
                  <a:srgbClr val="C00000"/>
                </a:solidFill>
              </a:rPr>
              <a:t>домов, клубов детского </a:t>
            </a:r>
            <a:r>
              <a:rPr lang="ru-RU" dirty="0" smtClean="0">
                <a:solidFill>
                  <a:srgbClr val="C00000"/>
                </a:solidFill>
              </a:rPr>
              <a:t>творчества, музыкальных и художественных школ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объединяйтесь!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4" name="Picture 2" descr="C:\Users\машадаша\Desktop\фото для презентации\6gbu5LACVJ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80728"/>
            <a:ext cx="4699496" cy="312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453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7"/>
            <a:ext cx="6696744" cy="4320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Это тоже скрытая реклама)))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629834"/>
            <a:ext cx="6120680" cy="3165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Поэтому </a:t>
            </a:r>
            <a:r>
              <a:rPr lang="ru-RU" sz="2000" dirty="0"/>
              <a:t>даже  такое простое </a:t>
            </a:r>
            <a:r>
              <a:rPr lang="ru-RU" sz="2000" dirty="0" smtClean="0"/>
              <a:t> </a:t>
            </a:r>
            <a:r>
              <a:rPr lang="ru-RU" sz="2000" dirty="0"/>
              <a:t>правило : поставил </a:t>
            </a:r>
            <a:r>
              <a:rPr lang="ru-RU" sz="2000" dirty="0" smtClean="0"/>
              <a:t>цель иди и добивайся</a:t>
            </a:r>
            <a:r>
              <a:rPr lang="ru-RU" sz="2000" dirty="0"/>
              <a:t>!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В </a:t>
            </a:r>
            <a:r>
              <a:rPr lang="ru-RU" sz="2000" dirty="0"/>
              <a:t>нашей студии уже давно преобразовался в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АЛГОРИТМ: </a:t>
            </a:r>
          </a:p>
          <a:p>
            <a:pPr marL="0" indent="0">
              <a:buNone/>
            </a:pPr>
            <a:r>
              <a:rPr lang="ru-RU" sz="2000" dirty="0" smtClean="0"/>
              <a:t>1.Пришла идея - </a:t>
            </a:r>
            <a:r>
              <a:rPr lang="ru-RU" sz="2000" dirty="0"/>
              <a:t>поставил </a:t>
            </a:r>
            <a:r>
              <a:rPr lang="ru-RU" sz="2000" dirty="0" smtClean="0"/>
              <a:t>цель! </a:t>
            </a:r>
            <a:endParaRPr lang="ru-RU" sz="2000" dirty="0"/>
          </a:p>
        </p:txBody>
      </p:sp>
      <p:sp>
        <p:nvSpPr>
          <p:cNvPr id="5" name="Облако 4"/>
          <p:cNvSpPr/>
          <p:nvPr/>
        </p:nvSpPr>
        <p:spPr>
          <a:xfrm rot="20919417">
            <a:off x="5031642" y="4214101"/>
            <a:ext cx="3305093" cy="1341052"/>
          </a:xfrm>
          <a:prstGeom prst="cloud">
            <a:avLst/>
          </a:prstGeom>
          <a:solidFill>
            <a:srgbClr val="FFFF00"/>
          </a:solidFill>
          <a:ln w="15875" cap="flat" cmpd="sng" algn="ctr">
            <a:solidFill>
              <a:srgbClr val="073E8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6E7FC">
                    <a:lumMod val="10000"/>
                  </a:srgb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Сшить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rgbClr val="C6E7FC">
                    <a:lumMod val="10000"/>
                  </a:srgbClr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 коллекцию из б/у джинсовой ткани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6E7FC">
                  <a:lumMod val="10000"/>
                </a:srgbClr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430159"/>
            <a:ext cx="60138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Каждому ребенку необходимо быть успешным, а значит счастливым!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463058"/>
            <a:ext cx="735915" cy="66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8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204864"/>
            <a:ext cx="1368152" cy="20882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484784"/>
            <a:ext cx="3312367" cy="417646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Здравствуйте!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Меня </a:t>
            </a:r>
            <a:r>
              <a:rPr lang="ru-RU" dirty="0"/>
              <a:t>зовут Калинина </a:t>
            </a:r>
            <a:r>
              <a:rPr lang="ru-RU" dirty="0" smtClean="0"/>
              <a:t>       Мария Евгеньевна! </a:t>
            </a: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Я</a:t>
            </a:r>
            <a:r>
              <a:rPr lang="ru-RU" dirty="0" smtClean="0"/>
              <a:t> </a:t>
            </a:r>
            <a:r>
              <a:rPr lang="ru-RU" dirty="0"/>
              <a:t>работаю в Доме Детского творчества Октябрьского </a:t>
            </a:r>
            <a:r>
              <a:rPr lang="ru-RU" dirty="0" smtClean="0"/>
              <a:t>района </a:t>
            </a:r>
            <a:r>
              <a:rPr lang="ru-RU" dirty="0" err="1" smtClean="0"/>
              <a:t>грода</a:t>
            </a:r>
            <a:r>
              <a:rPr lang="ru-RU" dirty="0" smtClean="0"/>
              <a:t> Екатеринбурга, </a:t>
            </a:r>
            <a:r>
              <a:rPr lang="ru-RU" dirty="0"/>
              <a:t>занимаюсь развитием </a:t>
            </a:r>
            <a:r>
              <a:rPr lang="ru-RU" dirty="0" smtClean="0"/>
              <a:t>способностей </a:t>
            </a:r>
            <a:r>
              <a:rPr lang="ru-RU" dirty="0"/>
              <a:t>детей в </a:t>
            </a:r>
            <a:r>
              <a:rPr lang="ru-RU" dirty="0" smtClean="0"/>
              <a:t>студии:  Театр Моды «</a:t>
            </a:r>
            <a:r>
              <a:rPr lang="ru-RU" dirty="0" err="1" smtClean="0"/>
              <a:t>Дизлайнер</a:t>
            </a:r>
            <a:r>
              <a:rPr lang="ru-RU" dirty="0"/>
              <a:t>» </a:t>
            </a:r>
            <a:endParaRPr lang="ru-RU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И </a:t>
            </a:r>
            <a:r>
              <a:rPr lang="ru-RU" dirty="0"/>
              <a:t>хочу </a:t>
            </a:r>
            <a:r>
              <a:rPr lang="ru-RU" dirty="0" smtClean="0"/>
              <a:t>признаться: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                             Я- педагог!</a:t>
            </a: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Сейчас </a:t>
            </a:r>
            <a:r>
              <a:rPr lang="ru-RU" dirty="0"/>
              <a:t>расскажу вам свою </a:t>
            </a:r>
            <a:r>
              <a:rPr lang="ru-RU" dirty="0" smtClean="0"/>
              <a:t>историю: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3055">
            <a:off x="1000934" y="1451106"/>
            <a:ext cx="3167711" cy="3812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90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655918"/>
            <a:ext cx="6965245" cy="375237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+mn-lt"/>
              </a:rPr>
              <a:t>Коллекция «</a:t>
            </a:r>
            <a:r>
              <a:rPr lang="ru-RU" sz="1400" dirty="0" err="1">
                <a:latin typeface="+mn-lt"/>
              </a:rPr>
              <a:t>Пеппи</a:t>
            </a:r>
            <a:r>
              <a:rPr lang="ru-RU" sz="1400" dirty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- длинный чулок </a:t>
            </a:r>
            <a:r>
              <a:rPr lang="ru-RU" sz="1400" dirty="0">
                <a:latin typeface="+mn-lt"/>
              </a:rPr>
              <a:t>или Праздник непослушания»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29372"/>
            <a:ext cx="5040560" cy="70989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2. Нашел и изучил </a:t>
            </a:r>
            <a:r>
              <a:rPr lang="ru-RU" dirty="0"/>
              <a:t>источники </a:t>
            </a:r>
            <a:r>
              <a:rPr lang="ru-RU" dirty="0" smtClean="0"/>
              <a:t>вдохновения ( книги, фильмы и пр.)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5427">
            <a:off x="1133675" y="4288103"/>
            <a:ext cx="1998165" cy="112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3108">
            <a:off x="5826167" y="3868516"/>
            <a:ext cx="1914185" cy="130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1247">
            <a:off x="912427" y="2071780"/>
            <a:ext cx="2618787" cy="1967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676">
            <a:off x="6221288" y="2127432"/>
            <a:ext cx="1833396" cy="137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C:\Users\машадаша\Desktop\фото для презентации\tfmb4Qrj3ERNPqtfsZuhvRM70vW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252" y="2278481"/>
            <a:ext cx="1861009" cy="279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591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407" y="5243778"/>
            <a:ext cx="6965245" cy="792088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+mn-lt"/>
              </a:rPr>
              <a:t>Предполагаемые образы</a:t>
            </a:r>
            <a:endParaRPr lang="ru-RU" sz="14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7701" y="992282"/>
            <a:ext cx="3375477" cy="5658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3. Нарисовал эскизы </a:t>
            </a:r>
            <a:endParaRPr lang="ru-RU" dirty="0"/>
          </a:p>
        </p:txBody>
      </p:sp>
      <p:pic>
        <p:nvPicPr>
          <p:cNvPr id="21506" name="Picture 2" descr="C:\Users\машадаша\Desktop\фото для презентации\РїРёСЂР°С‚РєРё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782">
            <a:off x="1029540" y="1856972"/>
            <a:ext cx="2055951" cy="33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машадаша\Desktop\фото для презентации\С†РёСЂРє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2492">
            <a:off x="5972448" y="1966910"/>
            <a:ext cx="2139659" cy="321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машадаша\Desktop\фото для презентации\РїР°Р»СЊРјР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634" y="1779543"/>
            <a:ext cx="2113105" cy="320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454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4653136"/>
            <a:ext cx="3591501" cy="10699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4. Подобрал необходимые ключи </a:t>
            </a:r>
            <a:r>
              <a:rPr lang="ru-RU" dirty="0"/>
              <a:t>( </a:t>
            </a:r>
            <a:r>
              <a:rPr lang="ru-RU" dirty="0" smtClean="0"/>
              <a:t>т.е. инструменты </a:t>
            </a:r>
            <a:r>
              <a:rPr lang="ru-RU" dirty="0"/>
              <a:t>и материалы)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55258"/>
            <a:ext cx="3096344" cy="201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77072"/>
            <a:ext cx="230505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683" y="1963517"/>
            <a:ext cx="1732806" cy="251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1800200" cy="259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824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4941168"/>
            <a:ext cx="3951541" cy="10699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5. Добился - то </a:t>
            </a:r>
            <a:r>
              <a:rPr lang="ru-RU" dirty="0"/>
              <a:t>есть </a:t>
            </a:r>
            <a:r>
              <a:rPr lang="ru-RU" dirty="0" smtClean="0"/>
              <a:t>реализовал ,построил, скроил, померил, сшил!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4208995" cy="243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80728"/>
            <a:ext cx="2163763" cy="3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3861048"/>
            <a:ext cx="302433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65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0729" y="836712"/>
            <a:ext cx="4176463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…. И получил результат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4107"/>
            <a:ext cx="2608833" cy="432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5856" y="5733256"/>
            <a:ext cx="2808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ea typeface="+mj-ea"/>
                <a:cs typeface="+mj-cs"/>
              </a:rPr>
              <a:t>Маша в образе  «</a:t>
            </a:r>
            <a:r>
              <a:rPr lang="ru-RU" sz="1400" dirty="0" err="1" smtClean="0">
                <a:ea typeface="+mj-ea"/>
                <a:cs typeface="+mj-cs"/>
              </a:rPr>
              <a:t>Пеппи</a:t>
            </a:r>
            <a:r>
              <a:rPr lang="ru-RU" sz="1400" dirty="0">
                <a:ea typeface="+mj-ea"/>
                <a:cs typeface="+mj-cs"/>
              </a:rPr>
              <a:t>-</a:t>
            </a:r>
            <a:r>
              <a:rPr lang="ru-RU" sz="1400" dirty="0" smtClean="0">
                <a:ea typeface="+mj-ea"/>
                <a:cs typeface="+mj-cs"/>
              </a:rPr>
              <a:t>пилот»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7" y="1491027"/>
            <a:ext cx="312531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20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3574" y="5661248"/>
            <a:ext cx="4069008" cy="592952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+mn-lt"/>
              </a:rPr>
              <a:t>Коллекция «</a:t>
            </a:r>
            <a:r>
              <a:rPr lang="ru-RU" sz="1400" dirty="0" err="1" smtClean="0">
                <a:latin typeface="+mn-lt"/>
              </a:rPr>
              <a:t>Пеппи</a:t>
            </a:r>
            <a:r>
              <a:rPr lang="ru-RU" sz="1400" dirty="0">
                <a:latin typeface="+mn-lt"/>
              </a:rPr>
              <a:t>-</a:t>
            </a:r>
            <a:r>
              <a:rPr lang="ru-RU" sz="1400" dirty="0" smtClean="0">
                <a:latin typeface="+mn-lt"/>
              </a:rPr>
              <a:t>длинный </a:t>
            </a:r>
            <a:r>
              <a:rPr lang="ru-RU" sz="1400" dirty="0">
                <a:latin typeface="+mn-lt"/>
              </a:rPr>
              <a:t>чулок или Праздник непослушания»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915" y="736747"/>
            <a:ext cx="6371796" cy="548798"/>
          </a:xfrm>
        </p:spPr>
        <p:txBody>
          <a:bodyPr>
            <a:normAutofit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…. И </a:t>
            </a:r>
            <a:r>
              <a:rPr lang="ru-RU" dirty="0" smtClean="0">
                <a:solidFill>
                  <a:prstClr val="black"/>
                </a:solidFill>
              </a:rPr>
              <a:t>конечно же показал на подиуме</a:t>
            </a:r>
            <a:r>
              <a:rPr lang="ru-RU" dirty="0">
                <a:solidFill>
                  <a:prstClr val="black"/>
                </a:solidFill>
              </a:rPr>
              <a:t>!</a:t>
            </a:r>
          </a:p>
          <a:p>
            <a:endParaRPr lang="ru-RU" dirty="0"/>
          </a:p>
        </p:txBody>
      </p:sp>
      <p:pic>
        <p:nvPicPr>
          <p:cNvPr id="26626" name="Picture 2" descr="C:\Users\машадаша\Desktop\фото для презентации\Рисун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23569"/>
            <a:ext cx="3317875" cy="267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машадаша\Desktop\фото для презентации\Рисунок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078" y="1323608"/>
            <a:ext cx="1909757" cy="298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машадаша\Desktop\фото для презентации\Рисунок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45704"/>
            <a:ext cx="2706687" cy="103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машадаша\Desktop\фото для презентации\Рисунок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39" y="1364523"/>
            <a:ext cx="1455184" cy="278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машадаша\Desktop\фото для презентации\Рисунок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6" y="4291553"/>
            <a:ext cx="1190125" cy="177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машадаша\Desktop\фото для презентации\Рисунок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688" y="4291552"/>
            <a:ext cx="881505" cy="177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C:\Users\машадаша\Desktop\фото для презентации\Рисунок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557" y="4486901"/>
            <a:ext cx="1061356" cy="154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4527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6800636" cy="88322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Доска почета: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….. ими гордится ТМ «</a:t>
            </a:r>
            <a:r>
              <a:rPr lang="ru-RU" sz="2800" dirty="0" err="1" smtClean="0">
                <a:solidFill>
                  <a:srgbClr val="FF0000"/>
                </a:solidFill>
              </a:rPr>
              <a:t>Дизлайнер</a:t>
            </a:r>
            <a:r>
              <a:rPr lang="ru-RU" sz="2800" dirty="0" smtClean="0">
                <a:solidFill>
                  <a:srgbClr val="FF0000"/>
                </a:solidFill>
              </a:rPr>
              <a:t>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941168"/>
            <a:ext cx="6624736" cy="11521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Times New Roman"/>
              </a:rPr>
              <a:t>Этому я учу малышей, это знают старшие </a:t>
            </a:r>
            <a:r>
              <a:rPr lang="ru-RU" dirty="0" err="1">
                <a:latin typeface="Times New Roman"/>
                <a:ea typeface="Times New Roman"/>
              </a:rPr>
              <a:t>Дизлайнеры</a:t>
            </a:r>
            <a:r>
              <a:rPr lang="ru-RU" dirty="0">
                <a:latin typeface="Times New Roman"/>
                <a:ea typeface="Times New Roman"/>
              </a:rPr>
              <a:t> и это помогает им, а значит и мне быть успешными! </a:t>
            </a:r>
            <a:endParaRPr lang="ru-RU" dirty="0"/>
          </a:p>
        </p:txBody>
      </p:sp>
      <p:pic>
        <p:nvPicPr>
          <p:cNvPr id="27651" name="Picture 3" descr="C:\Users\машадаша\Desktop\фото для презентации\dMqwpHo9Bf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464496" cy="295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4665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1080120"/>
          </a:xfrm>
        </p:spPr>
        <p:txBody>
          <a:bodyPr/>
          <a:lstStyle/>
          <a:p>
            <a:r>
              <a:rPr lang="ru-RU" dirty="0" smtClean="0"/>
              <a:t>Кадры -бонус!!!!!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1766" y="5247391"/>
            <a:ext cx="5904658" cy="792088"/>
          </a:xfrm>
        </p:spPr>
        <p:txBody>
          <a:bodyPr>
            <a:normAutofit fontScale="85000" lnSpcReduction="20000"/>
          </a:bodyPr>
          <a:lstStyle/>
          <a:p>
            <a:pPr marL="365760" lvl="1" indent="0">
              <a:buNone/>
            </a:pPr>
            <a:r>
              <a:rPr lang="ru-RU" dirty="0" smtClean="0"/>
              <a:t>Вот такие у нас бывают примерки- кто забрёл на того и примеряем костюмчик. Делаем людей красивыми, а детей счастливыми!))))))</a:t>
            </a:r>
            <a:endParaRPr lang="ru-RU" dirty="0"/>
          </a:p>
        </p:txBody>
      </p:sp>
      <p:pic>
        <p:nvPicPr>
          <p:cNvPr id="28674" name="Picture 2" descr="C:\Users\машадаша\Desktop\фото для презентации\DSC037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19914"/>
            <a:ext cx="314245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машадаша\Desktop\фото для презентации\DSC037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2304256" cy="346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0352" y="5643435"/>
            <a:ext cx="530489" cy="53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793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4869160"/>
            <a:ext cx="6264696" cy="7200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Долго я искала свой образ  и наконец нашла!</a:t>
            </a:r>
            <a:endParaRPr lang="ru-RU" dirty="0"/>
          </a:p>
        </p:txBody>
      </p:sp>
      <p:pic>
        <p:nvPicPr>
          <p:cNvPr id="29698" name="Picture 2" descr="C:\Users\машадаша\Desktop\фото для презентации\sX3kiyz558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19" y="980727"/>
            <a:ext cx="2702221" cy="36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17232"/>
            <a:ext cx="630727" cy="62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97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64704"/>
            <a:ext cx="6965245" cy="93610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Поиск «образа» не остановить! )))))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157192"/>
            <a:ext cx="6556445" cy="7920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Фото называется «у нас с Юлей свистят пули» Похоже мне тоже придется подиум покорять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20817"/>
            <a:ext cx="2376264" cy="314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C:\Users\машадаша\Desktop\фото для презентации\XhnygOfuxP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73623"/>
            <a:ext cx="384042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00" y="5589240"/>
            <a:ext cx="548888" cy="54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47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4175056"/>
            <a:ext cx="3702727" cy="213426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детстве, когда </a:t>
            </a:r>
            <a:r>
              <a:rPr lang="ru-RU" dirty="0" smtClean="0"/>
              <a:t> </a:t>
            </a:r>
            <a:r>
              <a:rPr lang="ru-RU" dirty="0"/>
              <a:t>была </a:t>
            </a:r>
            <a:r>
              <a:rPr lang="ru-RU" dirty="0" smtClean="0"/>
              <a:t>маленькой, </a:t>
            </a:r>
            <a:r>
              <a:rPr lang="ru-RU" dirty="0"/>
              <a:t>я не </a:t>
            </a:r>
            <a:r>
              <a:rPr lang="ru-RU" dirty="0" smtClean="0"/>
              <a:t>планировала </a:t>
            </a:r>
            <a:r>
              <a:rPr lang="ru-RU" dirty="0"/>
              <a:t>стать педагогом, </a:t>
            </a:r>
            <a:r>
              <a:rPr lang="ru-RU" dirty="0" smtClean="0"/>
              <a:t>а </a:t>
            </a:r>
            <a:r>
              <a:rPr lang="ru-RU" dirty="0"/>
              <a:t>хотела стать </a:t>
            </a:r>
            <a:r>
              <a:rPr lang="ru-RU" dirty="0" smtClean="0"/>
              <a:t>королевой. </a:t>
            </a:r>
            <a:r>
              <a:rPr lang="ru-RU" dirty="0" smtClean="0"/>
              <a:t> </a:t>
            </a:r>
            <a:r>
              <a:rPr lang="ru-RU" dirty="0"/>
              <a:t>Б</a:t>
            </a:r>
            <a:r>
              <a:rPr lang="ru-RU" dirty="0" smtClean="0"/>
              <a:t>ыла очень творческим </a:t>
            </a:r>
            <a:r>
              <a:rPr lang="ru-RU" dirty="0" smtClean="0"/>
              <a:t>ребенком- </a:t>
            </a:r>
            <a:r>
              <a:rPr lang="ru-RU" dirty="0"/>
              <a:t>много мечтала, придумывала разные истории и играла в них, поэтому </a:t>
            </a:r>
            <a:r>
              <a:rPr lang="ru-RU" dirty="0" smtClean="0"/>
              <a:t>меня, как только исполнилось 7 лет тут же определили  </a:t>
            </a:r>
            <a:r>
              <a:rPr lang="ru-RU" dirty="0"/>
              <a:t>в математическую школу. </a:t>
            </a:r>
          </a:p>
        </p:txBody>
      </p:sp>
      <p:pic>
        <p:nvPicPr>
          <p:cNvPr id="3074" name="Picture 2" descr="C:\Users\машадаша\Desktop\фото для презентации\отредакт\фото для презентации\BTLjnfUuyc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25020"/>
            <a:ext cx="2652926" cy="315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052737"/>
            <a:ext cx="3024335" cy="393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57902" y="5412757"/>
            <a:ext cx="29527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1 </a:t>
            </a:r>
            <a:r>
              <a:rPr lang="ru-RU" sz="1400" dirty="0" smtClean="0"/>
              <a:t>сентября 1981г.  (после школы)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888" y="5753001"/>
            <a:ext cx="549629" cy="45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917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шадаша\Desktop\фото для презентации\z8pZiJhwO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0768"/>
            <a:ext cx="4752528" cy="401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41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4221088"/>
            <a:ext cx="3960440" cy="17281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ea typeface="Times New Roman"/>
              </a:rPr>
              <a:t>Правда, </a:t>
            </a:r>
            <a:r>
              <a:rPr lang="ru-RU" dirty="0" smtClean="0">
                <a:ea typeface="Times New Roman"/>
              </a:rPr>
              <a:t>разрешили </a:t>
            </a:r>
            <a:r>
              <a:rPr lang="ru-RU" dirty="0">
                <a:ea typeface="Times New Roman"/>
              </a:rPr>
              <a:t>ходить в </a:t>
            </a:r>
            <a:r>
              <a:rPr lang="ru-RU" dirty="0" smtClean="0">
                <a:ea typeface="Times New Roman"/>
              </a:rPr>
              <a:t>«</a:t>
            </a:r>
            <a:r>
              <a:rPr lang="ru-RU" dirty="0" err="1" smtClean="0">
                <a:ea typeface="Times New Roman"/>
              </a:rPr>
              <a:t>художку</a:t>
            </a:r>
            <a:r>
              <a:rPr lang="ru-RU" dirty="0" smtClean="0">
                <a:ea typeface="Times New Roman"/>
              </a:rPr>
              <a:t>» </a:t>
            </a:r>
            <a:r>
              <a:rPr lang="ru-RU" dirty="0">
                <a:ea typeface="Times New Roman"/>
              </a:rPr>
              <a:t>и театральный кружок, где я естественно возомнила себя великой актрисой, собиралась играть во МХАТе благородных </a:t>
            </a:r>
            <a:r>
              <a:rPr lang="ru-RU" dirty="0" smtClean="0">
                <a:ea typeface="Times New Roman"/>
              </a:rPr>
              <a:t>дам…..</a:t>
            </a:r>
            <a:endParaRPr lang="ru-RU" dirty="0"/>
          </a:p>
        </p:txBody>
      </p:sp>
      <p:pic>
        <p:nvPicPr>
          <p:cNvPr id="4099" name="Picture 3" descr="C:\Users\машадаша\Desktop\фото для презентации\отредакт\фото для презентации\ID2dyVaN0F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2764">
            <a:off x="6278617" y="1633381"/>
            <a:ext cx="1754348" cy="210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ашадаша\Desktop\фото для презентации\отредакт\фото для презентации\rCBJwQIQs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72" y="980728"/>
            <a:ext cx="18722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H="1" flipV="1">
            <a:off x="4355976" y="3582886"/>
            <a:ext cx="10081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20 лет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55021" y="3736775"/>
            <a:ext cx="7125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40 лет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68982"/>
            <a:ext cx="2365457" cy="332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18296" y="5373216"/>
            <a:ext cx="2650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«Аленушка» (10 лет)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620976"/>
            <a:ext cx="481176" cy="5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8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5373216"/>
            <a:ext cx="4743629" cy="57606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ea typeface="Times New Roman"/>
              </a:rPr>
              <a:t>и обязательно снятся в </a:t>
            </a:r>
            <a:r>
              <a:rPr lang="ru-RU" sz="1800" dirty="0" smtClean="0">
                <a:solidFill>
                  <a:prstClr val="black"/>
                </a:solidFill>
                <a:ea typeface="Times New Roman"/>
              </a:rPr>
              <a:t>вестерне, </a:t>
            </a:r>
            <a:r>
              <a:rPr lang="ru-RU" sz="1800" dirty="0">
                <a:solidFill>
                  <a:prstClr val="black"/>
                </a:solidFill>
                <a:ea typeface="Times New Roman"/>
              </a:rPr>
              <a:t>лихо скакать на коне.</a:t>
            </a:r>
            <a:endParaRPr lang="ru-RU" sz="1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7170" name="Picture 2" descr="C:\Users\машадаша\Desktop\фото для презентации\отредакт\фото для презентации\yzpTI0hbK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545">
            <a:off x="4432744" y="1089677"/>
            <a:ext cx="3240360" cy="238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машадаша\Desktop\фото для презентации\отредакт\фото для презентации\wAe3NDW3mE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7463">
            <a:off x="1187428" y="1093172"/>
            <a:ext cx="309616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ашадаша\Desktop\фото для презентации\iwl0HdQjCQ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8019">
            <a:off x="4572000" y="3589798"/>
            <a:ext cx="2327404" cy="155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445" y="5606651"/>
            <a:ext cx="512955" cy="5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12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664" y="4725143"/>
            <a:ext cx="637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 математическая школа взяла своё и я решила стать знаменитым ученым, лучше всего </a:t>
            </a:r>
            <a:r>
              <a:rPr lang="ru-RU" dirty="0" smtClean="0"/>
              <a:t>астрономом, </a:t>
            </a:r>
            <a:r>
              <a:rPr lang="ru-RU" dirty="0"/>
              <a:t>открыть какую-нибудь планету, где обязательно будут жить </a:t>
            </a:r>
            <a:r>
              <a:rPr lang="ru-RU" dirty="0" smtClean="0"/>
              <a:t>гуманоиды.</a:t>
            </a:r>
            <a:endParaRPr lang="ru-RU" dirty="0"/>
          </a:p>
        </p:txBody>
      </p:sp>
      <p:pic>
        <p:nvPicPr>
          <p:cNvPr id="5123" name="Picture 3" descr="C:\Users\машадаша\Desktop\фото для презентации\tCoQcIiKly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356" y="908720"/>
            <a:ext cx="481297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676432"/>
            <a:ext cx="641648" cy="49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4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310">
            <a:off x="6516216" y="1216617"/>
            <a:ext cx="1584176" cy="199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6004" y="3769092"/>
            <a:ext cx="3816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Космонавтом, как все, я </a:t>
            </a:r>
            <a:r>
              <a:rPr lang="ru-RU" dirty="0" smtClean="0"/>
              <a:t>почему- </a:t>
            </a:r>
            <a:r>
              <a:rPr lang="ru-RU" dirty="0"/>
              <a:t>то не хотела стать, а вот великим </a:t>
            </a:r>
            <a:r>
              <a:rPr lang="ru-RU" dirty="0" smtClean="0"/>
              <a:t>путешественником -«Да!». </a:t>
            </a:r>
            <a:r>
              <a:rPr lang="ru-RU" dirty="0"/>
              <a:t>Мечтала о разных станах, прогуливала уроки ( бегала от учителей) и вместо этого  сидела с книжками в библиотеке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7" name="Picture 3" descr="C:\Users\машадаша\Desktop\фото для презентации\imageVWT7UU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198">
            <a:off x="4918492" y="801224"/>
            <a:ext cx="1480373" cy="199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машадаша\Desktop\фото для презентации\imageM1GKCNL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8009">
            <a:off x="2546233" y="979400"/>
            <a:ext cx="2179325" cy="163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машадаша\Desktop\фото для презентации\8I2RB2xvjN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43" y="2234966"/>
            <a:ext cx="2542737" cy="306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9804" y="3090445"/>
            <a:ext cx="21239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Маша вокруг </a:t>
            </a:r>
            <a:r>
              <a:rPr lang="ru-RU" sz="1400" dirty="0" smtClean="0"/>
              <a:t>Европы)))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49143" y="5517232"/>
            <a:ext cx="2808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Китае я еще не </a:t>
            </a:r>
            <a:r>
              <a:rPr lang="ru-RU" dirty="0" smtClean="0"/>
              <a:t>была!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404" y="5674879"/>
            <a:ext cx="609078" cy="47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22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6096" y="3789040"/>
            <a:ext cx="2731855" cy="165109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Еще хотела стать зоологом и натуралистом, спасать животных </a:t>
            </a:r>
            <a:r>
              <a:rPr lang="ru-RU" dirty="0" smtClean="0"/>
              <a:t>даже, </a:t>
            </a:r>
            <a:r>
              <a:rPr lang="ru-RU" dirty="0"/>
              <a:t>хотела  </a:t>
            </a:r>
            <a:r>
              <a:rPr lang="ru-RU" dirty="0" smtClean="0"/>
              <a:t>записаться </a:t>
            </a:r>
            <a:r>
              <a:rPr lang="ru-RU" dirty="0"/>
              <a:t>в Гринпис.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419058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C:\Users\машадаша\Desktop\фото для презентации\imageS4X6JWM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412776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5229200"/>
            <a:ext cx="44644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Занятие по Эко-дизайну - </a:t>
            </a:r>
            <a:r>
              <a:rPr lang="ru-RU" dirty="0"/>
              <a:t>я и </a:t>
            </a:r>
            <a:r>
              <a:rPr lang="ru-RU" dirty="0" smtClean="0"/>
              <a:t>Гринпис </a:t>
            </a:r>
            <a:r>
              <a:rPr lang="ru-RU" dirty="0"/>
              <a:t>в борьбе мы родились: «Макулатура наше все</a:t>
            </a:r>
            <a:r>
              <a:rPr lang="ru-RU" dirty="0" smtClean="0"/>
              <a:t>!»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531" y="5626801"/>
            <a:ext cx="490754" cy="49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54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90671"/>
            <a:ext cx="219840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157192"/>
            <a:ext cx="7038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Ну, </a:t>
            </a:r>
            <a:r>
              <a:rPr lang="ru-RU" dirty="0"/>
              <a:t>или на крайний случай  стать палеонтологом раскопать кого-нибудь динозавра и узнать почему ж они все  там </a:t>
            </a:r>
            <a:r>
              <a:rPr lang="ru-RU" dirty="0" smtClean="0"/>
              <a:t>повымирали? 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66" y="1063107"/>
            <a:ext cx="4555864" cy="345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80112" y="4086944"/>
            <a:ext cx="2718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Поездка </a:t>
            </a:r>
            <a:r>
              <a:rPr lang="ru-RU" sz="1400" dirty="0"/>
              <a:t>с </a:t>
            </a:r>
            <a:r>
              <a:rPr lang="ru-RU" sz="1400" dirty="0" err="1"/>
              <a:t>дизлайнерами</a:t>
            </a:r>
            <a:r>
              <a:rPr lang="ru-RU" sz="1400" dirty="0"/>
              <a:t> в </a:t>
            </a:r>
            <a:r>
              <a:rPr lang="ru-RU" sz="1400" dirty="0" smtClean="0"/>
              <a:t>Пермь «Музей древностей»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576460"/>
            <a:ext cx="4355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Дракон </a:t>
            </a:r>
            <a:r>
              <a:rPr lang="ru-RU" dirty="0"/>
              <a:t>– работа  Лизы </a:t>
            </a:r>
            <a:r>
              <a:rPr lang="ru-RU" dirty="0" err="1" smtClean="0"/>
              <a:t>Колясниковой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17204"/>
            <a:ext cx="594406" cy="59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45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678</TotalTime>
  <Words>1117</Words>
  <Application>Microsoft Office PowerPoint</Application>
  <PresentationFormat>Экран (4:3)</PresentationFormat>
  <Paragraphs>73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Brush Script MT</vt:lpstr>
      <vt:lpstr>Candara</vt:lpstr>
      <vt:lpstr>Constantia</vt:lpstr>
      <vt:lpstr>Franklin Gothic Book</vt:lpstr>
      <vt:lpstr>Rage Italic</vt:lpstr>
      <vt:lpstr>Times New Roman</vt:lpstr>
      <vt:lpstr>Кнопка</vt:lpstr>
      <vt:lpstr>Фото презентация и  «нешуточное» эссе   « Я педагог!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«Мои университеты»</vt:lpstr>
      <vt:lpstr>Презентация PowerPoint</vt:lpstr>
      <vt:lpstr>Театр  моды « ДиzLайнер»</vt:lpstr>
      <vt:lpstr>Презентация PowerPoint</vt:lpstr>
      <vt:lpstr>Презентация PowerPoint</vt:lpstr>
      <vt:lpstr>Презентация PowerPoint</vt:lpstr>
      <vt:lpstr>Это моя любимая фотография</vt:lpstr>
      <vt:lpstr>Презентация PowerPoint</vt:lpstr>
      <vt:lpstr>Презентация PowerPoint</vt:lpstr>
      <vt:lpstr>Это тоже скрытая реклама)))</vt:lpstr>
      <vt:lpstr>Коллекция «Пеппи - длинный чулок или Праздник непослушания»</vt:lpstr>
      <vt:lpstr>Предполагаемые образы</vt:lpstr>
      <vt:lpstr>Презентация PowerPoint</vt:lpstr>
      <vt:lpstr>Презентация PowerPoint</vt:lpstr>
      <vt:lpstr>Презентация PowerPoint</vt:lpstr>
      <vt:lpstr>Коллекция «Пеппи-длинный чулок или Праздник непослушания»</vt:lpstr>
      <vt:lpstr>Доска почета: ….. ими гордится ТМ «Дизлайнер»</vt:lpstr>
      <vt:lpstr>Кадры -бонус!!!!!</vt:lpstr>
      <vt:lpstr>Презентация PowerPoint</vt:lpstr>
      <vt:lpstr>Поиск «образа» не остановить! )))))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 презентация и эссе   « Я педагог»</dc:title>
  <dc:creator>Kesa</dc:creator>
  <cp:lastModifiedBy>Учетная запись Майкрософт</cp:lastModifiedBy>
  <cp:revision>53</cp:revision>
  <dcterms:created xsi:type="dcterms:W3CDTF">2017-04-04T14:58:14Z</dcterms:created>
  <dcterms:modified xsi:type="dcterms:W3CDTF">2024-01-16T10:51:25Z</dcterms:modified>
</cp:coreProperties>
</file>