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4.xml" ContentType="application/vnd.openxmlformats-officedocument.theme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theme/theme45.xml" ContentType="application/vnd.openxmlformats-officedocument.theme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theme/theme46.xml" ContentType="application/vnd.openxmlformats-officedocument.theme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theme/theme47.xml" ContentType="application/vnd.openxmlformats-officedocument.theme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theme/theme48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theme/theme49.xml" ContentType="application/vnd.openxmlformats-officedocument.theme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theme/theme50.xml" ContentType="application/vnd.openxmlformats-officedocument.theme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theme/theme51.xml" ContentType="application/vnd.openxmlformats-officedocument.theme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theme/theme52.xml" ContentType="application/vnd.openxmlformats-officedocument.theme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theme/theme53.xml" ContentType="application/vnd.openxmlformats-officedocument.theme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theme/theme54.xml" ContentType="application/vnd.openxmlformats-officedocument.theme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theme/theme55.xml" ContentType="application/vnd.openxmlformats-officedocument.theme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theme/theme56.xml" ContentType="application/vnd.openxmlformats-officedocument.theme+xml"/>
  <Override PartName="/ppt/theme/theme57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92" r:id="rId12"/>
    <p:sldMasterId id="2147483816" r:id="rId13"/>
    <p:sldMasterId id="2147483828" r:id="rId14"/>
    <p:sldMasterId id="2147483840" r:id="rId15"/>
    <p:sldMasterId id="2147483852" r:id="rId16"/>
    <p:sldMasterId id="2147483864" r:id="rId17"/>
    <p:sldMasterId id="2147483876" r:id="rId18"/>
    <p:sldMasterId id="2147483888" r:id="rId19"/>
    <p:sldMasterId id="2147483900" r:id="rId20"/>
    <p:sldMasterId id="2147483912" r:id="rId21"/>
    <p:sldMasterId id="2147483924" r:id="rId22"/>
    <p:sldMasterId id="2147483936" r:id="rId23"/>
    <p:sldMasterId id="2147483948" r:id="rId24"/>
    <p:sldMasterId id="2147483960" r:id="rId25"/>
    <p:sldMasterId id="2147483972" r:id="rId26"/>
    <p:sldMasterId id="2147483984" r:id="rId27"/>
    <p:sldMasterId id="2147483996" r:id="rId28"/>
    <p:sldMasterId id="2147484008" r:id="rId29"/>
    <p:sldMasterId id="2147484020" r:id="rId30"/>
    <p:sldMasterId id="2147484032" r:id="rId31"/>
    <p:sldMasterId id="2147484044" r:id="rId32"/>
    <p:sldMasterId id="2147484056" r:id="rId33"/>
    <p:sldMasterId id="2147484068" r:id="rId34"/>
    <p:sldMasterId id="2147484080" r:id="rId35"/>
    <p:sldMasterId id="2147484104" r:id="rId36"/>
    <p:sldMasterId id="2147484116" r:id="rId37"/>
    <p:sldMasterId id="2147484128" r:id="rId38"/>
    <p:sldMasterId id="2147484140" r:id="rId39"/>
    <p:sldMasterId id="2147484152" r:id="rId40"/>
    <p:sldMasterId id="2147484164" r:id="rId41"/>
    <p:sldMasterId id="2147484176" r:id="rId42"/>
    <p:sldMasterId id="2147484188" r:id="rId43"/>
    <p:sldMasterId id="2147484200" r:id="rId44"/>
    <p:sldMasterId id="2147484212" r:id="rId45"/>
    <p:sldMasterId id="2147484224" r:id="rId46"/>
    <p:sldMasterId id="2147484236" r:id="rId47"/>
    <p:sldMasterId id="2147484248" r:id="rId48"/>
    <p:sldMasterId id="2147484260" r:id="rId49"/>
    <p:sldMasterId id="2147484272" r:id="rId50"/>
    <p:sldMasterId id="2147484284" r:id="rId51"/>
    <p:sldMasterId id="2147484296" r:id="rId52"/>
    <p:sldMasterId id="2147484308" r:id="rId53"/>
    <p:sldMasterId id="2147484320" r:id="rId54"/>
    <p:sldMasterId id="2147484332" r:id="rId55"/>
    <p:sldMasterId id="2147484344" r:id="rId56"/>
  </p:sldMasterIdLst>
  <p:notesMasterIdLst>
    <p:notesMasterId r:id="rId128"/>
  </p:notesMasterIdLst>
  <p:sldIdLst>
    <p:sldId id="330" r:id="rId57"/>
    <p:sldId id="257" r:id="rId58"/>
    <p:sldId id="261" r:id="rId59"/>
    <p:sldId id="260" r:id="rId60"/>
    <p:sldId id="267" r:id="rId61"/>
    <p:sldId id="329" r:id="rId62"/>
    <p:sldId id="256" r:id="rId63"/>
    <p:sldId id="258" r:id="rId64"/>
    <p:sldId id="268" r:id="rId65"/>
    <p:sldId id="327" r:id="rId66"/>
    <p:sldId id="279" r:id="rId67"/>
    <p:sldId id="301" r:id="rId68"/>
    <p:sldId id="278" r:id="rId69"/>
    <p:sldId id="262" r:id="rId70"/>
    <p:sldId id="263" r:id="rId71"/>
    <p:sldId id="326" r:id="rId72"/>
    <p:sldId id="294" r:id="rId73"/>
    <p:sldId id="287" r:id="rId74"/>
    <p:sldId id="288" r:id="rId75"/>
    <p:sldId id="289" r:id="rId76"/>
    <p:sldId id="290" r:id="rId77"/>
    <p:sldId id="291" r:id="rId78"/>
    <p:sldId id="292" r:id="rId79"/>
    <p:sldId id="293" r:id="rId80"/>
    <p:sldId id="295" r:id="rId81"/>
    <p:sldId id="296" r:id="rId82"/>
    <p:sldId id="297" r:id="rId83"/>
    <p:sldId id="271" r:id="rId84"/>
    <p:sldId id="300" r:id="rId85"/>
    <p:sldId id="272" r:id="rId86"/>
    <p:sldId id="273" r:id="rId87"/>
    <p:sldId id="299" r:id="rId88"/>
    <p:sldId id="298" r:id="rId89"/>
    <p:sldId id="274" r:id="rId90"/>
    <p:sldId id="275" r:id="rId91"/>
    <p:sldId id="259" r:id="rId92"/>
    <p:sldId id="276" r:id="rId93"/>
    <p:sldId id="277" r:id="rId94"/>
    <p:sldId id="264" r:id="rId95"/>
    <p:sldId id="303" r:id="rId96"/>
    <p:sldId id="280" r:id="rId97"/>
    <p:sldId id="302" r:id="rId98"/>
    <p:sldId id="304" r:id="rId99"/>
    <p:sldId id="305" r:id="rId100"/>
    <p:sldId id="306" r:id="rId101"/>
    <p:sldId id="308" r:id="rId102"/>
    <p:sldId id="309" r:id="rId103"/>
    <p:sldId id="310" r:id="rId104"/>
    <p:sldId id="311" r:id="rId105"/>
    <p:sldId id="312" r:id="rId106"/>
    <p:sldId id="313" r:id="rId107"/>
    <p:sldId id="314" r:id="rId108"/>
    <p:sldId id="315" r:id="rId109"/>
    <p:sldId id="316" r:id="rId110"/>
    <p:sldId id="324" r:id="rId111"/>
    <p:sldId id="325" r:id="rId112"/>
    <p:sldId id="265" r:id="rId113"/>
    <p:sldId id="317" r:id="rId114"/>
    <p:sldId id="318" r:id="rId115"/>
    <p:sldId id="319" r:id="rId116"/>
    <p:sldId id="320" r:id="rId117"/>
    <p:sldId id="282" r:id="rId118"/>
    <p:sldId id="321" r:id="rId119"/>
    <p:sldId id="322" r:id="rId120"/>
    <p:sldId id="323" r:id="rId121"/>
    <p:sldId id="284" r:id="rId122"/>
    <p:sldId id="285" r:id="rId123"/>
    <p:sldId id="286" r:id="rId124"/>
    <p:sldId id="328" r:id="rId125"/>
    <p:sldId id="270" r:id="rId126"/>
    <p:sldId id="269" r:id="rId127"/>
  </p:sldIdLst>
  <p:sldSz cx="9144000" cy="6858000" type="screen4x3"/>
  <p:notesSz cx="6858000" cy="9144000"/>
  <p:custDataLst>
    <p:tags r:id="rId1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61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7.xml"/><Relationship Id="rId68" Type="http://schemas.openxmlformats.org/officeDocument/2006/relationships/slide" Target="slides/slide12.xml"/><Relationship Id="rId84" Type="http://schemas.openxmlformats.org/officeDocument/2006/relationships/slide" Target="slides/slide28.xml"/><Relationship Id="rId89" Type="http://schemas.openxmlformats.org/officeDocument/2006/relationships/slide" Target="slides/slide33.xml"/><Relationship Id="rId112" Type="http://schemas.openxmlformats.org/officeDocument/2006/relationships/slide" Target="slides/slide56.xml"/><Relationship Id="rId133" Type="http://schemas.openxmlformats.org/officeDocument/2006/relationships/tableStyles" Target="tableStyles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51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" Target="slides/slide2.xml"/><Relationship Id="rId74" Type="http://schemas.openxmlformats.org/officeDocument/2006/relationships/slide" Target="slides/slide18.xml"/><Relationship Id="rId79" Type="http://schemas.openxmlformats.org/officeDocument/2006/relationships/slide" Target="slides/slide23.xml"/><Relationship Id="rId102" Type="http://schemas.openxmlformats.org/officeDocument/2006/relationships/slide" Target="slides/slide46.xml"/><Relationship Id="rId123" Type="http://schemas.openxmlformats.org/officeDocument/2006/relationships/slide" Target="slides/slide67.xml"/><Relationship Id="rId12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34.xml"/><Relationship Id="rId95" Type="http://schemas.openxmlformats.org/officeDocument/2006/relationships/slide" Target="slides/slide3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Master" Target="slideMasters/slideMaster56.xml"/><Relationship Id="rId64" Type="http://schemas.openxmlformats.org/officeDocument/2006/relationships/slide" Target="slides/slide8.xml"/><Relationship Id="rId69" Type="http://schemas.openxmlformats.org/officeDocument/2006/relationships/slide" Target="slides/slide13.xml"/><Relationship Id="rId77" Type="http://schemas.openxmlformats.org/officeDocument/2006/relationships/slide" Target="slides/slide21.xml"/><Relationship Id="rId100" Type="http://schemas.openxmlformats.org/officeDocument/2006/relationships/slide" Target="slides/slide44.xml"/><Relationship Id="rId105" Type="http://schemas.openxmlformats.org/officeDocument/2006/relationships/slide" Target="slides/slide49.xml"/><Relationship Id="rId113" Type="http://schemas.openxmlformats.org/officeDocument/2006/relationships/slide" Target="slides/slide57.xml"/><Relationship Id="rId118" Type="http://schemas.openxmlformats.org/officeDocument/2006/relationships/slide" Target="slides/slide62.xml"/><Relationship Id="rId126" Type="http://schemas.openxmlformats.org/officeDocument/2006/relationships/slide" Target="slides/slide70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6.xml"/><Relationship Id="rId80" Type="http://schemas.openxmlformats.org/officeDocument/2006/relationships/slide" Target="slides/slide24.xml"/><Relationship Id="rId85" Type="http://schemas.openxmlformats.org/officeDocument/2006/relationships/slide" Target="slides/slide29.xml"/><Relationship Id="rId93" Type="http://schemas.openxmlformats.org/officeDocument/2006/relationships/slide" Target="slides/slide37.xml"/><Relationship Id="rId98" Type="http://schemas.openxmlformats.org/officeDocument/2006/relationships/slide" Target="slides/slide42.xml"/><Relationship Id="rId121" Type="http://schemas.openxmlformats.org/officeDocument/2006/relationships/slide" Target="slides/slide6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3.xml"/><Relationship Id="rId67" Type="http://schemas.openxmlformats.org/officeDocument/2006/relationships/slide" Target="slides/slide11.xml"/><Relationship Id="rId103" Type="http://schemas.openxmlformats.org/officeDocument/2006/relationships/slide" Target="slides/slide47.xml"/><Relationship Id="rId108" Type="http://schemas.openxmlformats.org/officeDocument/2006/relationships/slide" Target="slides/slide52.xml"/><Relationship Id="rId116" Type="http://schemas.openxmlformats.org/officeDocument/2006/relationships/slide" Target="slides/slide60.xml"/><Relationship Id="rId124" Type="http://schemas.openxmlformats.org/officeDocument/2006/relationships/slide" Target="slides/slide68.xml"/><Relationship Id="rId129" Type="http://schemas.openxmlformats.org/officeDocument/2006/relationships/tags" Target="tags/tag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6.xml"/><Relationship Id="rId70" Type="http://schemas.openxmlformats.org/officeDocument/2006/relationships/slide" Target="slides/slide14.xml"/><Relationship Id="rId75" Type="http://schemas.openxmlformats.org/officeDocument/2006/relationships/slide" Target="slides/slide19.xml"/><Relationship Id="rId83" Type="http://schemas.openxmlformats.org/officeDocument/2006/relationships/slide" Target="slides/slide27.xml"/><Relationship Id="rId88" Type="http://schemas.openxmlformats.org/officeDocument/2006/relationships/slide" Target="slides/slide32.xml"/><Relationship Id="rId91" Type="http://schemas.openxmlformats.org/officeDocument/2006/relationships/slide" Target="slides/slide35.xml"/><Relationship Id="rId96" Type="http://schemas.openxmlformats.org/officeDocument/2006/relationships/slide" Target="slides/slide40.xml"/><Relationship Id="rId111" Type="http://schemas.openxmlformats.org/officeDocument/2006/relationships/slide" Target="slides/slide55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1.xml"/><Relationship Id="rId106" Type="http://schemas.openxmlformats.org/officeDocument/2006/relationships/slide" Target="slides/slide50.xml"/><Relationship Id="rId114" Type="http://schemas.openxmlformats.org/officeDocument/2006/relationships/slide" Target="slides/slide58.xml"/><Relationship Id="rId119" Type="http://schemas.openxmlformats.org/officeDocument/2006/relationships/slide" Target="slides/slide63.xml"/><Relationship Id="rId127" Type="http://schemas.openxmlformats.org/officeDocument/2006/relationships/slide" Target="slides/slide7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" Target="slides/slide4.xml"/><Relationship Id="rId65" Type="http://schemas.openxmlformats.org/officeDocument/2006/relationships/slide" Target="slides/slide9.xml"/><Relationship Id="rId73" Type="http://schemas.openxmlformats.org/officeDocument/2006/relationships/slide" Target="slides/slide17.xml"/><Relationship Id="rId78" Type="http://schemas.openxmlformats.org/officeDocument/2006/relationships/slide" Target="slides/slide22.xml"/><Relationship Id="rId81" Type="http://schemas.openxmlformats.org/officeDocument/2006/relationships/slide" Target="slides/slide25.xml"/><Relationship Id="rId86" Type="http://schemas.openxmlformats.org/officeDocument/2006/relationships/slide" Target="slides/slide30.xml"/><Relationship Id="rId94" Type="http://schemas.openxmlformats.org/officeDocument/2006/relationships/slide" Target="slides/slide38.xml"/><Relationship Id="rId99" Type="http://schemas.openxmlformats.org/officeDocument/2006/relationships/slide" Target="slides/slide43.xml"/><Relationship Id="rId101" Type="http://schemas.openxmlformats.org/officeDocument/2006/relationships/slide" Target="slides/slide45.xml"/><Relationship Id="rId122" Type="http://schemas.openxmlformats.org/officeDocument/2006/relationships/slide" Target="slides/slide66.xml"/><Relationship Id="rId13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53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" Target="slides/slide20.xml"/><Relationship Id="rId97" Type="http://schemas.openxmlformats.org/officeDocument/2006/relationships/slide" Target="slides/slide41.xml"/><Relationship Id="rId104" Type="http://schemas.openxmlformats.org/officeDocument/2006/relationships/slide" Target="slides/slide48.xml"/><Relationship Id="rId120" Type="http://schemas.openxmlformats.org/officeDocument/2006/relationships/slide" Target="slides/slide64.xml"/><Relationship Id="rId125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5.xml"/><Relationship Id="rId92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" Target="slides/slide10.xml"/><Relationship Id="rId87" Type="http://schemas.openxmlformats.org/officeDocument/2006/relationships/slide" Target="slides/slide31.xml"/><Relationship Id="rId110" Type="http://schemas.openxmlformats.org/officeDocument/2006/relationships/slide" Target="slides/slide54.xml"/><Relationship Id="rId115" Type="http://schemas.openxmlformats.org/officeDocument/2006/relationships/slide" Target="slides/slide59.xml"/><Relationship Id="rId131" Type="http://schemas.openxmlformats.org/officeDocument/2006/relationships/viewProps" Target="viewProps.xml"/><Relationship Id="rId61" Type="http://schemas.openxmlformats.org/officeDocument/2006/relationships/slide" Target="slides/slide5.xml"/><Relationship Id="rId82" Type="http://schemas.openxmlformats.org/officeDocument/2006/relationships/slide" Target="slides/slide26.xml"/><Relationship Id="rId19" Type="http://schemas.openxmlformats.org/officeDocument/2006/relationships/slideMaster" Target="slideMasters/slideMaster1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Национальный состав населения Крыма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rgbClr val="002060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c:spPr>
          </c:dPt>
          <c:cat>
            <c:strRef>
              <c:f>Лист1!$A$2:$A$7</c:f>
              <c:strCache>
                <c:ptCount val="6"/>
                <c:pt idx="0">
                  <c:v>русские</c:v>
                </c:pt>
                <c:pt idx="1">
                  <c:v>украинцы</c:v>
                </c:pt>
                <c:pt idx="2">
                  <c:v>крымские татары</c:v>
                </c:pt>
                <c:pt idx="3">
                  <c:v>белорусы</c:v>
                </c:pt>
                <c:pt idx="4">
                  <c:v>армяне</c:v>
                </c:pt>
                <c:pt idx="5">
                  <c:v>прочие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58.5</c:v>
                </c:pt>
                <c:pt idx="1">
                  <c:v>24</c:v>
                </c:pt>
                <c:pt idx="2">
                  <c:v>12.1</c:v>
                </c:pt>
                <c:pt idx="3">
                  <c:v>1.4</c:v>
                </c:pt>
                <c:pt idx="4">
                  <c:v>1.1000000000000001</c:v>
                </c:pt>
                <c:pt idx="5">
                  <c:v>2.9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662937445319364"/>
          <c:y val="0.13481073614407141"/>
          <c:w val="0.40122890352297685"/>
          <c:h val="0.6141648571570586"/>
        </c:manualLayout>
      </c:layout>
      <c:overlay val="0"/>
      <c:txPr>
        <a:bodyPr/>
        <a:lstStyle/>
        <a:p>
          <a:pPr>
            <a:defRPr sz="28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solidFill>
                  <a:srgbClr val="C00000"/>
                </a:solidFill>
              </a:defRPr>
            </a:pPr>
            <a:r>
              <a:rPr lang="ru-RU" sz="2400" dirty="0" smtClean="0">
                <a:solidFill>
                  <a:srgbClr val="C00000"/>
                </a:solidFill>
              </a:rPr>
              <a:t>Промышленность</a:t>
            </a:r>
            <a:endParaRPr lang="ru-RU" sz="2400" dirty="0">
              <a:solidFill>
                <a:srgbClr val="C00000"/>
              </a:solidFill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пищевая промышленность</c:v>
                </c:pt>
                <c:pt idx="1">
                  <c:v>машиностроение и металлообработка</c:v>
                </c:pt>
                <c:pt idx="2">
                  <c:v>химическая промышленность</c:v>
                </c:pt>
                <c:pt idx="3">
                  <c:v>промышленность строительных материалов </c:v>
                </c:pt>
                <c:pt idx="4">
                  <c:v>металлургия и прочие отрасли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 formatCode="0%">
                  <c:v>0.38900000000000051</c:v>
                </c:pt>
                <c:pt idx="1">
                  <c:v>0.33500000000000058</c:v>
                </c:pt>
                <c:pt idx="2">
                  <c:v>9.1000000000000025E-2</c:v>
                </c:pt>
                <c:pt idx="3">
                  <c:v>4.3999999999999997E-2</c:v>
                </c:pt>
                <c:pt idx="4">
                  <c:v>0.14100000000000001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613362639556064"/>
          <c:y val="4.643866270248579E-2"/>
          <c:w val="0.30041447842895114"/>
          <c:h val="0.87273434672133199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image" Target="../media/image93.jpeg"/><Relationship Id="rId4" Type="http://schemas.openxmlformats.org/officeDocument/2006/relationships/image" Target="../media/image96.jpe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102.png"/><Relationship Id="rId1" Type="http://schemas.openxmlformats.org/officeDocument/2006/relationships/image" Target="../media/image101.png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image" Target="../media/image93.jpeg"/><Relationship Id="rId4" Type="http://schemas.openxmlformats.org/officeDocument/2006/relationships/image" Target="../media/image96.jpe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108.png"/><Relationship Id="rId7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9.png"/><Relationship Id="rId6" Type="http://schemas.openxmlformats.org/officeDocument/2006/relationships/image" Target="../media/image105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9" Type="http://schemas.openxmlformats.org/officeDocument/2006/relationships/image" Target="../media/image10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F74F88-1FD7-467B-8B5F-1103E55708CE}" type="doc">
      <dgm:prSet loTypeId="urn:microsoft.com/office/officeart/2005/8/layout/hierarchy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881D29-4B85-4FBA-91AD-CD96F2EF5EE2}">
      <dgm:prSet phldrT="[Текст]"/>
      <dgm:spPr/>
      <dgm:t>
        <a:bodyPr/>
        <a:lstStyle/>
        <a:p>
          <a:pPr algn="l"/>
          <a:r>
            <a:rPr lang="ru-RU" b="1" dirty="0" smtClean="0"/>
            <a:t>Структура промышленности Крыма</a:t>
          </a:r>
          <a:endParaRPr lang="ru-RU" b="1" dirty="0"/>
        </a:p>
      </dgm:t>
    </dgm:pt>
    <dgm:pt modelId="{279C90F5-DF5F-4228-9401-86F34AFBD9E8}" type="parTrans" cxnId="{40237957-9947-4CC9-9DAD-57B373985C93}">
      <dgm:prSet/>
      <dgm:spPr/>
      <dgm:t>
        <a:bodyPr/>
        <a:lstStyle/>
        <a:p>
          <a:pPr algn="l"/>
          <a:endParaRPr lang="ru-RU" b="1"/>
        </a:p>
      </dgm:t>
    </dgm:pt>
    <dgm:pt modelId="{65078DEA-A26B-443F-9F88-284A5C763D82}" type="sibTrans" cxnId="{40237957-9947-4CC9-9DAD-57B373985C93}">
      <dgm:prSet/>
      <dgm:spPr/>
      <dgm:t>
        <a:bodyPr/>
        <a:lstStyle/>
        <a:p>
          <a:pPr algn="l"/>
          <a:endParaRPr lang="ru-RU" b="1"/>
        </a:p>
      </dgm:t>
    </dgm:pt>
    <dgm:pt modelId="{E2F5EDD3-6477-42CC-8C8C-C984F26C19DF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ТЭК</a:t>
          </a:r>
          <a:endParaRPr lang="ru-RU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528109-2656-4A02-851B-3E1EE8281FF6}" type="parTrans" cxnId="{1C457489-006A-433F-B62F-2DB0A6635B38}">
      <dgm:prSet/>
      <dgm:spPr/>
      <dgm:t>
        <a:bodyPr/>
        <a:lstStyle/>
        <a:p>
          <a:pPr algn="l"/>
          <a:endParaRPr lang="ru-RU" b="1"/>
        </a:p>
      </dgm:t>
    </dgm:pt>
    <dgm:pt modelId="{EA025A78-E1F4-45DF-B457-0AA4A4EC879F}" type="sibTrans" cxnId="{1C457489-006A-433F-B62F-2DB0A6635B38}">
      <dgm:prSet/>
      <dgm:spPr/>
      <dgm:t>
        <a:bodyPr/>
        <a:lstStyle/>
        <a:p>
          <a:pPr algn="l"/>
          <a:endParaRPr lang="ru-RU" b="1"/>
        </a:p>
      </dgm:t>
    </dgm:pt>
    <dgm:pt modelId="{3BC81FF7-A9A3-48AB-87FC-5D6B1AE5A848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Пищевая промышленность </a:t>
          </a:r>
          <a:endParaRPr lang="ru-RU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23FDCB-C4DF-4AB6-898F-A1A764ECD809}" type="parTrans" cxnId="{78EFC31E-D58F-47BC-B3D7-3E1CF0312740}">
      <dgm:prSet/>
      <dgm:spPr/>
      <dgm:t>
        <a:bodyPr/>
        <a:lstStyle/>
        <a:p>
          <a:pPr algn="l"/>
          <a:endParaRPr lang="ru-RU" b="1"/>
        </a:p>
      </dgm:t>
    </dgm:pt>
    <dgm:pt modelId="{83E8231F-EEF2-4FE2-905E-13309146FC70}" type="sibTrans" cxnId="{78EFC31E-D58F-47BC-B3D7-3E1CF0312740}">
      <dgm:prSet/>
      <dgm:spPr/>
      <dgm:t>
        <a:bodyPr/>
        <a:lstStyle/>
        <a:p>
          <a:pPr algn="l"/>
          <a:endParaRPr lang="ru-RU" b="1"/>
        </a:p>
      </dgm:t>
    </dgm:pt>
    <dgm:pt modelId="{AB77FA50-468C-4F76-A680-DC2FA5F37973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Химическая промышленность</a:t>
          </a:r>
          <a:endParaRPr lang="ru-RU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8F7CCC-8216-4493-AB02-55821177FAFD}" type="parTrans" cxnId="{88791331-6891-4E70-8C48-8914A77FC7E3}">
      <dgm:prSet/>
      <dgm:spPr/>
      <dgm:t>
        <a:bodyPr/>
        <a:lstStyle/>
        <a:p>
          <a:pPr algn="l"/>
          <a:endParaRPr lang="ru-RU" b="1"/>
        </a:p>
      </dgm:t>
    </dgm:pt>
    <dgm:pt modelId="{524EF13D-9B1A-47D6-941B-F281A7891F64}" type="sibTrans" cxnId="{88791331-6891-4E70-8C48-8914A77FC7E3}">
      <dgm:prSet/>
      <dgm:spPr/>
      <dgm:t>
        <a:bodyPr/>
        <a:lstStyle/>
        <a:p>
          <a:pPr algn="l"/>
          <a:endParaRPr lang="ru-RU" b="1"/>
        </a:p>
      </dgm:t>
    </dgm:pt>
    <dgm:pt modelId="{4E4750F5-0775-457B-8F9F-44C7F34CDEEA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Металлургия</a:t>
          </a:r>
          <a:endParaRPr lang="ru-RU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4DA645-A998-4EB3-AF11-91EC2AD2CE78}" type="parTrans" cxnId="{B31ED53F-7A3D-4882-8855-CC569D719212}">
      <dgm:prSet/>
      <dgm:spPr/>
      <dgm:t>
        <a:bodyPr/>
        <a:lstStyle/>
        <a:p>
          <a:pPr algn="l"/>
          <a:endParaRPr lang="ru-RU" b="1"/>
        </a:p>
      </dgm:t>
    </dgm:pt>
    <dgm:pt modelId="{AFF3CF45-4561-4440-B0F1-88DABF755FE7}" type="sibTrans" cxnId="{B31ED53F-7A3D-4882-8855-CC569D719212}">
      <dgm:prSet/>
      <dgm:spPr/>
      <dgm:t>
        <a:bodyPr/>
        <a:lstStyle/>
        <a:p>
          <a:pPr algn="l"/>
          <a:endParaRPr lang="ru-RU" b="1"/>
        </a:p>
      </dgm:t>
    </dgm:pt>
    <dgm:pt modelId="{108B04F6-329C-48AC-8953-10C93F14FB19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Машиностроение</a:t>
          </a:r>
          <a:endParaRPr lang="ru-RU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C1355E-A59F-45C1-A19F-3D660D5DD960}" type="parTrans" cxnId="{3734CAFA-D310-4D6F-BAE0-28CE49CDFC0D}">
      <dgm:prSet/>
      <dgm:spPr/>
      <dgm:t>
        <a:bodyPr/>
        <a:lstStyle/>
        <a:p>
          <a:pPr algn="l"/>
          <a:endParaRPr lang="ru-RU" b="1"/>
        </a:p>
      </dgm:t>
    </dgm:pt>
    <dgm:pt modelId="{6D411CE6-73F9-41CB-A09C-8D0570ACFA30}" type="sibTrans" cxnId="{3734CAFA-D310-4D6F-BAE0-28CE49CDFC0D}">
      <dgm:prSet/>
      <dgm:spPr/>
      <dgm:t>
        <a:bodyPr/>
        <a:lstStyle/>
        <a:p>
          <a:pPr algn="l"/>
          <a:endParaRPr lang="ru-RU" b="1"/>
        </a:p>
      </dgm:t>
    </dgm:pt>
    <dgm:pt modelId="{E724904F-230D-4308-9D8B-03C7B4F5D95D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Строительная промышленность</a:t>
          </a:r>
          <a:endParaRPr lang="ru-RU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077FB8-3C50-463F-9786-069D9342D915}" type="parTrans" cxnId="{27088ABE-A5D1-4831-A7BC-73F1EF242B7B}">
      <dgm:prSet/>
      <dgm:spPr/>
      <dgm:t>
        <a:bodyPr/>
        <a:lstStyle/>
        <a:p>
          <a:pPr algn="l"/>
          <a:endParaRPr lang="ru-RU" b="1"/>
        </a:p>
      </dgm:t>
    </dgm:pt>
    <dgm:pt modelId="{A1AB1C3B-12CC-47FE-A3FE-975315B92C0D}" type="sibTrans" cxnId="{27088ABE-A5D1-4831-A7BC-73F1EF242B7B}">
      <dgm:prSet/>
      <dgm:spPr/>
      <dgm:t>
        <a:bodyPr/>
        <a:lstStyle/>
        <a:p>
          <a:pPr algn="l"/>
          <a:endParaRPr lang="ru-RU" b="1"/>
        </a:p>
      </dgm:t>
    </dgm:pt>
    <dgm:pt modelId="{3EF70E2B-E4E1-4648-BDB9-9F2C54131FE9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Легкая промышленность</a:t>
          </a:r>
          <a:endParaRPr lang="ru-RU" b="1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B0C7E5-CDAF-4718-AB7E-13E329A950E6}" type="parTrans" cxnId="{9041EE6C-0A7D-49D9-B8FD-EF8E39AC8455}">
      <dgm:prSet/>
      <dgm:spPr/>
      <dgm:t>
        <a:bodyPr/>
        <a:lstStyle/>
        <a:p>
          <a:pPr algn="l"/>
          <a:endParaRPr lang="ru-RU" b="1"/>
        </a:p>
      </dgm:t>
    </dgm:pt>
    <dgm:pt modelId="{4786924E-3C01-42DE-AAED-49D170FE7A9E}" type="sibTrans" cxnId="{9041EE6C-0A7D-49D9-B8FD-EF8E39AC8455}">
      <dgm:prSet/>
      <dgm:spPr/>
      <dgm:t>
        <a:bodyPr/>
        <a:lstStyle/>
        <a:p>
          <a:pPr algn="l"/>
          <a:endParaRPr lang="ru-RU" b="1"/>
        </a:p>
      </dgm:t>
    </dgm:pt>
    <dgm:pt modelId="{9192E8E5-6546-4D1C-B1E5-C51CB4858E90}" type="pres">
      <dgm:prSet presAssocID="{59F74F88-1FD7-467B-8B5F-1103E55708C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007E00D-1978-4A6D-8757-215F603C867B}" type="pres">
      <dgm:prSet presAssocID="{FE881D29-4B85-4FBA-91AD-CD96F2EF5EE2}" presName="root" presStyleCnt="0"/>
      <dgm:spPr/>
    </dgm:pt>
    <dgm:pt modelId="{D3845E8D-6C58-4297-BAB9-AC5D663E6A99}" type="pres">
      <dgm:prSet presAssocID="{FE881D29-4B85-4FBA-91AD-CD96F2EF5EE2}" presName="rootComposite" presStyleCnt="0"/>
      <dgm:spPr/>
    </dgm:pt>
    <dgm:pt modelId="{DCD07796-E126-438E-827F-AD4E4796F2A5}" type="pres">
      <dgm:prSet presAssocID="{FE881D29-4B85-4FBA-91AD-CD96F2EF5EE2}" presName="rootText" presStyleLbl="node1" presStyleIdx="0" presStyleCnt="1" custScaleX="493161"/>
      <dgm:spPr/>
      <dgm:t>
        <a:bodyPr/>
        <a:lstStyle/>
        <a:p>
          <a:endParaRPr lang="ru-RU"/>
        </a:p>
      </dgm:t>
    </dgm:pt>
    <dgm:pt modelId="{A817884B-090B-412D-94E5-9DF124F847C8}" type="pres">
      <dgm:prSet presAssocID="{FE881D29-4B85-4FBA-91AD-CD96F2EF5EE2}" presName="rootConnector" presStyleLbl="node1" presStyleIdx="0" presStyleCnt="1"/>
      <dgm:spPr/>
      <dgm:t>
        <a:bodyPr/>
        <a:lstStyle/>
        <a:p>
          <a:endParaRPr lang="ru-RU"/>
        </a:p>
      </dgm:t>
    </dgm:pt>
    <dgm:pt modelId="{9733F5DE-0063-489F-9777-DDDF4828A153}" type="pres">
      <dgm:prSet presAssocID="{FE881D29-4B85-4FBA-91AD-CD96F2EF5EE2}" presName="childShape" presStyleCnt="0"/>
      <dgm:spPr/>
    </dgm:pt>
    <dgm:pt modelId="{09F7666D-5250-4601-A5FB-770F0D44BBF7}" type="pres">
      <dgm:prSet presAssocID="{24528109-2656-4A02-851B-3E1EE8281FF6}" presName="Name13" presStyleLbl="parChTrans1D2" presStyleIdx="0" presStyleCnt="7"/>
      <dgm:spPr/>
      <dgm:t>
        <a:bodyPr/>
        <a:lstStyle/>
        <a:p>
          <a:endParaRPr lang="ru-RU"/>
        </a:p>
      </dgm:t>
    </dgm:pt>
    <dgm:pt modelId="{9DF459AD-8C19-4C6D-81A5-A9F893E66985}" type="pres">
      <dgm:prSet presAssocID="{E2F5EDD3-6477-42CC-8C8C-C984F26C19DF}" presName="childText" presStyleLbl="bgAcc1" presStyleIdx="0" presStyleCnt="7" custScaleX="492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C5676D-5B82-49D6-AC68-77B8F3EAEE09}" type="pres">
      <dgm:prSet presAssocID="{E04DA645-A998-4EB3-AF11-91EC2AD2CE78}" presName="Name13" presStyleLbl="parChTrans1D2" presStyleIdx="1" presStyleCnt="7"/>
      <dgm:spPr/>
      <dgm:t>
        <a:bodyPr/>
        <a:lstStyle/>
        <a:p>
          <a:endParaRPr lang="ru-RU"/>
        </a:p>
      </dgm:t>
    </dgm:pt>
    <dgm:pt modelId="{24B69128-F538-4CA5-B72D-920B625909CD}" type="pres">
      <dgm:prSet presAssocID="{4E4750F5-0775-457B-8F9F-44C7F34CDEEA}" presName="childText" presStyleLbl="bgAcc1" presStyleIdx="1" presStyleCnt="7" custScaleX="498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8815F-A0C7-4328-BCAF-1FA9804D7927}" type="pres">
      <dgm:prSet presAssocID="{9CC1355E-A59F-45C1-A19F-3D660D5DD960}" presName="Name13" presStyleLbl="parChTrans1D2" presStyleIdx="2" presStyleCnt="7"/>
      <dgm:spPr/>
      <dgm:t>
        <a:bodyPr/>
        <a:lstStyle/>
        <a:p>
          <a:endParaRPr lang="ru-RU"/>
        </a:p>
      </dgm:t>
    </dgm:pt>
    <dgm:pt modelId="{93F632DF-657F-4C6C-A440-11CD9FF0610E}" type="pres">
      <dgm:prSet presAssocID="{108B04F6-329C-48AC-8953-10C93F14FB19}" presName="childText" presStyleLbl="bgAcc1" presStyleIdx="2" presStyleCnt="7" custScaleX="5019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EEAEF-8A2A-4587-8F95-8C1E8A4A778C}" type="pres">
      <dgm:prSet presAssocID="{A48F7CCC-8216-4493-AB02-55821177FAFD}" presName="Name13" presStyleLbl="parChTrans1D2" presStyleIdx="3" presStyleCnt="7"/>
      <dgm:spPr/>
      <dgm:t>
        <a:bodyPr/>
        <a:lstStyle/>
        <a:p>
          <a:endParaRPr lang="ru-RU"/>
        </a:p>
      </dgm:t>
    </dgm:pt>
    <dgm:pt modelId="{3F6AF9AA-1129-49FE-B206-F99B905E3FCB}" type="pres">
      <dgm:prSet presAssocID="{AB77FA50-468C-4F76-A680-DC2FA5F37973}" presName="childText" presStyleLbl="bgAcc1" presStyleIdx="3" presStyleCnt="7" custScaleX="5070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F0A92-B002-4A58-A9A4-519F988B7BFF}" type="pres">
      <dgm:prSet presAssocID="{87077FB8-3C50-463F-9786-069D9342D915}" presName="Name13" presStyleLbl="parChTrans1D2" presStyleIdx="4" presStyleCnt="7"/>
      <dgm:spPr/>
      <dgm:t>
        <a:bodyPr/>
        <a:lstStyle/>
        <a:p>
          <a:endParaRPr lang="ru-RU"/>
        </a:p>
      </dgm:t>
    </dgm:pt>
    <dgm:pt modelId="{0D202E8D-5665-4F0B-B5A5-746E58ECF8BE}" type="pres">
      <dgm:prSet presAssocID="{E724904F-230D-4308-9D8B-03C7B4F5D95D}" presName="childText" presStyleLbl="bgAcc1" presStyleIdx="4" presStyleCnt="7" custScaleX="511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215489-97FC-4BDB-9F88-71E2E4C60E06}" type="pres">
      <dgm:prSet presAssocID="{A023FDCB-C4DF-4AB6-898F-A1A764ECD809}" presName="Name13" presStyleLbl="parChTrans1D2" presStyleIdx="5" presStyleCnt="7"/>
      <dgm:spPr/>
      <dgm:t>
        <a:bodyPr/>
        <a:lstStyle/>
        <a:p>
          <a:endParaRPr lang="ru-RU"/>
        </a:p>
      </dgm:t>
    </dgm:pt>
    <dgm:pt modelId="{8A2D9EF9-CCCA-4B55-87E8-93EF634343DD}" type="pres">
      <dgm:prSet presAssocID="{3BC81FF7-A9A3-48AB-87FC-5D6B1AE5A848}" presName="childText" presStyleLbl="bgAcc1" presStyleIdx="5" presStyleCnt="7" custScaleX="513756" custLinFactNeighborX="1287" custLinFactNeighborY="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04561-55FE-4F94-A80E-5E163678A266}" type="pres">
      <dgm:prSet presAssocID="{0CB0C7E5-CDAF-4718-AB7E-13E329A950E6}" presName="Name13" presStyleLbl="parChTrans1D2" presStyleIdx="6" presStyleCnt="7"/>
      <dgm:spPr/>
      <dgm:t>
        <a:bodyPr/>
        <a:lstStyle/>
        <a:p>
          <a:endParaRPr lang="ru-RU"/>
        </a:p>
      </dgm:t>
    </dgm:pt>
    <dgm:pt modelId="{10C2506A-E05B-42CB-8FDE-01D6300ACBF3}" type="pres">
      <dgm:prSet presAssocID="{3EF70E2B-E4E1-4648-BDB9-9F2C54131FE9}" presName="childText" presStyleLbl="bgAcc1" presStyleIdx="6" presStyleCnt="7" custScaleX="513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41EE6C-0A7D-49D9-B8FD-EF8E39AC8455}" srcId="{FE881D29-4B85-4FBA-91AD-CD96F2EF5EE2}" destId="{3EF70E2B-E4E1-4648-BDB9-9F2C54131FE9}" srcOrd="6" destOrd="0" parTransId="{0CB0C7E5-CDAF-4718-AB7E-13E329A950E6}" sibTransId="{4786924E-3C01-42DE-AAED-49D170FE7A9E}"/>
    <dgm:cxn modelId="{77E47A5E-459C-47C4-B09B-C7101087128A}" type="presOf" srcId="{AB77FA50-468C-4F76-A680-DC2FA5F37973}" destId="{3F6AF9AA-1129-49FE-B206-F99B905E3FCB}" srcOrd="0" destOrd="0" presId="urn:microsoft.com/office/officeart/2005/8/layout/hierarchy3"/>
    <dgm:cxn modelId="{8E8A1B3E-DF49-4EC9-8F19-C88D414A3EB9}" type="presOf" srcId="{87077FB8-3C50-463F-9786-069D9342D915}" destId="{3AEF0A92-B002-4A58-A9A4-519F988B7BFF}" srcOrd="0" destOrd="0" presId="urn:microsoft.com/office/officeart/2005/8/layout/hierarchy3"/>
    <dgm:cxn modelId="{24C13DB7-6139-42E5-A47E-628F539674D5}" type="presOf" srcId="{E724904F-230D-4308-9D8B-03C7B4F5D95D}" destId="{0D202E8D-5665-4F0B-B5A5-746E58ECF8BE}" srcOrd="0" destOrd="0" presId="urn:microsoft.com/office/officeart/2005/8/layout/hierarchy3"/>
    <dgm:cxn modelId="{1EEE20E1-1633-4826-BDF1-DB8DF182DE52}" type="presOf" srcId="{A48F7CCC-8216-4493-AB02-55821177FAFD}" destId="{56DEEAEF-8A2A-4587-8F95-8C1E8A4A778C}" srcOrd="0" destOrd="0" presId="urn:microsoft.com/office/officeart/2005/8/layout/hierarchy3"/>
    <dgm:cxn modelId="{1C495ABD-4D7F-4EC4-99FE-A5FCC66BB130}" type="presOf" srcId="{E2F5EDD3-6477-42CC-8C8C-C984F26C19DF}" destId="{9DF459AD-8C19-4C6D-81A5-A9F893E66985}" srcOrd="0" destOrd="0" presId="urn:microsoft.com/office/officeart/2005/8/layout/hierarchy3"/>
    <dgm:cxn modelId="{394B3DB1-DE2C-4929-84E9-1EEF43EC4EE7}" type="presOf" srcId="{0CB0C7E5-CDAF-4718-AB7E-13E329A950E6}" destId="{6A204561-55FE-4F94-A80E-5E163678A266}" srcOrd="0" destOrd="0" presId="urn:microsoft.com/office/officeart/2005/8/layout/hierarchy3"/>
    <dgm:cxn modelId="{AB58F5AE-B5C7-4F0C-BF4C-FA8B452E533F}" type="presOf" srcId="{3BC81FF7-A9A3-48AB-87FC-5D6B1AE5A848}" destId="{8A2D9EF9-CCCA-4B55-87E8-93EF634343DD}" srcOrd="0" destOrd="0" presId="urn:microsoft.com/office/officeart/2005/8/layout/hierarchy3"/>
    <dgm:cxn modelId="{40237957-9947-4CC9-9DAD-57B373985C93}" srcId="{59F74F88-1FD7-467B-8B5F-1103E55708CE}" destId="{FE881D29-4B85-4FBA-91AD-CD96F2EF5EE2}" srcOrd="0" destOrd="0" parTransId="{279C90F5-DF5F-4228-9401-86F34AFBD9E8}" sibTransId="{65078DEA-A26B-443F-9F88-284A5C763D82}"/>
    <dgm:cxn modelId="{BBF8AE76-6895-4BCC-8854-8054B4A950D1}" type="presOf" srcId="{108B04F6-329C-48AC-8953-10C93F14FB19}" destId="{93F632DF-657F-4C6C-A440-11CD9FF0610E}" srcOrd="0" destOrd="0" presId="urn:microsoft.com/office/officeart/2005/8/layout/hierarchy3"/>
    <dgm:cxn modelId="{11749B74-5B31-426B-8279-125FE4419ABE}" type="presOf" srcId="{24528109-2656-4A02-851B-3E1EE8281FF6}" destId="{09F7666D-5250-4601-A5FB-770F0D44BBF7}" srcOrd="0" destOrd="0" presId="urn:microsoft.com/office/officeart/2005/8/layout/hierarchy3"/>
    <dgm:cxn modelId="{B31ED53F-7A3D-4882-8855-CC569D719212}" srcId="{FE881D29-4B85-4FBA-91AD-CD96F2EF5EE2}" destId="{4E4750F5-0775-457B-8F9F-44C7F34CDEEA}" srcOrd="1" destOrd="0" parTransId="{E04DA645-A998-4EB3-AF11-91EC2AD2CE78}" sibTransId="{AFF3CF45-4561-4440-B0F1-88DABF755FE7}"/>
    <dgm:cxn modelId="{88791331-6891-4E70-8C48-8914A77FC7E3}" srcId="{FE881D29-4B85-4FBA-91AD-CD96F2EF5EE2}" destId="{AB77FA50-468C-4F76-A680-DC2FA5F37973}" srcOrd="3" destOrd="0" parTransId="{A48F7CCC-8216-4493-AB02-55821177FAFD}" sibTransId="{524EF13D-9B1A-47D6-941B-F281A7891F64}"/>
    <dgm:cxn modelId="{27088ABE-A5D1-4831-A7BC-73F1EF242B7B}" srcId="{FE881D29-4B85-4FBA-91AD-CD96F2EF5EE2}" destId="{E724904F-230D-4308-9D8B-03C7B4F5D95D}" srcOrd="4" destOrd="0" parTransId="{87077FB8-3C50-463F-9786-069D9342D915}" sibTransId="{A1AB1C3B-12CC-47FE-A3FE-975315B92C0D}"/>
    <dgm:cxn modelId="{786BE7D8-FC5E-41CE-9FB0-E22E4FBAFED0}" type="presOf" srcId="{A023FDCB-C4DF-4AB6-898F-A1A764ECD809}" destId="{94215489-97FC-4BDB-9F88-71E2E4C60E06}" srcOrd="0" destOrd="0" presId="urn:microsoft.com/office/officeart/2005/8/layout/hierarchy3"/>
    <dgm:cxn modelId="{35F6727F-47AD-4648-8D99-A9082B5893EA}" type="presOf" srcId="{FE881D29-4B85-4FBA-91AD-CD96F2EF5EE2}" destId="{A817884B-090B-412D-94E5-9DF124F847C8}" srcOrd="1" destOrd="0" presId="urn:microsoft.com/office/officeart/2005/8/layout/hierarchy3"/>
    <dgm:cxn modelId="{C3DF1BAF-3CDF-4E91-8F03-7EB6AA48B60C}" type="presOf" srcId="{9CC1355E-A59F-45C1-A19F-3D660D5DD960}" destId="{E868815F-A0C7-4328-BCAF-1FA9804D7927}" srcOrd="0" destOrd="0" presId="urn:microsoft.com/office/officeart/2005/8/layout/hierarchy3"/>
    <dgm:cxn modelId="{AFE5303B-8FBC-426B-BBA5-7B32A853AEE9}" type="presOf" srcId="{E04DA645-A998-4EB3-AF11-91EC2AD2CE78}" destId="{02C5676D-5B82-49D6-AC68-77B8F3EAEE09}" srcOrd="0" destOrd="0" presId="urn:microsoft.com/office/officeart/2005/8/layout/hierarchy3"/>
    <dgm:cxn modelId="{78EFC31E-D58F-47BC-B3D7-3E1CF0312740}" srcId="{FE881D29-4B85-4FBA-91AD-CD96F2EF5EE2}" destId="{3BC81FF7-A9A3-48AB-87FC-5D6B1AE5A848}" srcOrd="5" destOrd="0" parTransId="{A023FDCB-C4DF-4AB6-898F-A1A764ECD809}" sibTransId="{83E8231F-EEF2-4FE2-905E-13309146FC70}"/>
    <dgm:cxn modelId="{22F5ADCB-B321-4340-9DE4-D6CC5A26529C}" type="presOf" srcId="{59F74F88-1FD7-467B-8B5F-1103E55708CE}" destId="{9192E8E5-6546-4D1C-B1E5-C51CB4858E90}" srcOrd="0" destOrd="0" presId="urn:microsoft.com/office/officeart/2005/8/layout/hierarchy3"/>
    <dgm:cxn modelId="{6C5519C7-2D7A-4240-B4E1-0CFBE86CE2CA}" type="presOf" srcId="{4E4750F5-0775-457B-8F9F-44C7F34CDEEA}" destId="{24B69128-F538-4CA5-B72D-920B625909CD}" srcOrd="0" destOrd="0" presId="urn:microsoft.com/office/officeart/2005/8/layout/hierarchy3"/>
    <dgm:cxn modelId="{0360605A-68F9-41AA-B776-EC1C258E2F67}" type="presOf" srcId="{3EF70E2B-E4E1-4648-BDB9-9F2C54131FE9}" destId="{10C2506A-E05B-42CB-8FDE-01D6300ACBF3}" srcOrd="0" destOrd="0" presId="urn:microsoft.com/office/officeart/2005/8/layout/hierarchy3"/>
    <dgm:cxn modelId="{61991D30-B201-49DB-B3B0-150B86D8924A}" type="presOf" srcId="{FE881D29-4B85-4FBA-91AD-CD96F2EF5EE2}" destId="{DCD07796-E126-438E-827F-AD4E4796F2A5}" srcOrd="0" destOrd="0" presId="urn:microsoft.com/office/officeart/2005/8/layout/hierarchy3"/>
    <dgm:cxn modelId="{1C457489-006A-433F-B62F-2DB0A6635B38}" srcId="{FE881D29-4B85-4FBA-91AD-CD96F2EF5EE2}" destId="{E2F5EDD3-6477-42CC-8C8C-C984F26C19DF}" srcOrd="0" destOrd="0" parTransId="{24528109-2656-4A02-851B-3E1EE8281FF6}" sibTransId="{EA025A78-E1F4-45DF-B457-0AA4A4EC879F}"/>
    <dgm:cxn modelId="{3734CAFA-D310-4D6F-BAE0-28CE49CDFC0D}" srcId="{FE881D29-4B85-4FBA-91AD-CD96F2EF5EE2}" destId="{108B04F6-329C-48AC-8953-10C93F14FB19}" srcOrd="2" destOrd="0" parTransId="{9CC1355E-A59F-45C1-A19F-3D660D5DD960}" sibTransId="{6D411CE6-73F9-41CB-A09C-8D0570ACFA30}"/>
    <dgm:cxn modelId="{5CBEDE38-3CF4-4E71-964C-EC15A7134874}" type="presParOf" srcId="{9192E8E5-6546-4D1C-B1E5-C51CB4858E90}" destId="{7007E00D-1978-4A6D-8757-215F603C867B}" srcOrd="0" destOrd="0" presId="urn:microsoft.com/office/officeart/2005/8/layout/hierarchy3"/>
    <dgm:cxn modelId="{A39C01D2-53C4-479A-A25D-06E20966C163}" type="presParOf" srcId="{7007E00D-1978-4A6D-8757-215F603C867B}" destId="{D3845E8D-6C58-4297-BAB9-AC5D663E6A99}" srcOrd="0" destOrd="0" presId="urn:microsoft.com/office/officeart/2005/8/layout/hierarchy3"/>
    <dgm:cxn modelId="{3A1B625F-E1A1-4967-8BC9-D09C958FBEEF}" type="presParOf" srcId="{D3845E8D-6C58-4297-BAB9-AC5D663E6A99}" destId="{DCD07796-E126-438E-827F-AD4E4796F2A5}" srcOrd="0" destOrd="0" presId="urn:microsoft.com/office/officeart/2005/8/layout/hierarchy3"/>
    <dgm:cxn modelId="{5AE64E36-46C5-4695-B8B1-ADBB92711925}" type="presParOf" srcId="{D3845E8D-6C58-4297-BAB9-AC5D663E6A99}" destId="{A817884B-090B-412D-94E5-9DF124F847C8}" srcOrd="1" destOrd="0" presId="urn:microsoft.com/office/officeart/2005/8/layout/hierarchy3"/>
    <dgm:cxn modelId="{CA109765-1D00-409E-9BCF-ED4B47CDBF17}" type="presParOf" srcId="{7007E00D-1978-4A6D-8757-215F603C867B}" destId="{9733F5DE-0063-489F-9777-DDDF4828A153}" srcOrd="1" destOrd="0" presId="urn:microsoft.com/office/officeart/2005/8/layout/hierarchy3"/>
    <dgm:cxn modelId="{17760A8C-042F-45CA-A6E3-F70DF53129C1}" type="presParOf" srcId="{9733F5DE-0063-489F-9777-DDDF4828A153}" destId="{09F7666D-5250-4601-A5FB-770F0D44BBF7}" srcOrd="0" destOrd="0" presId="urn:microsoft.com/office/officeart/2005/8/layout/hierarchy3"/>
    <dgm:cxn modelId="{C78222E4-68FB-48AA-AC56-354E0F9B057B}" type="presParOf" srcId="{9733F5DE-0063-489F-9777-DDDF4828A153}" destId="{9DF459AD-8C19-4C6D-81A5-A9F893E66985}" srcOrd="1" destOrd="0" presId="urn:microsoft.com/office/officeart/2005/8/layout/hierarchy3"/>
    <dgm:cxn modelId="{0A5904F1-ACB4-41D1-8050-C8224B340452}" type="presParOf" srcId="{9733F5DE-0063-489F-9777-DDDF4828A153}" destId="{02C5676D-5B82-49D6-AC68-77B8F3EAEE09}" srcOrd="2" destOrd="0" presId="urn:microsoft.com/office/officeart/2005/8/layout/hierarchy3"/>
    <dgm:cxn modelId="{AFCC755C-C9B2-4025-8D60-C546B0175DD4}" type="presParOf" srcId="{9733F5DE-0063-489F-9777-DDDF4828A153}" destId="{24B69128-F538-4CA5-B72D-920B625909CD}" srcOrd="3" destOrd="0" presId="urn:microsoft.com/office/officeart/2005/8/layout/hierarchy3"/>
    <dgm:cxn modelId="{5B3E0C18-9C35-4DB0-952A-C106A998AB3F}" type="presParOf" srcId="{9733F5DE-0063-489F-9777-DDDF4828A153}" destId="{E868815F-A0C7-4328-BCAF-1FA9804D7927}" srcOrd="4" destOrd="0" presId="urn:microsoft.com/office/officeart/2005/8/layout/hierarchy3"/>
    <dgm:cxn modelId="{F1C0A416-7BD8-4332-8519-A92962EA8409}" type="presParOf" srcId="{9733F5DE-0063-489F-9777-DDDF4828A153}" destId="{93F632DF-657F-4C6C-A440-11CD9FF0610E}" srcOrd="5" destOrd="0" presId="urn:microsoft.com/office/officeart/2005/8/layout/hierarchy3"/>
    <dgm:cxn modelId="{FB92FA32-7F3B-4818-B50C-FD58607A898B}" type="presParOf" srcId="{9733F5DE-0063-489F-9777-DDDF4828A153}" destId="{56DEEAEF-8A2A-4587-8F95-8C1E8A4A778C}" srcOrd="6" destOrd="0" presId="urn:microsoft.com/office/officeart/2005/8/layout/hierarchy3"/>
    <dgm:cxn modelId="{8FE1549D-99F0-421F-912C-083E5D12D168}" type="presParOf" srcId="{9733F5DE-0063-489F-9777-DDDF4828A153}" destId="{3F6AF9AA-1129-49FE-B206-F99B905E3FCB}" srcOrd="7" destOrd="0" presId="urn:microsoft.com/office/officeart/2005/8/layout/hierarchy3"/>
    <dgm:cxn modelId="{F79E3300-DF1F-43A0-9010-F99759A34E12}" type="presParOf" srcId="{9733F5DE-0063-489F-9777-DDDF4828A153}" destId="{3AEF0A92-B002-4A58-A9A4-519F988B7BFF}" srcOrd="8" destOrd="0" presId="urn:microsoft.com/office/officeart/2005/8/layout/hierarchy3"/>
    <dgm:cxn modelId="{D7B3F621-28AE-433C-A94C-357B3976AF14}" type="presParOf" srcId="{9733F5DE-0063-489F-9777-DDDF4828A153}" destId="{0D202E8D-5665-4F0B-B5A5-746E58ECF8BE}" srcOrd="9" destOrd="0" presId="urn:microsoft.com/office/officeart/2005/8/layout/hierarchy3"/>
    <dgm:cxn modelId="{2B163215-DEFF-4636-B087-EC68D0A55331}" type="presParOf" srcId="{9733F5DE-0063-489F-9777-DDDF4828A153}" destId="{94215489-97FC-4BDB-9F88-71E2E4C60E06}" srcOrd="10" destOrd="0" presId="urn:microsoft.com/office/officeart/2005/8/layout/hierarchy3"/>
    <dgm:cxn modelId="{F2554382-A68A-44F2-948A-05CB316AA278}" type="presParOf" srcId="{9733F5DE-0063-489F-9777-DDDF4828A153}" destId="{8A2D9EF9-CCCA-4B55-87E8-93EF634343DD}" srcOrd="11" destOrd="0" presId="urn:microsoft.com/office/officeart/2005/8/layout/hierarchy3"/>
    <dgm:cxn modelId="{C7BA2897-C453-4417-A072-3C467863B995}" type="presParOf" srcId="{9733F5DE-0063-489F-9777-DDDF4828A153}" destId="{6A204561-55FE-4F94-A80E-5E163678A266}" srcOrd="12" destOrd="0" presId="urn:microsoft.com/office/officeart/2005/8/layout/hierarchy3"/>
    <dgm:cxn modelId="{94076F75-87B6-4260-8266-3A5B38FC4E6C}" type="presParOf" srcId="{9733F5DE-0063-489F-9777-DDDF4828A153}" destId="{10C2506A-E05B-42CB-8FDE-01D6300ACBF3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4AB494-0985-4205-B123-558D2F31416D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3FF81A-1494-4250-BECB-EF03026F1FF7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4800" b="1" dirty="0" smtClean="0">
              <a:solidFill>
                <a:schemeClr val="tx2">
                  <a:lumMod val="75000"/>
                </a:schemeClr>
              </a:solidFill>
            </a:rPr>
            <a:t>ТЭК</a:t>
          </a:r>
          <a:endParaRPr lang="ru-RU" sz="4800" b="1" dirty="0">
            <a:solidFill>
              <a:schemeClr val="tx2">
                <a:lumMod val="75000"/>
              </a:schemeClr>
            </a:solidFill>
          </a:endParaRPr>
        </a:p>
      </dgm:t>
    </dgm:pt>
    <dgm:pt modelId="{AF0E778F-E995-45C5-800F-DA8AA7C23209}" type="parTrans" cxnId="{1CC296B6-8F6C-4CB2-B3AE-2000C8229495}">
      <dgm:prSet/>
      <dgm:spPr/>
      <dgm:t>
        <a:bodyPr/>
        <a:lstStyle/>
        <a:p>
          <a:endParaRPr lang="ru-RU" sz="1400"/>
        </a:p>
      </dgm:t>
    </dgm:pt>
    <dgm:pt modelId="{1E5A8A26-8AAF-47CE-8AEE-6CB964F0071A}" type="sibTrans" cxnId="{1CC296B6-8F6C-4CB2-B3AE-2000C8229495}">
      <dgm:prSet/>
      <dgm:spPr/>
      <dgm:t>
        <a:bodyPr/>
        <a:lstStyle/>
        <a:p>
          <a:endParaRPr lang="ru-RU" sz="1400"/>
        </a:p>
      </dgm:t>
    </dgm:pt>
    <dgm:pt modelId="{521A81C5-DE4A-4776-9370-97B97DACA623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Топливная</a:t>
          </a:r>
        </a:p>
        <a:p>
          <a:r>
            <a:rPr lang="ru-RU" sz="2400" b="1" dirty="0" smtClean="0">
              <a:solidFill>
                <a:schemeClr val="bg1"/>
              </a:solidFill>
            </a:rPr>
            <a:t>промышленность</a:t>
          </a:r>
          <a:endParaRPr lang="ru-RU" sz="2400" b="1" dirty="0">
            <a:solidFill>
              <a:schemeClr val="bg1"/>
            </a:solidFill>
          </a:endParaRPr>
        </a:p>
      </dgm:t>
    </dgm:pt>
    <dgm:pt modelId="{3C796A2A-57FC-4953-9291-6CB03723F8AA}" type="parTrans" cxnId="{714C42B5-BFB1-49E1-AC9E-9817E0ABF418}">
      <dgm:prSet/>
      <dgm:spPr/>
      <dgm:t>
        <a:bodyPr/>
        <a:lstStyle/>
        <a:p>
          <a:endParaRPr lang="ru-RU" sz="1400"/>
        </a:p>
      </dgm:t>
    </dgm:pt>
    <dgm:pt modelId="{504E15DB-6A33-474D-A067-E478CDEBB868}" type="sibTrans" cxnId="{714C42B5-BFB1-49E1-AC9E-9817E0ABF418}">
      <dgm:prSet/>
      <dgm:spPr/>
      <dgm:t>
        <a:bodyPr/>
        <a:lstStyle/>
        <a:p>
          <a:endParaRPr lang="ru-RU" sz="1400"/>
        </a:p>
      </dgm:t>
    </dgm:pt>
    <dgm:pt modelId="{7995686F-F03A-4AA5-9AFD-C97B06E8B979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нефтяная</a:t>
          </a:r>
          <a:endParaRPr lang="ru-RU" sz="2400" b="1" dirty="0">
            <a:solidFill>
              <a:schemeClr val="bg1"/>
            </a:solidFill>
          </a:endParaRPr>
        </a:p>
      </dgm:t>
    </dgm:pt>
    <dgm:pt modelId="{9603E503-75A8-44F7-9E9E-80097EBEC33F}" type="parTrans" cxnId="{61797459-8ED8-4C2E-8E7A-D58623056D2B}">
      <dgm:prSet/>
      <dgm:spPr/>
      <dgm:t>
        <a:bodyPr/>
        <a:lstStyle/>
        <a:p>
          <a:endParaRPr lang="ru-RU" sz="1400"/>
        </a:p>
      </dgm:t>
    </dgm:pt>
    <dgm:pt modelId="{2B2A8459-304A-444F-8FBD-1387C0D98113}" type="sibTrans" cxnId="{61797459-8ED8-4C2E-8E7A-D58623056D2B}">
      <dgm:prSet/>
      <dgm:spPr/>
      <dgm:t>
        <a:bodyPr/>
        <a:lstStyle/>
        <a:p>
          <a:endParaRPr lang="ru-RU" sz="1400"/>
        </a:p>
      </dgm:t>
    </dgm:pt>
    <dgm:pt modelId="{D1FEC23E-7877-4B91-B600-B113B79AD808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газовая</a:t>
          </a:r>
          <a:endParaRPr lang="ru-RU" sz="2400" b="1" dirty="0">
            <a:solidFill>
              <a:schemeClr val="bg1"/>
            </a:solidFill>
          </a:endParaRPr>
        </a:p>
      </dgm:t>
    </dgm:pt>
    <dgm:pt modelId="{879287A8-DB73-43C5-AE30-8ED28EACF0FE}" type="parTrans" cxnId="{33FB29B3-243B-4125-806F-79DB23610D21}">
      <dgm:prSet/>
      <dgm:spPr/>
      <dgm:t>
        <a:bodyPr/>
        <a:lstStyle/>
        <a:p>
          <a:endParaRPr lang="ru-RU" sz="1400"/>
        </a:p>
      </dgm:t>
    </dgm:pt>
    <dgm:pt modelId="{930D714D-DD98-4546-BCFD-2F5648AEE963}" type="sibTrans" cxnId="{33FB29B3-243B-4125-806F-79DB23610D21}">
      <dgm:prSet/>
      <dgm:spPr/>
      <dgm:t>
        <a:bodyPr/>
        <a:lstStyle/>
        <a:p>
          <a:endParaRPr lang="ru-RU" sz="1400"/>
        </a:p>
      </dgm:t>
    </dgm:pt>
    <dgm:pt modelId="{DC7CCECE-FD2A-48FB-8F8D-3543069AC7E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Электроэнергетика</a:t>
          </a:r>
          <a:endParaRPr lang="ru-RU" sz="2400" b="1" dirty="0">
            <a:solidFill>
              <a:schemeClr val="bg1"/>
            </a:solidFill>
          </a:endParaRPr>
        </a:p>
      </dgm:t>
    </dgm:pt>
    <dgm:pt modelId="{6D9C2BCE-FCBC-4DB1-A175-FFA168D18E38}" type="parTrans" cxnId="{E89130A8-7CCF-4C09-B191-0FAF2BC256BD}">
      <dgm:prSet/>
      <dgm:spPr/>
      <dgm:t>
        <a:bodyPr/>
        <a:lstStyle/>
        <a:p>
          <a:endParaRPr lang="ru-RU" sz="1400"/>
        </a:p>
      </dgm:t>
    </dgm:pt>
    <dgm:pt modelId="{793E1788-6977-45E2-B842-29601AEBD986}" type="sibTrans" cxnId="{E89130A8-7CCF-4C09-B191-0FAF2BC256BD}">
      <dgm:prSet/>
      <dgm:spPr/>
      <dgm:t>
        <a:bodyPr/>
        <a:lstStyle/>
        <a:p>
          <a:endParaRPr lang="ru-RU" sz="1400"/>
        </a:p>
      </dgm:t>
    </dgm:pt>
    <dgm:pt modelId="{50616046-EB24-4203-949A-25BFC208118E}" type="pres">
      <dgm:prSet presAssocID="{A74AB494-0985-4205-B123-558D2F31416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5D6B2C3-D7A1-4C7A-9187-BF6BA930736B}" type="pres">
      <dgm:prSet presAssocID="{333FF81A-1494-4250-BECB-EF03026F1FF7}" presName="vertOne" presStyleCnt="0"/>
      <dgm:spPr/>
    </dgm:pt>
    <dgm:pt modelId="{147623BD-1F04-4235-AB70-194945286296}" type="pres">
      <dgm:prSet presAssocID="{333FF81A-1494-4250-BECB-EF03026F1FF7}" presName="txOne" presStyleLbl="node0" presStyleIdx="0" presStyleCnt="1" custScaleY="30837" custLinFactNeighborX="-4200" custLinFactNeighborY="-16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3A05BF-BD42-461F-87F7-D23BF6559319}" type="pres">
      <dgm:prSet presAssocID="{333FF81A-1494-4250-BECB-EF03026F1FF7}" presName="parTransOne" presStyleCnt="0"/>
      <dgm:spPr/>
    </dgm:pt>
    <dgm:pt modelId="{F202911E-38D4-42B1-A365-526ABCBC4FC8}" type="pres">
      <dgm:prSet presAssocID="{333FF81A-1494-4250-BECB-EF03026F1FF7}" presName="horzOne" presStyleCnt="0"/>
      <dgm:spPr/>
    </dgm:pt>
    <dgm:pt modelId="{1AE0C75B-5AA0-4C04-A14A-1742F89ABB8B}" type="pres">
      <dgm:prSet presAssocID="{521A81C5-DE4A-4776-9370-97B97DACA623}" presName="vertTwo" presStyleCnt="0"/>
      <dgm:spPr/>
    </dgm:pt>
    <dgm:pt modelId="{105A047C-A90B-4F38-8D04-2E553308BE1B}" type="pres">
      <dgm:prSet presAssocID="{521A81C5-DE4A-4776-9370-97B97DACA623}" presName="txTwo" presStyleLbl="node2" presStyleIdx="0" presStyleCnt="2" custScaleX="100630" custScaleY="729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7E56C2-D616-4148-8523-7A946E3F5D69}" type="pres">
      <dgm:prSet presAssocID="{521A81C5-DE4A-4776-9370-97B97DACA623}" presName="parTransTwo" presStyleCnt="0"/>
      <dgm:spPr/>
    </dgm:pt>
    <dgm:pt modelId="{16937413-6731-4468-A18F-BF7D29E7CB0F}" type="pres">
      <dgm:prSet presAssocID="{521A81C5-DE4A-4776-9370-97B97DACA623}" presName="horzTwo" presStyleCnt="0"/>
      <dgm:spPr/>
    </dgm:pt>
    <dgm:pt modelId="{17871FE2-BD90-4D5A-B748-63ECB558D5BF}" type="pres">
      <dgm:prSet presAssocID="{7995686F-F03A-4AA5-9AFD-C97B06E8B979}" presName="vertThree" presStyleCnt="0"/>
      <dgm:spPr/>
    </dgm:pt>
    <dgm:pt modelId="{8A1BB752-F8A3-466C-8CDB-5674A4E7F874}" type="pres">
      <dgm:prSet presAssocID="{7995686F-F03A-4AA5-9AFD-C97B06E8B979}" presName="txThree" presStyleLbl="node3" presStyleIdx="0" presStyleCnt="2" custScaleY="59120" custLinFactNeighborX="-643" custLinFactNeighborY="1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A948C6-C14A-434F-A949-C49DAA361AB2}" type="pres">
      <dgm:prSet presAssocID="{7995686F-F03A-4AA5-9AFD-C97B06E8B979}" presName="horzThree" presStyleCnt="0"/>
      <dgm:spPr/>
    </dgm:pt>
    <dgm:pt modelId="{B2C4227E-522E-4DF7-855A-0157FD99CF95}" type="pres">
      <dgm:prSet presAssocID="{2B2A8459-304A-444F-8FBD-1387C0D98113}" presName="sibSpaceThree" presStyleCnt="0"/>
      <dgm:spPr/>
    </dgm:pt>
    <dgm:pt modelId="{F587FC64-1A80-4E9A-B4D4-D1A7ACB6BED3}" type="pres">
      <dgm:prSet presAssocID="{D1FEC23E-7877-4B91-B600-B113B79AD808}" presName="vertThree" presStyleCnt="0"/>
      <dgm:spPr/>
    </dgm:pt>
    <dgm:pt modelId="{5A0E1A6A-5B39-437D-ADA2-64CF6C4860B7}" type="pres">
      <dgm:prSet presAssocID="{D1FEC23E-7877-4B91-B600-B113B79AD808}" presName="txThree" presStyleLbl="node3" presStyleIdx="1" presStyleCnt="2" custScaleY="59120" custLinFactNeighborX="-1828" custLinFactNeighborY="1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32B32E-5C3B-43C0-B690-D4826C2A9528}" type="pres">
      <dgm:prSet presAssocID="{D1FEC23E-7877-4B91-B600-B113B79AD808}" presName="horzThree" presStyleCnt="0"/>
      <dgm:spPr/>
    </dgm:pt>
    <dgm:pt modelId="{7535D95D-ACCC-4A35-A1CB-E60E5EAC15A3}" type="pres">
      <dgm:prSet presAssocID="{504E15DB-6A33-474D-A067-E478CDEBB868}" presName="sibSpaceTwo" presStyleCnt="0"/>
      <dgm:spPr/>
    </dgm:pt>
    <dgm:pt modelId="{E2130991-CDDE-4721-BE1F-464B6E7943CF}" type="pres">
      <dgm:prSet presAssocID="{DC7CCECE-FD2A-48FB-8F8D-3543069AC7E4}" presName="vertTwo" presStyleCnt="0"/>
      <dgm:spPr/>
    </dgm:pt>
    <dgm:pt modelId="{9ED9B1DD-1528-4690-A559-1666EAC3BFEF}" type="pres">
      <dgm:prSet presAssocID="{DC7CCECE-FD2A-48FB-8F8D-3543069AC7E4}" presName="txTwo" presStyleLbl="node2" presStyleIdx="1" presStyleCnt="2" custScaleX="170384" custScaleY="75758" custLinFactNeighborX="-145" custLinFactNeighborY="-27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A3BA05-6D0C-4674-85FE-FAA3404A3888}" type="pres">
      <dgm:prSet presAssocID="{DC7CCECE-FD2A-48FB-8F8D-3543069AC7E4}" presName="horzTwo" presStyleCnt="0"/>
      <dgm:spPr/>
    </dgm:pt>
  </dgm:ptLst>
  <dgm:cxnLst>
    <dgm:cxn modelId="{E89130A8-7CCF-4C09-B191-0FAF2BC256BD}" srcId="{333FF81A-1494-4250-BECB-EF03026F1FF7}" destId="{DC7CCECE-FD2A-48FB-8F8D-3543069AC7E4}" srcOrd="1" destOrd="0" parTransId="{6D9C2BCE-FCBC-4DB1-A175-FFA168D18E38}" sibTransId="{793E1788-6977-45E2-B842-29601AEBD986}"/>
    <dgm:cxn modelId="{53FE8DBE-3B11-46A4-B729-B4EE9D556701}" type="presOf" srcId="{DC7CCECE-FD2A-48FB-8F8D-3543069AC7E4}" destId="{9ED9B1DD-1528-4690-A559-1666EAC3BFEF}" srcOrd="0" destOrd="0" presId="urn:microsoft.com/office/officeart/2005/8/layout/hierarchy4"/>
    <dgm:cxn modelId="{1CC296B6-8F6C-4CB2-B3AE-2000C8229495}" srcId="{A74AB494-0985-4205-B123-558D2F31416D}" destId="{333FF81A-1494-4250-BECB-EF03026F1FF7}" srcOrd="0" destOrd="0" parTransId="{AF0E778F-E995-45C5-800F-DA8AA7C23209}" sibTransId="{1E5A8A26-8AAF-47CE-8AEE-6CB964F0071A}"/>
    <dgm:cxn modelId="{33FB29B3-243B-4125-806F-79DB23610D21}" srcId="{521A81C5-DE4A-4776-9370-97B97DACA623}" destId="{D1FEC23E-7877-4B91-B600-B113B79AD808}" srcOrd="1" destOrd="0" parTransId="{879287A8-DB73-43C5-AE30-8ED28EACF0FE}" sibTransId="{930D714D-DD98-4546-BCFD-2F5648AEE963}"/>
    <dgm:cxn modelId="{714C42B5-BFB1-49E1-AC9E-9817E0ABF418}" srcId="{333FF81A-1494-4250-BECB-EF03026F1FF7}" destId="{521A81C5-DE4A-4776-9370-97B97DACA623}" srcOrd="0" destOrd="0" parTransId="{3C796A2A-57FC-4953-9291-6CB03723F8AA}" sibTransId="{504E15DB-6A33-474D-A067-E478CDEBB868}"/>
    <dgm:cxn modelId="{11FA19E7-9BF1-421B-9F20-20F08226CB37}" type="presOf" srcId="{A74AB494-0985-4205-B123-558D2F31416D}" destId="{50616046-EB24-4203-949A-25BFC208118E}" srcOrd="0" destOrd="0" presId="urn:microsoft.com/office/officeart/2005/8/layout/hierarchy4"/>
    <dgm:cxn modelId="{7E29AA25-E109-406A-95C4-851DA44FE49D}" type="presOf" srcId="{521A81C5-DE4A-4776-9370-97B97DACA623}" destId="{105A047C-A90B-4F38-8D04-2E553308BE1B}" srcOrd="0" destOrd="0" presId="urn:microsoft.com/office/officeart/2005/8/layout/hierarchy4"/>
    <dgm:cxn modelId="{1BAC3607-B572-4C5F-8A3D-212AA2CAC65E}" type="presOf" srcId="{7995686F-F03A-4AA5-9AFD-C97B06E8B979}" destId="{8A1BB752-F8A3-466C-8CDB-5674A4E7F874}" srcOrd="0" destOrd="0" presId="urn:microsoft.com/office/officeart/2005/8/layout/hierarchy4"/>
    <dgm:cxn modelId="{61797459-8ED8-4C2E-8E7A-D58623056D2B}" srcId="{521A81C5-DE4A-4776-9370-97B97DACA623}" destId="{7995686F-F03A-4AA5-9AFD-C97B06E8B979}" srcOrd="0" destOrd="0" parTransId="{9603E503-75A8-44F7-9E9E-80097EBEC33F}" sibTransId="{2B2A8459-304A-444F-8FBD-1387C0D98113}"/>
    <dgm:cxn modelId="{49AE8392-152D-4DFA-803F-45F5E1D5BF56}" type="presOf" srcId="{D1FEC23E-7877-4B91-B600-B113B79AD808}" destId="{5A0E1A6A-5B39-437D-ADA2-64CF6C4860B7}" srcOrd="0" destOrd="0" presId="urn:microsoft.com/office/officeart/2005/8/layout/hierarchy4"/>
    <dgm:cxn modelId="{E892A3B2-BA89-4876-91BA-E61DBB8F3443}" type="presOf" srcId="{333FF81A-1494-4250-BECB-EF03026F1FF7}" destId="{147623BD-1F04-4235-AB70-194945286296}" srcOrd="0" destOrd="0" presId="urn:microsoft.com/office/officeart/2005/8/layout/hierarchy4"/>
    <dgm:cxn modelId="{1B280E5C-A918-4D49-980C-2A73E47EF37B}" type="presParOf" srcId="{50616046-EB24-4203-949A-25BFC208118E}" destId="{15D6B2C3-D7A1-4C7A-9187-BF6BA930736B}" srcOrd="0" destOrd="0" presId="urn:microsoft.com/office/officeart/2005/8/layout/hierarchy4"/>
    <dgm:cxn modelId="{AF701FE1-1C59-4EAF-8895-848DF04D787C}" type="presParOf" srcId="{15D6B2C3-D7A1-4C7A-9187-BF6BA930736B}" destId="{147623BD-1F04-4235-AB70-194945286296}" srcOrd="0" destOrd="0" presId="urn:microsoft.com/office/officeart/2005/8/layout/hierarchy4"/>
    <dgm:cxn modelId="{E9B14552-DAB2-49A5-9F79-740EF927D483}" type="presParOf" srcId="{15D6B2C3-D7A1-4C7A-9187-BF6BA930736B}" destId="{863A05BF-BD42-461F-87F7-D23BF6559319}" srcOrd="1" destOrd="0" presId="urn:microsoft.com/office/officeart/2005/8/layout/hierarchy4"/>
    <dgm:cxn modelId="{286A35CE-3596-428F-9249-B48EDBF08CA7}" type="presParOf" srcId="{15D6B2C3-D7A1-4C7A-9187-BF6BA930736B}" destId="{F202911E-38D4-42B1-A365-526ABCBC4FC8}" srcOrd="2" destOrd="0" presId="urn:microsoft.com/office/officeart/2005/8/layout/hierarchy4"/>
    <dgm:cxn modelId="{B5994F50-19B2-40FB-85A6-D77D3E68EC2A}" type="presParOf" srcId="{F202911E-38D4-42B1-A365-526ABCBC4FC8}" destId="{1AE0C75B-5AA0-4C04-A14A-1742F89ABB8B}" srcOrd="0" destOrd="0" presId="urn:microsoft.com/office/officeart/2005/8/layout/hierarchy4"/>
    <dgm:cxn modelId="{367897D7-3B57-4E80-A180-019D3A0839C9}" type="presParOf" srcId="{1AE0C75B-5AA0-4C04-A14A-1742F89ABB8B}" destId="{105A047C-A90B-4F38-8D04-2E553308BE1B}" srcOrd="0" destOrd="0" presId="urn:microsoft.com/office/officeart/2005/8/layout/hierarchy4"/>
    <dgm:cxn modelId="{1B3A23FC-9C44-4A5A-A4BA-BC8CD9C49719}" type="presParOf" srcId="{1AE0C75B-5AA0-4C04-A14A-1742F89ABB8B}" destId="{5E7E56C2-D616-4148-8523-7A946E3F5D69}" srcOrd="1" destOrd="0" presId="urn:microsoft.com/office/officeart/2005/8/layout/hierarchy4"/>
    <dgm:cxn modelId="{28EED95E-958F-4CFA-BE0A-51C3462902DE}" type="presParOf" srcId="{1AE0C75B-5AA0-4C04-A14A-1742F89ABB8B}" destId="{16937413-6731-4468-A18F-BF7D29E7CB0F}" srcOrd="2" destOrd="0" presId="urn:microsoft.com/office/officeart/2005/8/layout/hierarchy4"/>
    <dgm:cxn modelId="{872B2582-CEB3-4FCF-A339-E263B9023DE3}" type="presParOf" srcId="{16937413-6731-4468-A18F-BF7D29E7CB0F}" destId="{17871FE2-BD90-4D5A-B748-63ECB558D5BF}" srcOrd="0" destOrd="0" presId="urn:microsoft.com/office/officeart/2005/8/layout/hierarchy4"/>
    <dgm:cxn modelId="{FC03BAFF-3D73-4F2C-BD3D-266DB4D4AA6E}" type="presParOf" srcId="{17871FE2-BD90-4D5A-B748-63ECB558D5BF}" destId="{8A1BB752-F8A3-466C-8CDB-5674A4E7F874}" srcOrd="0" destOrd="0" presId="urn:microsoft.com/office/officeart/2005/8/layout/hierarchy4"/>
    <dgm:cxn modelId="{5AFD26EE-AB5A-4821-9E83-FD3EB07949C0}" type="presParOf" srcId="{17871FE2-BD90-4D5A-B748-63ECB558D5BF}" destId="{8AA948C6-C14A-434F-A949-C49DAA361AB2}" srcOrd="1" destOrd="0" presId="urn:microsoft.com/office/officeart/2005/8/layout/hierarchy4"/>
    <dgm:cxn modelId="{FBC71DAA-067F-489A-BC5C-54EA8ED33CDF}" type="presParOf" srcId="{16937413-6731-4468-A18F-BF7D29E7CB0F}" destId="{B2C4227E-522E-4DF7-855A-0157FD99CF95}" srcOrd="1" destOrd="0" presId="urn:microsoft.com/office/officeart/2005/8/layout/hierarchy4"/>
    <dgm:cxn modelId="{1ED7B030-FE60-4DDA-AC55-23DD0D3EF590}" type="presParOf" srcId="{16937413-6731-4468-A18F-BF7D29E7CB0F}" destId="{F587FC64-1A80-4E9A-B4D4-D1A7ACB6BED3}" srcOrd="2" destOrd="0" presId="urn:microsoft.com/office/officeart/2005/8/layout/hierarchy4"/>
    <dgm:cxn modelId="{441FC55E-535C-43E4-AA20-3BC7D5DDA812}" type="presParOf" srcId="{F587FC64-1A80-4E9A-B4D4-D1A7ACB6BED3}" destId="{5A0E1A6A-5B39-437D-ADA2-64CF6C4860B7}" srcOrd="0" destOrd="0" presId="urn:microsoft.com/office/officeart/2005/8/layout/hierarchy4"/>
    <dgm:cxn modelId="{7B47ADCF-841D-42C1-B54B-B7E9E1E0C656}" type="presParOf" srcId="{F587FC64-1A80-4E9A-B4D4-D1A7ACB6BED3}" destId="{2D32B32E-5C3B-43C0-B690-D4826C2A9528}" srcOrd="1" destOrd="0" presId="urn:microsoft.com/office/officeart/2005/8/layout/hierarchy4"/>
    <dgm:cxn modelId="{355E4CF6-EA34-4A23-A7F7-7059C02504E0}" type="presParOf" srcId="{F202911E-38D4-42B1-A365-526ABCBC4FC8}" destId="{7535D95D-ACCC-4A35-A1CB-E60E5EAC15A3}" srcOrd="1" destOrd="0" presId="urn:microsoft.com/office/officeart/2005/8/layout/hierarchy4"/>
    <dgm:cxn modelId="{1415DE71-7BF9-4163-B177-55762E57B4CC}" type="presParOf" srcId="{F202911E-38D4-42B1-A365-526ABCBC4FC8}" destId="{E2130991-CDDE-4721-BE1F-464B6E7943CF}" srcOrd="2" destOrd="0" presId="urn:microsoft.com/office/officeart/2005/8/layout/hierarchy4"/>
    <dgm:cxn modelId="{2B19AB9D-2008-462C-A1AA-E6215288917C}" type="presParOf" srcId="{E2130991-CDDE-4721-BE1F-464B6E7943CF}" destId="{9ED9B1DD-1528-4690-A559-1666EAC3BFEF}" srcOrd="0" destOrd="0" presId="urn:microsoft.com/office/officeart/2005/8/layout/hierarchy4"/>
    <dgm:cxn modelId="{E8E9103B-1CAA-4C73-B9D8-2F7427D024E9}" type="presParOf" srcId="{E2130991-CDDE-4721-BE1F-464B6E7943CF}" destId="{99A3BA05-6D0C-4674-85FE-FAA3404A3888}" srcOrd="1" destOrd="0" presId="urn:microsoft.com/office/officeart/2005/8/layout/hierarchy4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4C4C36-B55B-4B71-8FD0-E270D1D9311F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60AE6F-691C-4F44-9288-F117C185D6CC}">
      <dgm:prSet phldrT="[Текст]" custT="1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rPr>
            <a:t>Добыча и производство стройматериалов</a:t>
          </a:r>
          <a:endParaRPr lang="ru-RU" sz="2000" dirty="0">
            <a:solidFill>
              <a:schemeClr val="tx2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ED3B7E-6633-4800-8822-9B5BE3E85AFB}" type="parTrans" cxnId="{471917E3-B54C-4F32-8626-1B403BE4503D}">
      <dgm:prSet/>
      <dgm:spPr/>
      <dgm:t>
        <a:bodyPr/>
        <a:lstStyle/>
        <a:p>
          <a:endParaRPr lang="ru-RU"/>
        </a:p>
      </dgm:t>
    </dgm:pt>
    <dgm:pt modelId="{F80DBA5B-824A-40FF-9F36-CD68DAF557A9}" type="sibTrans" cxnId="{471917E3-B54C-4F32-8626-1B403BE4503D}">
      <dgm:prSet/>
      <dgm:spPr/>
      <dgm:t>
        <a:bodyPr/>
        <a:lstStyle/>
        <a:p>
          <a:endParaRPr lang="ru-RU"/>
        </a:p>
      </dgm:t>
    </dgm:pt>
    <dgm:pt modelId="{CB9E20AF-6536-40F4-9EB0-3A967838D336}">
      <dgm:prSet phldrT="[Текст]" custT="1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Выпуск строительных конструкций и вспомогательных материалов</a:t>
          </a:r>
          <a:endParaRPr lang="ru-RU" sz="2000" b="1" dirty="0">
            <a:solidFill>
              <a:schemeClr val="tx2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93146F-DEC2-43EA-A314-FEE2ECE62E77}" type="parTrans" cxnId="{1BD956F7-25BE-49F1-888F-6BE756AD6E96}">
      <dgm:prSet/>
      <dgm:spPr/>
      <dgm:t>
        <a:bodyPr/>
        <a:lstStyle/>
        <a:p>
          <a:endParaRPr lang="ru-RU"/>
        </a:p>
      </dgm:t>
    </dgm:pt>
    <dgm:pt modelId="{AFDD97DF-D884-4581-BB30-D0C9D9023956}" type="sibTrans" cxnId="{1BD956F7-25BE-49F1-888F-6BE756AD6E96}">
      <dgm:prSet/>
      <dgm:spPr/>
      <dgm:t>
        <a:bodyPr/>
        <a:lstStyle/>
        <a:p>
          <a:endParaRPr lang="ru-RU"/>
        </a:p>
      </dgm:t>
    </dgm:pt>
    <dgm:pt modelId="{4390D928-1978-483A-9409-EB4AC6A762B9}">
      <dgm:prSet phldrT="[Текст]" custT="1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Строительная база</a:t>
          </a:r>
          <a:endParaRPr lang="ru-RU" sz="2000" b="1" dirty="0">
            <a:solidFill>
              <a:schemeClr val="tx2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E33453-8FE0-4D53-8403-62021B974595}" type="parTrans" cxnId="{A1B91D86-9F5C-4903-B702-8C3084B6B179}">
      <dgm:prSet/>
      <dgm:spPr/>
      <dgm:t>
        <a:bodyPr/>
        <a:lstStyle/>
        <a:p>
          <a:endParaRPr lang="ru-RU"/>
        </a:p>
      </dgm:t>
    </dgm:pt>
    <dgm:pt modelId="{C440780B-1D8A-40EF-ABD4-02757DBD98C2}" type="sibTrans" cxnId="{A1B91D86-9F5C-4903-B702-8C3084B6B179}">
      <dgm:prSet/>
      <dgm:spPr/>
      <dgm:t>
        <a:bodyPr/>
        <a:lstStyle/>
        <a:p>
          <a:endParaRPr lang="ru-RU"/>
        </a:p>
      </dgm:t>
    </dgm:pt>
    <dgm:pt modelId="{8295391C-47BB-4754-A536-3CD0C00CC0C7}">
      <dgm:prSet custT="1"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sz="2000" b="1" u="sng" dirty="0" smtClean="0">
              <a:solidFill>
                <a:schemeClr val="tx2">
                  <a:lumMod val="20000"/>
                  <a:lumOff val="80000"/>
                </a:schemeClr>
              </a:solidFill>
            </a:rPr>
            <a:t>Производство и ремонт оборудования</a:t>
          </a:r>
          <a:endParaRPr lang="ru-RU" sz="2000" b="1" u="sng" dirty="0">
            <a:solidFill>
              <a:schemeClr val="tx2">
                <a:lumMod val="20000"/>
                <a:lumOff val="80000"/>
              </a:schemeClr>
            </a:solidFill>
          </a:endParaRPr>
        </a:p>
      </dgm:t>
    </dgm:pt>
    <dgm:pt modelId="{B4C337BF-BE1E-4824-ACF8-D0832BF5444E}" type="parTrans" cxnId="{4EC5D9DF-6F31-40CB-A5B5-32FFE85D064B}">
      <dgm:prSet/>
      <dgm:spPr/>
      <dgm:t>
        <a:bodyPr/>
        <a:lstStyle/>
        <a:p>
          <a:endParaRPr lang="ru-RU"/>
        </a:p>
      </dgm:t>
    </dgm:pt>
    <dgm:pt modelId="{75D44F68-6DD6-496C-BC65-549817531C38}" type="sibTrans" cxnId="{4EC5D9DF-6F31-40CB-A5B5-32FFE85D064B}">
      <dgm:prSet/>
      <dgm:spPr/>
      <dgm:t>
        <a:bodyPr/>
        <a:lstStyle/>
        <a:p>
          <a:endParaRPr lang="ru-RU"/>
        </a:p>
      </dgm:t>
    </dgm:pt>
    <dgm:pt modelId="{7196B977-B503-46A7-BD1F-729D381300A3}" type="pres">
      <dgm:prSet presAssocID="{CA4C4C36-B55B-4B71-8FD0-E270D1D9311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AED61B-EB77-4B33-9F0A-658EF06F80A5}" type="pres">
      <dgm:prSet presAssocID="{8660AE6F-691C-4F44-9288-F117C185D6CC}" presName="comp" presStyleCnt="0"/>
      <dgm:spPr/>
    </dgm:pt>
    <dgm:pt modelId="{3DED82A7-C9F9-4277-BD10-EC64067BF28F}" type="pres">
      <dgm:prSet presAssocID="{8660AE6F-691C-4F44-9288-F117C185D6CC}" presName="box" presStyleLbl="node1" presStyleIdx="0" presStyleCnt="4"/>
      <dgm:spPr/>
      <dgm:t>
        <a:bodyPr/>
        <a:lstStyle/>
        <a:p>
          <a:endParaRPr lang="ru-RU"/>
        </a:p>
      </dgm:t>
    </dgm:pt>
    <dgm:pt modelId="{78742C56-F417-4281-A45F-6F80F6B175B9}" type="pres">
      <dgm:prSet presAssocID="{8660AE6F-691C-4F44-9288-F117C185D6CC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F2D76B3-F575-4C0B-837A-A1AF1B30A2E7}" type="pres">
      <dgm:prSet presAssocID="{8660AE6F-691C-4F44-9288-F117C185D6CC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3DD3E-17C3-482A-B81E-319FC87A3BC6}" type="pres">
      <dgm:prSet presAssocID="{F80DBA5B-824A-40FF-9F36-CD68DAF557A9}" presName="spacer" presStyleCnt="0"/>
      <dgm:spPr/>
    </dgm:pt>
    <dgm:pt modelId="{76CEEEAE-41C3-496D-9742-2363933BEC3E}" type="pres">
      <dgm:prSet presAssocID="{CB9E20AF-6536-40F4-9EB0-3A967838D336}" presName="comp" presStyleCnt="0"/>
      <dgm:spPr/>
    </dgm:pt>
    <dgm:pt modelId="{0C8EDA63-4303-4921-814D-662A59BEFDF3}" type="pres">
      <dgm:prSet presAssocID="{CB9E20AF-6536-40F4-9EB0-3A967838D336}" presName="box" presStyleLbl="node1" presStyleIdx="1" presStyleCnt="4"/>
      <dgm:spPr/>
      <dgm:t>
        <a:bodyPr/>
        <a:lstStyle/>
        <a:p>
          <a:endParaRPr lang="ru-RU"/>
        </a:p>
      </dgm:t>
    </dgm:pt>
    <dgm:pt modelId="{2CCDA48B-054F-4B82-98A9-9F084774B2D2}" type="pres">
      <dgm:prSet presAssocID="{CB9E20AF-6536-40F4-9EB0-3A967838D336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5630ABB-4070-4B07-8327-E5688E9EFDE0}" type="pres">
      <dgm:prSet presAssocID="{CB9E20AF-6536-40F4-9EB0-3A967838D336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535B3-F1ED-4C38-A1FC-09361F080B37}" type="pres">
      <dgm:prSet presAssocID="{AFDD97DF-D884-4581-BB30-D0C9D9023956}" presName="spacer" presStyleCnt="0"/>
      <dgm:spPr/>
    </dgm:pt>
    <dgm:pt modelId="{5426C532-A8E4-4C94-ABB4-FC8A0524BA6A}" type="pres">
      <dgm:prSet presAssocID="{4390D928-1978-483A-9409-EB4AC6A762B9}" presName="comp" presStyleCnt="0"/>
      <dgm:spPr/>
    </dgm:pt>
    <dgm:pt modelId="{CB05E45E-65DD-44B0-B81E-AA6303B8D5D3}" type="pres">
      <dgm:prSet presAssocID="{4390D928-1978-483A-9409-EB4AC6A762B9}" presName="box" presStyleLbl="node1" presStyleIdx="2" presStyleCnt="4"/>
      <dgm:spPr/>
      <dgm:t>
        <a:bodyPr/>
        <a:lstStyle/>
        <a:p>
          <a:endParaRPr lang="ru-RU"/>
        </a:p>
      </dgm:t>
    </dgm:pt>
    <dgm:pt modelId="{6EFC2C7E-3E57-4568-BA5D-C5DD39883BCA}" type="pres">
      <dgm:prSet presAssocID="{4390D928-1978-483A-9409-EB4AC6A762B9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B0C9C31B-5F6D-447C-8213-086EC4B3FE52}" type="pres">
      <dgm:prSet presAssocID="{4390D928-1978-483A-9409-EB4AC6A762B9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58440F-D73A-4B85-9768-B8B35182341F}" type="pres">
      <dgm:prSet presAssocID="{C440780B-1D8A-40EF-ABD4-02757DBD98C2}" presName="spacer" presStyleCnt="0"/>
      <dgm:spPr/>
    </dgm:pt>
    <dgm:pt modelId="{21DD7C30-1FA8-4D36-9024-F7DA59FBCDC0}" type="pres">
      <dgm:prSet presAssocID="{8295391C-47BB-4754-A536-3CD0C00CC0C7}" presName="comp" presStyleCnt="0"/>
      <dgm:spPr/>
    </dgm:pt>
    <dgm:pt modelId="{D8300ABB-E58F-4329-B3D2-52A663F2FE32}" type="pres">
      <dgm:prSet presAssocID="{8295391C-47BB-4754-A536-3CD0C00CC0C7}" presName="box" presStyleLbl="node1" presStyleIdx="3" presStyleCnt="4"/>
      <dgm:spPr/>
      <dgm:t>
        <a:bodyPr/>
        <a:lstStyle/>
        <a:p>
          <a:endParaRPr lang="ru-RU"/>
        </a:p>
      </dgm:t>
    </dgm:pt>
    <dgm:pt modelId="{1002B7A2-9BA5-4267-AB04-380DA65DCBB8}" type="pres">
      <dgm:prSet presAssocID="{8295391C-47BB-4754-A536-3CD0C00CC0C7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CEB2DEFF-22EF-44A6-91FA-2D05C83B457E}" type="pres">
      <dgm:prSet presAssocID="{8295391C-47BB-4754-A536-3CD0C00CC0C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F82B41-C9E0-4AE9-963F-30A30A830B9A}" type="presOf" srcId="{CA4C4C36-B55B-4B71-8FD0-E270D1D9311F}" destId="{7196B977-B503-46A7-BD1F-729D381300A3}" srcOrd="0" destOrd="0" presId="urn:microsoft.com/office/officeart/2005/8/layout/vList4#1"/>
    <dgm:cxn modelId="{A1B91D86-9F5C-4903-B702-8C3084B6B179}" srcId="{CA4C4C36-B55B-4B71-8FD0-E270D1D9311F}" destId="{4390D928-1978-483A-9409-EB4AC6A762B9}" srcOrd="2" destOrd="0" parTransId="{EFE33453-8FE0-4D53-8403-62021B974595}" sibTransId="{C440780B-1D8A-40EF-ABD4-02757DBD98C2}"/>
    <dgm:cxn modelId="{4B1EFAFD-79D0-4F28-8774-5D445701FEF3}" type="presOf" srcId="{8660AE6F-691C-4F44-9288-F117C185D6CC}" destId="{6F2D76B3-F575-4C0B-837A-A1AF1B30A2E7}" srcOrd="1" destOrd="0" presId="urn:microsoft.com/office/officeart/2005/8/layout/vList4#1"/>
    <dgm:cxn modelId="{26C403B6-4D48-449F-9799-041F99D25C0E}" type="presOf" srcId="{4390D928-1978-483A-9409-EB4AC6A762B9}" destId="{CB05E45E-65DD-44B0-B81E-AA6303B8D5D3}" srcOrd="0" destOrd="0" presId="urn:microsoft.com/office/officeart/2005/8/layout/vList4#1"/>
    <dgm:cxn modelId="{471917E3-B54C-4F32-8626-1B403BE4503D}" srcId="{CA4C4C36-B55B-4B71-8FD0-E270D1D9311F}" destId="{8660AE6F-691C-4F44-9288-F117C185D6CC}" srcOrd="0" destOrd="0" parTransId="{A3ED3B7E-6633-4800-8822-9B5BE3E85AFB}" sibTransId="{F80DBA5B-824A-40FF-9F36-CD68DAF557A9}"/>
    <dgm:cxn modelId="{7ACDB1E0-1809-4905-9D27-10DC5F3C1276}" type="presOf" srcId="{8295391C-47BB-4754-A536-3CD0C00CC0C7}" destId="{CEB2DEFF-22EF-44A6-91FA-2D05C83B457E}" srcOrd="1" destOrd="0" presId="urn:microsoft.com/office/officeart/2005/8/layout/vList4#1"/>
    <dgm:cxn modelId="{23C40B60-1978-4D0F-ADD0-014E1D5924D5}" type="presOf" srcId="{4390D928-1978-483A-9409-EB4AC6A762B9}" destId="{B0C9C31B-5F6D-447C-8213-086EC4B3FE52}" srcOrd="1" destOrd="0" presId="urn:microsoft.com/office/officeart/2005/8/layout/vList4#1"/>
    <dgm:cxn modelId="{6A483222-D7D2-4DFB-A77B-B08477A92698}" type="presOf" srcId="{8660AE6F-691C-4F44-9288-F117C185D6CC}" destId="{3DED82A7-C9F9-4277-BD10-EC64067BF28F}" srcOrd="0" destOrd="0" presId="urn:microsoft.com/office/officeart/2005/8/layout/vList4#1"/>
    <dgm:cxn modelId="{6205367A-FDDF-433C-AC3A-BD6F858C982D}" type="presOf" srcId="{CB9E20AF-6536-40F4-9EB0-3A967838D336}" destId="{C5630ABB-4070-4B07-8327-E5688E9EFDE0}" srcOrd="1" destOrd="0" presId="urn:microsoft.com/office/officeart/2005/8/layout/vList4#1"/>
    <dgm:cxn modelId="{FCA9DB5D-A138-4600-91BB-9ADEA2971040}" type="presOf" srcId="{CB9E20AF-6536-40F4-9EB0-3A967838D336}" destId="{0C8EDA63-4303-4921-814D-662A59BEFDF3}" srcOrd="0" destOrd="0" presId="urn:microsoft.com/office/officeart/2005/8/layout/vList4#1"/>
    <dgm:cxn modelId="{1BD956F7-25BE-49F1-888F-6BE756AD6E96}" srcId="{CA4C4C36-B55B-4B71-8FD0-E270D1D9311F}" destId="{CB9E20AF-6536-40F4-9EB0-3A967838D336}" srcOrd="1" destOrd="0" parTransId="{CD93146F-DEC2-43EA-A314-FEE2ECE62E77}" sibTransId="{AFDD97DF-D884-4581-BB30-D0C9D9023956}"/>
    <dgm:cxn modelId="{583C615F-D7BE-41A1-9D36-92D726C724D9}" type="presOf" srcId="{8295391C-47BB-4754-A536-3CD0C00CC0C7}" destId="{D8300ABB-E58F-4329-B3D2-52A663F2FE32}" srcOrd="0" destOrd="0" presId="urn:microsoft.com/office/officeart/2005/8/layout/vList4#1"/>
    <dgm:cxn modelId="{4EC5D9DF-6F31-40CB-A5B5-32FFE85D064B}" srcId="{CA4C4C36-B55B-4B71-8FD0-E270D1D9311F}" destId="{8295391C-47BB-4754-A536-3CD0C00CC0C7}" srcOrd="3" destOrd="0" parTransId="{B4C337BF-BE1E-4824-ACF8-D0832BF5444E}" sibTransId="{75D44F68-6DD6-496C-BC65-549817531C38}"/>
    <dgm:cxn modelId="{12724CD2-21E5-4698-82B2-2FAB33687FA4}" type="presParOf" srcId="{7196B977-B503-46A7-BD1F-729D381300A3}" destId="{55AED61B-EB77-4B33-9F0A-658EF06F80A5}" srcOrd="0" destOrd="0" presId="urn:microsoft.com/office/officeart/2005/8/layout/vList4#1"/>
    <dgm:cxn modelId="{950E5DE7-8ACF-4320-9CF2-AC412780BC63}" type="presParOf" srcId="{55AED61B-EB77-4B33-9F0A-658EF06F80A5}" destId="{3DED82A7-C9F9-4277-BD10-EC64067BF28F}" srcOrd="0" destOrd="0" presId="urn:microsoft.com/office/officeart/2005/8/layout/vList4#1"/>
    <dgm:cxn modelId="{8F9A6449-17DA-40B9-AC28-02CB5CBD0999}" type="presParOf" srcId="{55AED61B-EB77-4B33-9F0A-658EF06F80A5}" destId="{78742C56-F417-4281-A45F-6F80F6B175B9}" srcOrd="1" destOrd="0" presId="urn:microsoft.com/office/officeart/2005/8/layout/vList4#1"/>
    <dgm:cxn modelId="{D0CB46CD-932A-40C2-84D1-F2723A824A7D}" type="presParOf" srcId="{55AED61B-EB77-4B33-9F0A-658EF06F80A5}" destId="{6F2D76B3-F575-4C0B-837A-A1AF1B30A2E7}" srcOrd="2" destOrd="0" presId="urn:microsoft.com/office/officeart/2005/8/layout/vList4#1"/>
    <dgm:cxn modelId="{A75A83B2-6596-46D1-BDE7-715644CFFED2}" type="presParOf" srcId="{7196B977-B503-46A7-BD1F-729D381300A3}" destId="{90D3DD3E-17C3-482A-B81E-319FC87A3BC6}" srcOrd="1" destOrd="0" presId="urn:microsoft.com/office/officeart/2005/8/layout/vList4#1"/>
    <dgm:cxn modelId="{C03F75B6-9968-42D5-A3B0-A09603A8A3DE}" type="presParOf" srcId="{7196B977-B503-46A7-BD1F-729D381300A3}" destId="{76CEEEAE-41C3-496D-9742-2363933BEC3E}" srcOrd="2" destOrd="0" presId="urn:microsoft.com/office/officeart/2005/8/layout/vList4#1"/>
    <dgm:cxn modelId="{FB4D2E85-1815-40BD-ACDF-8B0A8A6CED3A}" type="presParOf" srcId="{76CEEEAE-41C3-496D-9742-2363933BEC3E}" destId="{0C8EDA63-4303-4921-814D-662A59BEFDF3}" srcOrd="0" destOrd="0" presId="urn:microsoft.com/office/officeart/2005/8/layout/vList4#1"/>
    <dgm:cxn modelId="{38C0D4F3-0FEA-4EB1-B89F-28AC94AABC40}" type="presParOf" srcId="{76CEEEAE-41C3-496D-9742-2363933BEC3E}" destId="{2CCDA48B-054F-4B82-98A9-9F084774B2D2}" srcOrd="1" destOrd="0" presId="urn:microsoft.com/office/officeart/2005/8/layout/vList4#1"/>
    <dgm:cxn modelId="{A943DF0B-D8B7-4B48-9849-A7DD12DD89BE}" type="presParOf" srcId="{76CEEEAE-41C3-496D-9742-2363933BEC3E}" destId="{C5630ABB-4070-4B07-8327-E5688E9EFDE0}" srcOrd="2" destOrd="0" presId="urn:microsoft.com/office/officeart/2005/8/layout/vList4#1"/>
    <dgm:cxn modelId="{2C23DA98-E630-45B3-94A3-4A0BB9B0D6E2}" type="presParOf" srcId="{7196B977-B503-46A7-BD1F-729D381300A3}" destId="{EE9535B3-F1ED-4C38-A1FC-09361F080B37}" srcOrd="3" destOrd="0" presId="urn:microsoft.com/office/officeart/2005/8/layout/vList4#1"/>
    <dgm:cxn modelId="{777AA648-529D-41A4-A798-B4422B1281A6}" type="presParOf" srcId="{7196B977-B503-46A7-BD1F-729D381300A3}" destId="{5426C532-A8E4-4C94-ABB4-FC8A0524BA6A}" srcOrd="4" destOrd="0" presId="urn:microsoft.com/office/officeart/2005/8/layout/vList4#1"/>
    <dgm:cxn modelId="{03BCA8AB-803A-44E2-B17E-4A3344388095}" type="presParOf" srcId="{5426C532-A8E4-4C94-ABB4-FC8A0524BA6A}" destId="{CB05E45E-65DD-44B0-B81E-AA6303B8D5D3}" srcOrd="0" destOrd="0" presId="urn:microsoft.com/office/officeart/2005/8/layout/vList4#1"/>
    <dgm:cxn modelId="{5B13FFE3-1F96-4AD9-90C9-0ECE42E86D99}" type="presParOf" srcId="{5426C532-A8E4-4C94-ABB4-FC8A0524BA6A}" destId="{6EFC2C7E-3E57-4568-BA5D-C5DD39883BCA}" srcOrd="1" destOrd="0" presId="urn:microsoft.com/office/officeart/2005/8/layout/vList4#1"/>
    <dgm:cxn modelId="{54755764-B737-4B28-AB6E-00BCF07F2941}" type="presParOf" srcId="{5426C532-A8E4-4C94-ABB4-FC8A0524BA6A}" destId="{B0C9C31B-5F6D-447C-8213-086EC4B3FE52}" srcOrd="2" destOrd="0" presId="urn:microsoft.com/office/officeart/2005/8/layout/vList4#1"/>
    <dgm:cxn modelId="{20E2B8D7-CEF4-425B-80AF-9645178E536A}" type="presParOf" srcId="{7196B977-B503-46A7-BD1F-729D381300A3}" destId="{A758440F-D73A-4B85-9768-B8B35182341F}" srcOrd="5" destOrd="0" presId="urn:microsoft.com/office/officeart/2005/8/layout/vList4#1"/>
    <dgm:cxn modelId="{D035C1BA-6D59-4B04-8467-96C5CA29485F}" type="presParOf" srcId="{7196B977-B503-46A7-BD1F-729D381300A3}" destId="{21DD7C30-1FA8-4D36-9024-F7DA59FBCDC0}" srcOrd="6" destOrd="0" presId="urn:microsoft.com/office/officeart/2005/8/layout/vList4#1"/>
    <dgm:cxn modelId="{323C5835-9B21-4EC0-AAE5-21E24EE5FBB6}" type="presParOf" srcId="{21DD7C30-1FA8-4D36-9024-F7DA59FBCDC0}" destId="{D8300ABB-E58F-4329-B3D2-52A663F2FE32}" srcOrd="0" destOrd="0" presId="urn:microsoft.com/office/officeart/2005/8/layout/vList4#1"/>
    <dgm:cxn modelId="{017EEEA5-7E15-4710-9BCE-80C34D089ECC}" type="presParOf" srcId="{21DD7C30-1FA8-4D36-9024-F7DA59FBCDC0}" destId="{1002B7A2-9BA5-4267-AB04-380DA65DCBB8}" srcOrd="1" destOrd="0" presId="urn:microsoft.com/office/officeart/2005/8/layout/vList4#1"/>
    <dgm:cxn modelId="{3C75B9C7-D679-4F1D-9538-82B4A9A184F1}" type="presParOf" srcId="{21DD7C30-1FA8-4D36-9024-F7DA59FBCDC0}" destId="{CEB2DEFF-22EF-44A6-91FA-2D05C83B457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80AA14-89AB-46CA-BA1D-507119D5EB7E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DBFCA8-293A-406E-9E73-C4F07E4FB725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rgbClr val="C00000"/>
              </a:solidFill>
            </a:rPr>
            <a:t>Пищевая </a:t>
          </a:r>
        </a:p>
        <a:p>
          <a:r>
            <a:rPr lang="ru-RU" sz="1400" b="1" dirty="0" smtClean="0">
              <a:solidFill>
                <a:srgbClr val="C00000"/>
              </a:solidFill>
            </a:rPr>
            <a:t>промышленность</a:t>
          </a:r>
          <a:endParaRPr lang="ru-RU" sz="1400" b="1" dirty="0">
            <a:solidFill>
              <a:srgbClr val="C00000"/>
            </a:solidFill>
          </a:endParaRPr>
        </a:p>
      </dgm:t>
    </dgm:pt>
    <dgm:pt modelId="{4F45F497-2368-40AB-9E65-F6FF04705459}" type="parTrans" cxnId="{5A55E802-757C-4884-B05A-C72B5E0B20D2}">
      <dgm:prSet/>
      <dgm:spPr/>
      <dgm:t>
        <a:bodyPr/>
        <a:lstStyle/>
        <a:p>
          <a:endParaRPr lang="ru-RU"/>
        </a:p>
      </dgm:t>
    </dgm:pt>
    <dgm:pt modelId="{88888AA9-B1A3-4924-8169-BBB90693CFDE}" type="sibTrans" cxnId="{5A55E802-757C-4884-B05A-C72B5E0B20D2}">
      <dgm:prSet/>
      <dgm:spPr/>
      <dgm:t>
        <a:bodyPr/>
        <a:lstStyle/>
        <a:p>
          <a:endParaRPr lang="ru-RU"/>
        </a:p>
      </dgm:t>
    </dgm:pt>
    <dgm:pt modelId="{34B3BCAA-2E6C-41EA-8D8E-D3059E373CFA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1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rPr>
            <a:t>молочная</a:t>
          </a:r>
          <a:endParaRPr lang="ru-RU" sz="1400" b="1" dirty="0">
            <a:solidFill>
              <a:srgbClr val="0070C0"/>
            </a:solidFill>
            <a:latin typeface="Arial" pitchFamily="34" charset="0"/>
            <a:cs typeface="Arial" pitchFamily="34" charset="0"/>
          </a:endParaRPr>
        </a:p>
      </dgm:t>
    </dgm:pt>
    <dgm:pt modelId="{E5812DC1-60E4-4AC0-9FB5-3DCEAA9026BE}" type="parTrans" cxnId="{9045D1FB-0371-4C95-A931-E7B8C762512D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40C24C4F-EA5F-4320-8CD0-C83DCA9DDC11}" type="sibTrans" cxnId="{9045D1FB-0371-4C95-A931-E7B8C762512D}">
      <dgm:prSet/>
      <dgm:spPr/>
      <dgm:t>
        <a:bodyPr/>
        <a:lstStyle/>
        <a:p>
          <a:endParaRPr lang="ru-RU"/>
        </a:p>
      </dgm:t>
    </dgm:pt>
    <dgm:pt modelId="{51D31BF1-3859-4163-82F0-157EB958A9D0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ru-RU" sz="1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мясная</a:t>
          </a:r>
          <a:endParaRPr lang="ru-RU" sz="1600" b="1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2CEFD508-E9D7-4624-A88F-09631C394D03}" type="parTrans" cxnId="{AE0EB05A-DFB0-48FA-A874-D5069CE1F776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03D84CC5-38A2-4F28-8383-4F69E0A91B4E}" type="sibTrans" cxnId="{AE0EB05A-DFB0-48FA-A874-D5069CE1F776}">
      <dgm:prSet/>
      <dgm:spPr/>
      <dgm:t>
        <a:bodyPr/>
        <a:lstStyle/>
        <a:p>
          <a:endParaRPr lang="ru-RU"/>
        </a:p>
      </dgm:t>
    </dgm:pt>
    <dgm:pt modelId="{4705F43A-FA14-4244-AA5E-AA5E171D7A8F}">
      <dgm:prSet phldrT="[Текст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ru-RU" sz="1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кондитерская</a:t>
          </a:r>
          <a:endParaRPr lang="ru-RU" sz="1400" b="1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8F3F355E-6167-486E-A62F-3319A7492F69}" type="parTrans" cxnId="{321BFA04-2BF2-4C65-98BB-626A3E451102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6BBB480A-969A-4009-95C1-08D1F22C4A77}" type="sibTrans" cxnId="{321BFA04-2BF2-4C65-98BB-626A3E451102}">
      <dgm:prSet/>
      <dgm:spPr/>
      <dgm:t>
        <a:bodyPr/>
        <a:lstStyle/>
        <a:p>
          <a:endParaRPr lang="ru-RU"/>
        </a:p>
      </dgm:t>
    </dgm:pt>
    <dgm:pt modelId="{3701B768-C80C-4D88-A29B-65ABEEAF2F78}">
      <dgm:prSet phldrT="[Текст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ru-RU" sz="1400" b="1" dirty="0" err="1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Маслосыро-дельная</a:t>
          </a:r>
          <a:endParaRPr lang="ru-RU" sz="1400" b="1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87C88034-0E3D-439B-B2CC-4EFFE9AF3CA4}" type="parTrans" cxnId="{AE15A792-3F47-4FEC-8318-DF4566D70D3D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BD60EF8B-0646-4066-9E35-5B7777C0E420}" type="sibTrans" cxnId="{AE15A792-3F47-4FEC-8318-DF4566D70D3D}">
      <dgm:prSet/>
      <dgm:spPr/>
      <dgm:t>
        <a:bodyPr/>
        <a:lstStyle/>
        <a:p>
          <a:endParaRPr lang="ru-RU"/>
        </a:p>
      </dgm:t>
    </dgm:pt>
    <dgm:pt modelId="{0FDB2953-80FA-44B7-8702-C7E20792C9A4}">
      <dgm:prSet custT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ru-RU" sz="16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рыбная</a:t>
          </a:r>
          <a:endParaRPr lang="ru-RU" sz="16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27852B94-FA75-4F83-A614-38F0B0E2DDC6}" type="parTrans" cxnId="{E5FFD41C-F079-42C1-8BB5-7CBA6C7B7E2A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392D8D71-4C61-4D0B-AD5D-EFC0888B07CD}" type="sibTrans" cxnId="{E5FFD41C-F079-42C1-8BB5-7CBA6C7B7E2A}">
      <dgm:prSet/>
      <dgm:spPr/>
      <dgm:t>
        <a:bodyPr/>
        <a:lstStyle/>
        <a:p>
          <a:endParaRPr lang="ru-RU"/>
        </a:p>
      </dgm:t>
    </dgm:pt>
    <dgm:pt modelId="{0BCF9058-CF7B-445A-B4CB-A542771F0D7F}">
      <dgm:prSet custT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Мукомольно-крупяная</a:t>
          </a:r>
          <a:endParaRPr lang="ru-RU" sz="1400" b="1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gm:t>
    </dgm:pt>
    <dgm:pt modelId="{9D094F94-AD7D-445E-B02A-911FE3922642}" type="parTrans" cxnId="{B5C31D92-D458-4432-A31B-24B2A85FFB14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61626FBD-B90F-40FE-91E1-02B077FE4E08}" type="sibTrans" cxnId="{B5C31D92-D458-4432-A31B-24B2A85FFB14}">
      <dgm:prSet/>
      <dgm:spPr/>
      <dgm:t>
        <a:bodyPr/>
        <a:lstStyle/>
        <a:p>
          <a:endParaRPr lang="ru-RU"/>
        </a:p>
      </dgm:t>
    </dgm:pt>
    <dgm:pt modelId="{93E97085-DB59-4D7B-8B0F-4D471C1A8985}">
      <dgm:prSet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винодельческая</a:t>
          </a:r>
          <a:endParaRPr lang="ru-RU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3D7AC9FA-F3F1-47CC-B158-A43E88DA0326}" type="parTrans" cxnId="{22E5543E-9A5D-4B04-B4A7-5381A8F71755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4D5C0F25-7439-4D94-B534-A6EE4E6483BB}" type="sibTrans" cxnId="{22E5543E-9A5D-4B04-B4A7-5381A8F71755}">
      <dgm:prSet/>
      <dgm:spPr/>
      <dgm:t>
        <a:bodyPr/>
        <a:lstStyle/>
        <a:p>
          <a:endParaRPr lang="ru-RU"/>
        </a:p>
      </dgm:t>
    </dgm:pt>
    <dgm:pt modelId="{AC392A02-C9DA-49BA-8972-4A899E56CB98}">
      <dgm:prSet custT="1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r>
            <a:rPr kumimoji="0" lang="ru-RU" sz="1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Маслобойно-жировая</a:t>
          </a:r>
          <a:endParaRPr lang="ru-RU" sz="1400" b="1" dirty="0">
            <a:solidFill>
              <a:srgbClr val="FFFF00"/>
            </a:solidFill>
          </a:endParaRPr>
        </a:p>
      </dgm:t>
    </dgm:pt>
    <dgm:pt modelId="{E8D42E37-48A9-4E33-A3B4-CDF295B495DE}" type="parTrans" cxnId="{37A2D6C7-B2CA-462C-9B2B-59E5DB6112DC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916797DE-8107-4135-81C3-94E4BEEA89C2}" type="sibTrans" cxnId="{37A2D6C7-B2CA-462C-9B2B-59E5DB6112DC}">
      <dgm:prSet/>
      <dgm:spPr/>
      <dgm:t>
        <a:bodyPr/>
        <a:lstStyle/>
        <a:p>
          <a:endParaRPr lang="ru-RU"/>
        </a:p>
      </dgm:t>
    </dgm:pt>
    <dgm:pt modelId="{7F8B05EF-A272-4B2A-BB03-6B77807DD94A}">
      <dgm:prSet custT="1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r>
            <a:rPr lang="ru-RU" sz="1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rPr>
            <a:t>хлебопекарная</a:t>
          </a:r>
          <a:endParaRPr lang="ru-RU" sz="1400" b="1" dirty="0">
            <a:solidFill>
              <a:srgbClr val="7030A0"/>
            </a:solidFill>
            <a:latin typeface="Arial" pitchFamily="34" charset="0"/>
            <a:cs typeface="Arial" pitchFamily="34" charset="0"/>
          </a:endParaRPr>
        </a:p>
      </dgm:t>
    </dgm:pt>
    <dgm:pt modelId="{4CD9A5D5-8BB3-4EBD-BBCB-E4D52B5ADAAC}" type="parTrans" cxnId="{D88BD808-918D-4991-92F4-D990D75F15F2}">
      <dgm:prSet/>
      <dgm:spPr>
        <a:solidFill>
          <a:srgbClr val="BC4744"/>
        </a:solidFill>
      </dgm:spPr>
      <dgm:t>
        <a:bodyPr/>
        <a:lstStyle/>
        <a:p>
          <a:endParaRPr lang="ru-RU"/>
        </a:p>
      </dgm:t>
    </dgm:pt>
    <dgm:pt modelId="{19E65655-45A4-44E4-964E-5917E36F183B}" type="sibTrans" cxnId="{D88BD808-918D-4991-92F4-D990D75F15F2}">
      <dgm:prSet/>
      <dgm:spPr/>
      <dgm:t>
        <a:bodyPr/>
        <a:lstStyle/>
        <a:p>
          <a:endParaRPr lang="ru-RU"/>
        </a:p>
      </dgm:t>
    </dgm:pt>
    <dgm:pt modelId="{D2E4478E-B88B-4B19-90AE-E8FA2AEC9B34}" type="pres">
      <dgm:prSet presAssocID="{F180AA14-89AB-46CA-BA1D-507119D5EB7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713B1A-6FB8-44AA-8905-E9BED42C5B06}" type="pres">
      <dgm:prSet presAssocID="{5EDBFCA8-293A-406E-9E73-C4F07E4FB725}" presName="centerShape" presStyleLbl="node0" presStyleIdx="0" presStyleCnt="1" custScaleX="228338"/>
      <dgm:spPr/>
      <dgm:t>
        <a:bodyPr/>
        <a:lstStyle/>
        <a:p>
          <a:endParaRPr lang="ru-RU"/>
        </a:p>
      </dgm:t>
    </dgm:pt>
    <dgm:pt modelId="{6F39B08E-70AA-4D2A-88CB-9B3D25A54CEC}" type="pres">
      <dgm:prSet presAssocID="{4CD9A5D5-8BB3-4EBD-BBCB-E4D52B5ADAAC}" presName="parTrans" presStyleLbl="sibTrans2D1" presStyleIdx="0" presStyleCnt="9"/>
      <dgm:spPr/>
      <dgm:t>
        <a:bodyPr/>
        <a:lstStyle/>
        <a:p>
          <a:endParaRPr lang="ru-RU"/>
        </a:p>
      </dgm:t>
    </dgm:pt>
    <dgm:pt modelId="{BCE24205-2371-4847-B2FE-FBA6DDC645B1}" type="pres">
      <dgm:prSet presAssocID="{4CD9A5D5-8BB3-4EBD-BBCB-E4D52B5ADAAC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23EEE325-3A8E-41CD-93C9-687E39FE1610}" type="pres">
      <dgm:prSet presAssocID="{7F8B05EF-A272-4B2A-BB03-6B77807DD94A}" presName="node" presStyleLbl="node1" presStyleIdx="0" presStyleCnt="9" custScaleX="177978" custRadScaleRad="158226" custRadScaleInc="543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364E2-ED01-453D-9C69-BE672FA9B3C9}" type="pres">
      <dgm:prSet presAssocID="{E5812DC1-60E4-4AC0-9FB5-3DCEAA9026BE}" presName="parTrans" presStyleLbl="sibTrans2D1" presStyleIdx="1" presStyleCnt="9"/>
      <dgm:spPr/>
      <dgm:t>
        <a:bodyPr/>
        <a:lstStyle/>
        <a:p>
          <a:endParaRPr lang="ru-RU"/>
        </a:p>
      </dgm:t>
    </dgm:pt>
    <dgm:pt modelId="{0E239A3C-572C-4A49-8B9A-751694E87D0A}" type="pres">
      <dgm:prSet presAssocID="{E5812DC1-60E4-4AC0-9FB5-3DCEAA9026BE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04C00F7F-0F54-4609-A67D-1B4423CCE5B2}" type="pres">
      <dgm:prSet presAssocID="{34B3BCAA-2E6C-41EA-8D8E-D3059E373CFA}" presName="node" presStyleLbl="node1" presStyleIdx="1" presStyleCnt="9" custScaleX="160804" custScaleY="105459" custRadScaleRad="128131" custRadScaleInc="70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92F94-C000-49A3-877F-4E5A8DCDAEB0}" type="pres">
      <dgm:prSet presAssocID="{E8D42E37-48A9-4E33-A3B4-CDF295B495DE}" presName="parTrans" presStyleLbl="sibTrans2D1" presStyleIdx="2" presStyleCnt="9"/>
      <dgm:spPr/>
      <dgm:t>
        <a:bodyPr/>
        <a:lstStyle/>
        <a:p>
          <a:endParaRPr lang="ru-RU"/>
        </a:p>
      </dgm:t>
    </dgm:pt>
    <dgm:pt modelId="{B69F9BDC-299B-4728-87FD-5C02938F809E}" type="pres">
      <dgm:prSet presAssocID="{E8D42E37-48A9-4E33-A3B4-CDF295B495DE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DF68262B-A1DF-42C0-A06C-FF8F463456C3}" type="pres">
      <dgm:prSet presAssocID="{AC392A02-C9DA-49BA-8972-4A899E56CB98}" presName="node" presStyleLbl="node1" presStyleIdx="2" presStyleCnt="9" custScaleX="162782" custRadScaleRad="103800" custRadScaleInc="-391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A0A8B-B065-4B00-8963-0F745F3E5B3C}" type="pres">
      <dgm:prSet presAssocID="{9D094F94-AD7D-445E-B02A-911FE3922642}" presName="parTrans" presStyleLbl="sibTrans2D1" presStyleIdx="3" presStyleCnt="9"/>
      <dgm:spPr/>
      <dgm:t>
        <a:bodyPr/>
        <a:lstStyle/>
        <a:p>
          <a:endParaRPr lang="ru-RU"/>
        </a:p>
      </dgm:t>
    </dgm:pt>
    <dgm:pt modelId="{31C31835-1C89-4A02-9E63-A1334A64A333}" type="pres">
      <dgm:prSet presAssocID="{9D094F94-AD7D-445E-B02A-911FE3922642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E11DE198-0037-4AC5-865D-0AC0F8CE99BD}" type="pres">
      <dgm:prSet presAssocID="{0BCF9058-CF7B-445A-B4CB-A542771F0D7F}" presName="node" presStyleLbl="node1" presStyleIdx="3" presStyleCnt="9" custScaleX="170353" custRadScaleRad="166946" custRadScaleInc="-181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BFA8B4-0F02-4843-8413-7E540E31EDA5}" type="pres">
      <dgm:prSet presAssocID="{3D7AC9FA-F3F1-47CC-B158-A43E88DA0326}" presName="parTrans" presStyleLbl="sibTrans2D1" presStyleIdx="4" presStyleCnt="9"/>
      <dgm:spPr/>
      <dgm:t>
        <a:bodyPr/>
        <a:lstStyle/>
        <a:p>
          <a:endParaRPr lang="ru-RU"/>
        </a:p>
      </dgm:t>
    </dgm:pt>
    <dgm:pt modelId="{09B4E640-05B3-45E3-AEED-62F4AC5F2DDD}" type="pres">
      <dgm:prSet presAssocID="{3D7AC9FA-F3F1-47CC-B158-A43E88DA0326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F69AECCF-08F6-46CB-89D9-EE6966FCDAFA}" type="pres">
      <dgm:prSet presAssocID="{93E97085-DB59-4D7B-8B0F-4D471C1A8985}" presName="node" presStyleLbl="node1" presStyleIdx="4" presStyleCnt="9" custScaleX="175454" custRadScaleRad="113134" custRadScaleInc="-71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571EE-F35A-4B5E-8484-CA10C57FC84C}" type="pres">
      <dgm:prSet presAssocID="{27852B94-FA75-4F83-A614-38F0B0E2DDC6}" presName="parTrans" presStyleLbl="sibTrans2D1" presStyleIdx="5" presStyleCnt="9"/>
      <dgm:spPr/>
      <dgm:t>
        <a:bodyPr/>
        <a:lstStyle/>
        <a:p>
          <a:endParaRPr lang="ru-RU"/>
        </a:p>
      </dgm:t>
    </dgm:pt>
    <dgm:pt modelId="{AF1F6CF2-1D25-4178-A79B-0CC6011477BB}" type="pres">
      <dgm:prSet presAssocID="{27852B94-FA75-4F83-A614-38F0B0E2DDC6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5D1E395E-B7F2-47BB-B781-DA6CFF530C58}" type="pres">
      <dgm:prSet presAssocID="{0FDB2953-80FA-44B7-8702-C7E20792C9A4}" presName="node" presStyleLbl="node1" presStyleIdx="5" presStyleCnt="9" custScaleX="173744" custRadScaleRad="105826" custRadScaleInc="384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81C78-13AA-478A-ABFA-8EB52415EF57}" type="pres">
      <dgm:prSet presAssocID="{2CEFD508-E9D7-4624-A88F-09631C394D03}" presName="parTrans" presStyleLbl="sibTrans2D1" presStyleIdx="6" presStyleCnt="9"/>
      <dgm:spPr/>
      <dgm:t>
        <a:bodyPr/>
        <a:lstStyle/>
        <a:p>
          <a:endParaRPr lang="ru-RU"/>
        </a:p>
      </dgm:t>
    </dgm:pt>
    <dgm:pt modelId="{57231275-4D33-4E5F-A50D-E22850BE3C85}" type="pres">
      <dgm:prSet presAssocID="{2CEFD508-E9D7-4624-A88F-09631C394D03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0E58D650-82B6-4624-9389-CE79B852FEA8}" type="pres">
      <dgm:prSet presAssocID="{51D31BF1-3859-4163-82F0-157EB958A9D0}" presName="node" presStyleLbl="node1" presStyleIdx="6" presStyleCnt="9" custScaleX="158241" custScaleY="92128" custRadScaleRad="144663" custRadScaleInc="56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C70E3-3607-43A0-8BFE-66D14FEAAC22}" type="pres">
      <dgm:prSet presAssocID="{8F3F355E-6167-486E-A62F-3319A7492F69}" presName="parTrans" presStyleLbl="sibTrans2D1" presStyleIdx="7" presStyleCnt="9"/>
      <dgm:spPr/>
      <dgm:t>
        <a:bodyPr/>
        <a:lstStyle/>
        <a:p>
          <a:endParaRPr lang="ru-RU"/>
        </a:p>
      </dgm:t>
    </dgm:pt>
    <dgm:pt modelId="{0722A317-D2A2-44CB-8219-4E1BE30D2A91}" type="pres">
      <dgm:prSet presAssocID="{8F3F355E-6167-486E-A62F-3319A7492F69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52A0386D-C866-4193-8BEF-B7EC2D43B0ED}" type="pres">
      <dgm:prSet presAssocID="{4705F43A-FA14-4244-AA5E-AA5E171D7A8F}" presName="node" presStyleLbl="node1" presStyleIdx="7" presStyleCnt="9" custScaleX="154109" custScaleY="97468" custRadScaleRad="160483" custRadScaleInc="-19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3AEE6-EBAB-44DB-AA9E-0C69EAF1C8DC}" type="pres">
      <dgm:prSet presAssocID="{87C88034-0E3D-439B-B2CC-4EFFE9AF3CA4}" presName="parTrans" presStyleLbl="sibTrans2D1" presStyleIdx="8" presStyleCnt="9"/>
      <dgm:spPr/>
      <dgm:t>
        <a:bodyPr/>
        <a:lstStyle/>
        <a:p>
          <a:endParaRPr lang="ru-RU"/>
        </a:p>
      </dgm:t>
    </dgm:pt>
    <dgm:pt modelId="{628735D9-78DA-415B-B927-8D582B8860B5}" type="pres">
      <dgm:prSet presAssocID="{87C88034-0E3D-439B-B2CC-4EFFE9AF3CA4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40C63CC9-821D-4097-B92F-5B9A835F57D1}" type="pres">
      <dgm:prSet presAssocID="{3701B768-C80C-4D88-A29B-65ABEEAF2F78}" presName="node" presStyleLbl="node1" presStyleIdx="8" presStyleCnt="9" custScaleX="159192" custRadScaleRad="134227" custRadScaleInc="-51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8E48A3-ED4A-4877-AD2D-AD2BD07F4114}" type="presOf" srcId="{51D31BF1-3859-4163-82F0-157EB958A9D0}" destId="{0E58D650-82B6-4624-9389-CE79B852FEA8}" srcOrd="0" destOrd="0" presId="urn:microsoft.com/office/officeart/2005/8/layout/radial5"/>
    <dgm:cxn modelId="{6D42FF06-D22E-4A6F-A620-D20778A0822E}" type="presOf" srcId="{5EDBFCA8-293A-406E-9E73-C4F07E4FB725}" destId="{C7713B1A-6FB8-44AA-8905-E9BED42C5B06}" srcOrd="0" destOrd="0" presId="urn:microsoft.com/office/officeart/2005/8/layout/radial5"/>
    <dgm:cxn modelId="{FC451041-4B9F-4C1D-A289-C61075D2FEFE}" type="presOf" srcId="{93E97085-DB59-4D7B-8B0F-4D471C1A8985}" destId="{F69AECCF-08F6-46CB-89D9-EE6966FCDAFA}" srcOrd="0" destOrd="0" presId="urn:microsoft.com/office/officeart/2005/8/layout/radial5"/>
    <dgm:cxn modelId="{D33B1C45-464F-430F-B114-FDD55B34B6ED}" type="presOf" srcId="{E5812DC1-60E4-4AC0-9FB5-3DCEAA9026BE}" destId="{3C6364E2-ED01-453D-9C69-BE672FA9B3C9}" srcOrd="0" destOrd="0" presId="urn:microsoft.com/office/officeart/2005/8/layout/radial5"/>
    <dgm:cxn modelId="{7BC8A901-35A8-4A38-9813-A829D19D0C62}" type="presOf" srcId="{AC392A02-C9DA-49BA-8972-4A899E56CB98}" destId="{DF68262B-A1DF-42C0-A06C-FF8F463456C3}" srcOrd="0" destOrd="0" presId="urn:microsoft.com/office/officeart/2005/8/layout/radial5"/>
    <dgm:cxn modelId="{9045D1FB-0371-4C95-A931-E7B8C762512D}" srcId="{5EDBFCA8-293A-406E-9E73-C4F07E4FB725}" destId="{34B3BCAA-2E6C-41EA-8D8E-D3059E373CFA}" srcOrd="1" destOrd="0" parTransId="{E5812DC1-60E4-4AC0-9FB5-3DCEAA9026BE}" sibTransId="{40C24C4F-EA5F-4320-8CD0-C83DCA9DDC11}"/>
    <dgm:cxn modelId="{6E4EC9E4-9D2C-4B7D-97D3-07353B1EB475}" type="presOf" srcId="{3D7AC9FA-F3F1-47CC-B158-A43E88DA0326}" destId="{C3BFA8B4-0F02-4843-8413-7E540E31EDA5}" srcOrd="0" destOrd="0" presId="urn:microsoft.com/office/officeart/2005/8/layout/radial5"/>
    <dgm:cxn modelId="{802D8245-0616-4847-A71B-A3C529D36959}" type="presOf" srcId="{8F3F355E-6167-486E-A62F-3319A7492F69}" destId="{0722A317-D2A2-44CB-8219-4E1BE30D2A91}" srcOrd="1" destOrd="0" presId="urn:microsoft.com/office/officeart/2005/8/layout/radial5"/>
    <dgm:cxn modelId="{18C2AD0E-4CC0-412A-80ED-21DBEDBAE44D}" type="presOf" srcId="{27852B94-FA75-4F83-A614-38F0B0E2DDC6}" destId="{38C571EE-F35A-4B5E-8484-CA10C57FC84C}" srcOrd="0" destOrd="0" presId="urn:microsoft.com/office/officeart/2005/8/layout/radial5"/>
    <dgm:cxn modelId="{37A2D6C7-B2CA-462C-9B2B-59E5DB6112DC}" srcId="{5EDBFCA8-293A-406E-9E73-C4F07E4FB725}" destId="{AC392A02-C9DA-49BA-8972-4A899E56CB98}" srcOrd="2" destOrd="0" parTransId="{E8D42E37-48A9-4E33-A3B4-CDF295B495DE}" sibTransId="{916797DE-8107-4135-81C3-94E4BEEA89C2}"/>
    <dgm:cxn modelId="{D88BD808-918D-4991-92F4-D990D75F15F2}" srcId="{5EDBFCA8-293A-406E-9E73-C4F07E4FB725}" destId="{7F8B05EF-A272-4B2A-BB03-6B77807DD94A}" srcOrd="0" destOrd="0" parTransId="{4CD9A5D5-8BB3-4EBD-BBCB-E4D52B5ADAAC}" sibTransId="{19E65655-45A4-44E4-964E-5917E36F183B}"/>
    <dgm:cxn modelId="{CB8D82EC-767F-45A4-9A0C-3640E7CA1E2A}" type="presOf" srcId="{87C88034-0E3D-439B-B2CC-4EFFE9AF3CA4}" destId="{628735D9-78DA-415B-B927-8D582B8860B5}" srcOrd="1" destOrd="0" presId="urn:microsoft.com/office/officeart/2005/8/layout/radial5"/>
    <dgm:cxn modelId="{19312542-290A-4BEE-A1A0-E34F67B2B990}" type="presOf" srcId="{E8D42E37-48A9-4E33-A3B4-CDF295B495DE}" destId="{B69F9BDC-299B-4728-87FD-5C02938F809E}" srcOrd="1" destOrd="0" presId="urn:microsoft.com/office/officeart/2005/8/layout/radial5"/>
    <dgm:cxn modelId="{0299AF93-6002-4E67-914B-D17C03E4AF8D}" type="presOf" srcId="{4CD9A5D5-8BB3-4EBD-BBCB-E4D52B5ADAAC}" destId="{BCE24205-2371-4847-B2FE-FBA6DDC645B1}" srcOrd="1" destOrd="0" presId="urn:microsoft.com/office/officeart/2005/8/layout/radial5"/>
    <dgm:cxn modelId="{AE0EB05A-DFB0-48FA-A874-D5069CE1F776}" srcId="{5EDBFCA8-293A-406E-9E73-C4F07E4FB725}" destId="{51D31BF1-3859-4163-82F0-157EB958A9D0}" srcOrd="6" destOrd="0" parTransId="{2CEFD508-E9D7-4624-A88F-09631C394D03}" sibTransId="{03D84CC5-38A2-4F28-8383-4F69E0A91B4E}"/>
    <dgm:cxn modelId="{B4FEA6B7-B010-4D11-A25E-961E6940057A}" type="presOf" srcId="{0FDB2953-80FA-44B7-8702-C7E20792C9A4}" destId="{5D1E395E-B7F2-47BB-B781-DA6CFF530C58}" srcOrd="0" destOrd="0" presId="urn:microsoft.com/office/officeart/2005/8/layout/radial5"/>
    <dgm:cxn modelId="{82414F23-A87D-4188-9040-0F713557A04E}" type="presOf" srcId="{2CEFD508-E9D7-4624-A88F-09631C394D03}" destId="{A5481C78-13AA-478A-ABFA-8EB52415EF57}" srcOrd="0" destOrd="0" presId="urn:microsoft.com/office/officeart/2005/8/layout/radial5"/>
    <dgm:cxn modelId="{20BA4C6B-DB1F-47E3-88A1-EC2D460E6D32}" type="presOf" srcId="{87C88034-0E3D-439B-B2CC-4EFFE9AF3CA4}" destId="{7A93AEE6-EBAB-44DB-AA9E-0C69EAF1C8DC}" srcOrd="0" destOrd="0" presId="urn:microsoft.com/office/officeart/2005/8/layout/radial5"/>
    <dgm:cxn modelId="{5A55E802-757C-4884-B05A-C72B5E0B20D2}" srcId="{F180AA14-89AB-46CA-BA1D-507119D5EB7E}" destId="{5EDBFCA8-293A-406E-9E73-C4F07E4FB725}" srcOrd="0" destOrd="0" parTransId="{4F45F497-2368-40AB-9E65-F6FF04705459}" sibTransId="{88888AA9-B1A3-4924-8169-BBB90693CFDE}"/>
    <dgm:cxn modelId="{FA99C565-F77B-401F-BF33-E6CD735CFFC3}" type="presOf" srcId="{4CD9A5D5-8BB3-4EBD-BBCB-E4D52B5ADAAC}" destId="{6F39B08E-70AA-4D2A-88CB-9B3D25A54CEC}" srcOrd="0" destOrd="0" presId="urn:microsoft.com/office/officeart/2005/8/layout/radial5"/>
    <dgm:cxn modelId="{B789C3DF-E44D-46E8-A888-810A34E4C38E}" type="presOf" srcId="{27852B94-FA75-4F83-A614-38F0B0E2DDC6}" destId="{AF1F6CF2-1D25-4178-A79B-0CC6011477BB}" srcOrd="1" destOrd="0" presId="urn:microsoft.com/office/officeart/2005/8/layout/radial5"/>
    <dgm:cxn modelId="{7EECC544-0F00-49F4-89F8-7FF59637ACE6}" type="presOf" srcId="{0BCF9058-CF7B-445A-B4CB-A542771F0D7F}" destId="{E11DE198-0037-4AC5-865D-0AC0F8CE99BD}" srcOrd="0" destOrd="0" presId="urn:microsoft.com/office/officeart/2005/8/layout/radial5"/>
    <dgm:cxn modelId="{4A97C028-F0AA-4325-85B2-23797FDBE283}" type="presOf" srcId="{2CEFD508-E9D7-4624-A88F-09631C394D03}" destId="{57231275-4D33-4E5F-A50D-E22850BE3C85}" srcOrd="1" destOrd="0" presId="urn:microsoft.com/office/officeart/2005/8/layout/radial5"/>
    <dgm:cxn modelId="{E5FFD41C-F079-42C1-8BB5-7CBA6C7B7E2A}" srcId="{5EDBFCA8-293A-406E-9E73-C4F07E4FB725}" destId="{0FDB2953-80FA-44B7-8702-C7E20792C9A4}" srcOrd="5" destOrd="0" parTransId="{27852B94-FA75-4F83-A614-38F0B0E2DDC6}" sibTransId="{392D8D71-4C61-4D0B-AD5D-EFC0888B07CD}"/>
    <dgm:cxn modelId="{165E6947-F5DA-401D-BD87-70E32A1310CC}" type="presOf" srcId="{E5812DC1-60E4-4AC0-9FB5-3DCEAA9026BE}" destId="{0E239A3C-572C-4A49-8B9A-751694E87D0A}" srcOrd="1" destOrd="0" presId="urn:microsoft.com/office/officeart/2005/8/layout/radial5"/>
    <dgm:cxn modelId="{AE15A792-3F47-4FEC-8318-DF4566D70D3D}" srcId="{5EDBFCA8-293A-406E-9E73-C4F07E4FB725}" destId="{3701B768-C80C-4D88-A29B-65ABEEAF2F78}" srcOrd="8" destOrd="0" parTransId="{87C88034-0E3D-439B-B2CC-4EFFE9AF3CA4}" sibTransId="{BD60EF8B-0646-4066-9E35-5B7777C0E420}"/>
    <dgm:cxn modelId="{357BD10D-572D-494A-8BE6-C29B445A1AA4}" type="presOf" srcId="{E8D42E37-48A9-4E33-A3B4-CDF295B495DE}" destId="{3F392F94-C000-49A3-877F-4E5A8DCDAEB0}" srcOrd="0" destOrd="0" presId="urn:microsoft.com/office/officeart/2005/8/layout/radial5"/>
    <dgm:cxn modelId="{64620719-59FA-459B-A9FF-2AF8ECC0DE2E}" type="presOf" srcId="{9D094F94-AD7D-445E-B02A-911FE3922642}" destId="{934A0A8B-B065-4B00-8963-0F745F3E5B3C}" srcOrd="0" destOrd="0" presId="urn:microsoft.com/office/officeart/2005/8/layout/radial5"/>
    <dgm:cxn modelId="{22E5543E-9A5D-4B04-B4A7-5381A8F71755}" srcId="{5EDBFCA8-293A-406E-9E73-C4F07E4FB725}" destId="{93E97085-DB59-4D7B-8B0F-4D471C1A8985}" srcOrd="4" destOrd="0" parTransId="{3D7AC9FA-F3F1-47CC-B158-A43E88DA0326}" sibTransId="{4D5C0F25-7439-4D94-B534-A6EE4E6483BB}"/>
    <dgm:cxn modelId="{321BFA04-2BF2-4C65-98BB-626A3E451102}" srcId="{5EDBFCA8-293A-406E-9E73-C4F07E4FB725}" destId="{4705F43A-FA14-4244-AA5E-AA5E171D7A8F}" srcOrd="7" destOrd="0" parTransId="{8F3F355E-6167-486E-A62F-3319A7492F69}" sibTransId="{6BBB480A-969A-4009-95C1-08D1F22C4A77}"/>
    <dgm:cxn modelId="{C879FF4D-2AF6-4629-89B4-5BA912CFACF1}" type="presOf" srcId="{3D7AC9FA-F3F1-47CC-B158-A43E88DA0326}" destId="{09B4E640-05B3-45E3-AEED-62F4AC5F2DDD}" srcOrd="1" destOrd="0" presId="urn:microsoft.com/office/officeart/2005/8/layout/radial5"/>
    <dgm:cxn modelId="{75135868-F286-4249-8B32-6EC4D3CD1F34}" type="presOf" srcId="{8F3F355E-6167-486E-A62F-3319A7492F69}" destId="{C30C70E3-3607-43A0-8BFE-66D14FEAAC22}" srcOrd="0" destOrd="0" presId="urn:microsoft.com/office/officeart/2005/8/layout/radial5"/>
    <dgm:cxn modelId="{675971CC-694D-4E44-90AD-66D703C13842}" type="presOf" srcId="{7F8B05EF-A272-4B2A-BB03-6B77807DD94A}" destId="{23EEE325-3A8E-41CD-93C9-687E39FE1610}" srcOrd="0" destOrd="0" presId="urn:microsoft.com/office/officeart/2005/8/layout/radial5"/>
    <dgm:cxn modelId="{A828592C-DCFE-448B-BE8F-335D1CCD2B0E}" type="presOf" srcId="{4705F43A-FA14-4244-AA5E-AA5E171D7A8F}" destId="{52A0386D-C866-4193-8BEF-B7EC2D43B0ED}" srcOrd="0" destOrd="0" presId="urn:microsoft.com/office/officeart/2005/8/layout/radial5"/>
    <dgm:cxn modelId="{F5A78F5D-30CB-4C2B-9661-61F0153CD840}" type="presOf" srcId="{F180AA14-89AB-46CA-BA1D-507119D5EB7E}" destId="{D2E4478E-B88B-4B19-90AE-E8FA2AEC9B34}" srcOrd="0" destOrd="0" presId="urn:microsoft.com/office/officeart/2005/8/layout/radial5"/>
    <dgm:cxn modelId="{C401055E-C951-4B6F-BB80-47ACF52A5B80}" type="presOf" srcId="{9D094F94-AD7D-445E-B02A-911FE3922642}" destId="{31C31835-1C89-4A02-9E63-A1334A64A333}" srcOrd="1" destOrd="0" presId="urn:microsoft.com/office/officeart/2005/8/layout/radial5"/>
    <dgm:cxn modelId="{B5C31D92-D458-4432-A31B-24B2A85FFB14}" srcId="{5EDBFCA8-293A-406E-9E73-C4F07E4FB725}" destId="{0BCF9058-CF7B-445A-B4CB-A542771F0D7F}" srcOrd="3" destOrd="0" parTransId="{9D094F94-AD7D-445E-B02A-911FE3922642}" sibTransId="{61626FBD-B90F-40FE-91E1-02B077FE4E08}"/>
    <dgm:cxn modelId="{1B8250F3-44D4-4324-9CD1-D6DEE428C90E}" type="presOf" srcId="{34B3BCAA-2E6C-41EA-8D8E-D3059E373CFA}" destId="{04C00F7F-0F54-4609-A67D-1B4423CCE5B2}" srcOrd="0" destOrd="0" presId="urn:microsoft.com/office/officeart/2005/8/layout/radial5"/>
    <dgm:cxn modelId="{1F3FD7EE-52F5-4F60-924D-05728B3253EA}" type="presOf" srcId="{3701B768-C80C-4D88-A29B-65ABEEAF2F78}" destId="{40C63CC9-821D-4097-B92F-5B9A835F57D1}" srcOrd="0" destOrd="0" presId="urn:microsoft.com/office/officeart/2005/8/layout/radial5"/>
    <dgm:cxn modelId="{14F01CB3-488E-4DBA-A6DA-F1DDC6222673}" type="presParOf" srcId="{D2E4478E-B88B-4B19-90AE-E8FA2AEC9B34}" destId="{C7713B1A-6FB8-44AA-8905-E9BED42C5B06}" srcOrd="0" destOrd="0" presId="urn:microsoft.com/office/officeart/2005/8/layout/radial5"/>
    <dgm:cxn modelId="{D53A6ED6-024E-4223-9D2E-C3DBC772CC84}" type="presParOf" srcId="{D2E4478E-B88B-4B19-90AE-E8FA2AEC9B34}" destId="{6F39B08E-70AA-4D2A-88CB-9B3D25A54CEC}" srcOrd="1" destOrd="0" presId="urn:microsoft.com/office/officeart/2005/8/layout/radial5"/>
    <dgm:cxn modelId="{647E1164-8A7D-4B06-BA1A-1BD7E31F6BDA}" type="presParOf" srcId="{6F39B08E-70AA-4D2A-88CB-9B3D25A54CEC}" destId="{BCE24205-2371-4847-B2FE-FBA6DDC645B1}" srcOrd="0" destOrd="0" presId="urn:microsoft.com/office/officeart/2005/8/layout/radial5"/>
    <dgm:cxn modelId="{E5F743C7-CD43-46CB-9A9A-AF4897CAB02F}" type="presParOf" srcId="{D2E4478E-B88B-4B19-90AE-E8FA2AEC9B34}" destId="{23EEE325-3A8E-41CD-93C9-687E39FE1610}" srcOrd="2" destOrd="0" presId="urn:microsoft.com/office/officeart/2005/8/layout/radial5"/>
    <dgm:cxn modelId="{8F95885D-9D30-4B38-B709-46DF7694DCAE}" type="presParOf" srcId="{D2E4478E-B88B-4B19-90AE-E8FA2AEC9B34}" destId="{3C6364E2-ED01-453D-9C69-BE672FA9B3C9}" srcOrd="3" destOrd="0" presId="urn:microsoft.com/office/officeart/2005/8/layout/radial5"/>
    <dgm:cxn modelId="{CD93FA45-6999-4CA4-9A23-16C360B25E76}" type="presParOf" srcId="{3C6364E2-ED01-453D-9C69-BE672FA9B3C9}" destId="{0E239A3C-572C-4A49-8B9A-751694E87D0A}" srcOrd="0" destOrd="0" presId="urn:microsoft.com/office/officeart/2005/8/layout/radial5"/>
    <dgm:cxn modelId="{39CD5D23-CF50-4707-BF8A-E6D57AB743AA}" type="presParOf" srcId="{D2E4478E-B88B-4B19-90AE-E8FA2AEC9B34}" destId="{04C00F7F-0F54-4609-A67D-1B4423CCE5B2}" srcOrd="4" destOrd="0" presId="urn:microsoft.com/office/officeart/2005/8/layout/radial5"/>
    <dgm:cxn modelId="{30115A9A-153E-4EE6-BB9C-D13F40336936}" type="presParOf" srcId="{D2E4478E-B88B-4B19-90AE-E8FA2AEC9B34}" destId="{3F392F94-C000-49A3-877F-4E5A8DCDAEB0}" srcOrd="5" destOrd="0" presId="urn:microsoft.com/office/officeart/2005/8/layout/radial5"/>
    <dgm:cxn modelId="{5627DC25-4361-4927-A842-24936ADEB740}" type="presParOf" srcId="{3F392F94-C000-49A3-877F-4E5A8DCDAEB0}" destId="{B69F9BDC-299B-4728-87FD-5C02938F809E}" srcOrd="0" destOrd="0" presId="urn:microsoft.com/office/officeart/2005/8/layout/radial5"/>
    <dgm:cxn modelId="{F7391BA6-087F-45A5-8C55-A5E8E948AF9C}" type="presParOf" srcId="{D2E4478E-B88B-4B19-90AE-E8FA2AEC9B34}" destId="{DF68262B-A1DF-42C0-A06C-FF8F463456C3}" srcOrd="6" destOrd="0" presId="urn:microsoft.com/office/officeart/2005/8/layout/radial5"/>
    <dgm:cxn modelId="{F4F6867B-BE5E-4E10-84AA-704264BDC9DD}" type="presParOf" srcId="{D2E4478E-B88B-4B19-90AE-E8FA2AEC9B34}" destId="{934A0A8B-B065-4B00-8963-0F745F3E5B3C}" srcOrd="7" destOrd="0" presId="urn:microsoft.com/office/officeart/2005/8/layout/radial5"/>
    <dgm:cxn modelId="{37E584B9-44FD-4D74-84A7-84CC209610FE}" type="presParOf" srcId="{934A0A8B-B065-4B00-8963-0F745F3E5B3C}" destId="{31C31835-1C89-4A02-9E63-A1334A64A333}" srcOrd="0" destOrd="0" presId="urn:microsoft.com/office/officeart/2005/8/layout/radial5"/>
    <dgm:cxn modelId="{0591AC54-46E1-4A0F-BB0D-D66DB0859897}" type="presParOf" srcId="{D2E4478E-B88B-4B19-90AE-E8FA2AEC9B34}" destId="{E11DE198-0037-4AC5-865D-0AC0F8CE99BD}" srcOrd="8" destOrd="0" presId="urn:microsoft.com/office/officeart/2005/8/layout/radial5"/>
    <dgm:cxn modelId="{5309203D-E424-45D4-A50C-F53F1C792AB9}" type="presParOf" srcId="{D2E4478E-B88B-4B19-90AE-E8FA2AEC9B34}" destId="{C3BFA8B4-0F02-4843-8413-7E540E31EDA5}" srcOrd="9" destOrd="0" presId="urn:microsoft.com/office/officeart/2005/8/layout/radial5"/>
    <dgm:cxn modelId="{471887AE-A15F-4FCE-8065-080EB7D056A3}" type="presParOf" srcId="{C3BFA8B4-0F02-4843-8413-7E540E31EDA5}" destId="{09B4E640-05B3-45E3-AEED-62F4AC5F2DDD}" srcOrd="0" destOrd="0" presId="urn:microsoft.com/office/officeart/2005/8/layout/radial5"/>
    <dgm:cxn modelId="{40B1D075-0659-422B-9386-22050E3CA052}" type="presParOf" srcId="{D2E4478E-B88B-4B19-90AE-E8FA2AEC9B34}" destId="{F69AECCF-08F6-46CB-89D9-EE6966FCDAFA}" srcOrd="10" destOrd="0" presId="urn:microsoft.com/office/officeart/2005/8/layout/radial5"/>
    <dgm:cxn modelId="{0B89EC74-8C92-448E-B37F-3B18090434CD}" type="presParOf" srcId="{D2E4478E-B88B-4B19-90AE-E8FA2AEC9B34}" destId="{38C571EE-F35A-4B5E-8484-CA10C57FC84C}" srcOrd="11" destOrd="0" presId="urn:microsoft.com/office/officeart/2005/8/layout/radial5"/>
    <dgm:cxn modelId="{65854598-571B-4F8F-9A74-1B5FADDCC8A2}" type="presParOf" srcId="{38C571EE-F35A-4B5E-8484-CA10C57FC84C}" destId="{AF1F6CF2-1D25-4178-A79B-0CC6011477BB}" srcOrd="0" destOrd="0" presId="urn:microsoft.com/office/officeart/2005/8/layout/radial5"/>
    <dgm:cxn modelId="{B355C1FA-EB46-4712-9234-9932339A1D89}" type="presParOf" srcId="{D2E4478E-B88B-4B19-90AE-E8FA2AEC9B34}" destId="{5D1E395E-B7F2-47BB-B781-DA6CFF530C58}" srcOrd="12" destOrd="0" presId="urn:microsoft.com/office/officeart/2005/8/layout/radial5"/>
    <dgm:cxn modelId="{D393DBAE-8E75-4EF2-AC14-EDD2D192ECE9}" type="presParOf" srcId="{D2E4478E-B88B-4B19-90AE-E8FA2AEC9B34}" destId="{A5481C78-13AA-478A-ABFA-8EB52415EF57}" srcOrd="13" destOrd="0" presId="urn:microsoft.com/office/officeart/2005/8/layout/radial5"/>
    <dgm:cxn modelId="{7801611B-02E2-4DE6-89B6-B10349BA0649}" type="presParOf" srcId="{A5481C78-13AA-478A-ABFA-8EB52415EF57}" destId="{57231275-4D33-4E5F-A50D-E22850BE3C85}" srcOrd="0" destOrd="0" presId="urn:microsoft.com/office/officeart/2005/8/layout/radial5"/>
    <dgm:cxn modelId="{67BBDA05-F9DC-4731-85AD-ED9339CAB140}" type="presParOf" srcId="{D2E4478E-B88B-4B19-90AE-E8FA2AEC9B34}" destId="{0E58D650-82B6-4624-9389-CE79B852FEA8}" srcOrd="14" destOrd="0" presId="urn:microsoft.com/office/officeart/2005/8/layout/radial5"/>
    <dgm:cxn modelId="{FF585944-335E-4DB4-AB0E-A4602EA5E96C}" type="presParOf" srcId="{D2E4478E-B88B-4B19-90AE-E8FA2AEC9B34}" destId="{C30C70E3-3607-43A0-8BFE-66D14FEAAC22}" srcOrd="15" destOrd="0" presId="urn:microsoft.com/office/officeart/2005/8/layout/radial5"/>
    <dgm:cxn modelId="{907C231B-8AF6-44CC-9E92-2EC96D811E9A}" type="presParOf" srcId="{C30C70E3-3607-43A0-8BFE-66D14FEAAC22}" destId="{0722A317-D2A2-44CB-8219-4E1BE30D2A91}" srcOrd="0" destOrd="0" presId="urn:microsoft.com/office/officeart/2005/8/layout/radial5"/>
    <dgm:cxn modelId="{95BEA997-78C4-4B9E-A7B1-C4BE72AA8D4B}" type="presParOf" srcId="{D2E4478E-B88B-4B19-90AE-E8FA2AEC9B34}" destId="{52A0386D-C866-4193-8BEF-B7EC2D43B0ED}" srcOrd="16" destOrd="0" presId="urn:microsoft.com/office/officeart/2005/8/layout/radial5"/>
    <dgm:cxn modelId="{4472FB66-95F3-4FA2-A8F0-57B0C1BDC40F}" type="presParOf" srcId="{D2E4478E-B88B-4B19-90AE-E8FA2AEC9B34}" destId="{7A93AEE6-EBAB-44DB-AA9E-0C69EAF1C8DC}" srcOrd="17" destOrd="0" presId="urn:microsoft.com/office/officeart/2005/8/layout/radial5"/>
    <dgm:cxn modelId="{6C5A4F2A-7405-4397-A556-7B34AA3FC94C}" type="presParOf" srcId="{7A93AEE6-EBAB-44DB-AA9E-0C69EAF1C8DC}" destId="{628735D9-78DA-415B-B927-8D582B8860B5}" srcOrd="0" destOrd="0" presId="urn:microsoft.com/office/officeart/2005/8/layout/radial5"/>
    <dgm:cxn modelId="{787B1D36-D9BA-45A2-9630-D02B82E7D688}" type="presParOf" srcId="{D2E4478E-B88B-4B19-90AE-E8FA2AEC9B34}" destId="{40C63CC9-821D-4097-B92F-5B9A835F57D1}" srcOrd="1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8A5B43A-4853-40DD-8009-C137A14FCA4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6F8318-E627-4E74-A8AC-BF2B9BA296D9}">
      <dgm:prSet phldrT="[Текст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3600" b="1" dirty="0" smtClean="0">
              <a:solidFill>
                <a:schemeClr val="bg1"/>
              </a:solidFill>
            </a:rPr>
            <a:t>Растениеводство</a:t>
          </a:r>
          <a:endParaRPr lang="ru-RU" sz="3600" b="1" dirty="0">
            <a:solidFill>
              <a:schemeClr val="bg1"/>
            </a:solidFill>
          </a:endParaRPr>
        </a:p>
      </dgm:t>
    </dgm:pt>
    <dgm:pt modelId="{3387DFFE-B0FF-4FC9-9D91-119B148000F5}" type="parTrans" cxnId="{9E5E5465-FA9C-4A45-9A50-343008A1641B}">
      <dgm:prSet/>
      <dgm:spPr/>
      <dgm:t>
        <a:bodyPr/>
        <a:lstStyle/>
        <a:p>
          <a:endParaRPr lang="ru-RU"/>
        </a:p>
      </dgm:t>
    </dgm:pt>
    <dgm:pt modelId="{60808F27-2B23-434A-8610-2D9FDCB3F022}" type="sibTrans" cxnId="{9E5E5465-FA9C-4A45-9A50-343008A1641B}">
      <dgm:prSet/>
      <dgm:spPr/>
      <dgm:t>
        <a:bodyPr/>
        <a:lstStyle/>
        <a:p>
          <a:endParaRPr lang="ru-RU"/>
        </a:p>
      </dgm:t>
    </dgm:pt>
    <dgm:pt modelId="{85814E62-E73A-4755-8F0C-7A2E9FDD7F2E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err="1" smtClean="0">
              <a:solidFill>
                <a:schemeClr val="accent2">
                  <a:lumMod val="75000"/>
                </a:schemeClr>
              </a:solidFill>
            </a:rPr>
            <a:t>зерноводство</a:t>
          </a:r>
          <a:endParaRPr lang="ru-RU" sz="2400" b="1" dirty="0">
            <a:solidFill>
              <a:schemeClr val="accent2">
                <a:lumMod val="75000"/>
              </a:schemeClr>
            </a:solidFill>
          </a:endParaRPr>
        </a:p>
      </dgm:t>
    </dgm:pt>
    <dgm:pt modelId="{41D33874-4AB8-4609-BCE7-F05287C2A71D}" type="parTrans" cxnId="{B5A38F3C-3EDE-4D3D-B4F2-1D8272DEB2AE}">
      <dgm:prSet/>
      <dgm:spPr/>
      <dgm:t>
        <a:bodyPr/>
        <a:lstStyle/>
        <a:p>
          <a:endParaRPr lang="ru-RU"/>
        </a:p>
      </dgm:t>
    </dgm:pt>
    <dgm:pt modelId="{DA38C055-50CE-4028-9849-84B1DDA584D4}" type="sibTrans" cxnId="{B5A38F3C-3EDE-4D3D-B4F2-1D8272DEB2AE}">
      <dgm:prSet/>
      <dgm:spPr/>
      <dgm:t>
        <a:bodyPr/>
        <a:lstStyle/>
        <a:p>
          <a:endParaRPr lang="ru-RU"/>
        </a:p>
      </dgm:t>
    </dgm:pt>
    <dgm:pt modelId="{7DB9EDBA-460B-4D54-859C-74EF73982E74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75000"/>
                </a:schemeClr>
              </a:solidFill>
            </a:rPr>
            <a:t>садоводство</a:t>
          </a:r>
          <a:endParaRPr lang="ru-RU" sz="2400" b="1" dirty="0">
            <a:solidFill>
              <a:schemeClr val="accent2">
                <a:lumMod val="75000"/>
              </a:schemeClr>
            </a:solidFill>
          </a:endParaRPr>
        </a:p>
      </dgm:t>
    </dgm:pt>
    <dgm:pt modelId="{FE753C4D-97EA-41F7-96E2-F0382D7C2961}" type="parTrans" cxnId="{E0A18440-D683-4ADB-A6D7-A08AAD83FBBC}">
      <dgm:prSet/>
      <dgm:spPr/>
      <dgm:t>
        <a:bodyPr/>
        <a:lstStyle/>
        <a:p>
          <a:endParaRPr lang="ru-RU"/>
        </a:p>
      </dgm:t>
    </dgm:pt>
    <dgm:pt modelId="{D40AB849-9896-42A7-938E-EEA0672BDBF5}" type="sibTrans" cxnId="{E0A18440-D683-4ADB-A6D7-A08AAD83FBBC}">
      <dgm:prSet/>
      <dgm:spPr/>
      <dgm:t>
        <a:bodyPr/>
        <a:lstStyle/>
        <a:p>
          <a:endParaRPr lang="ru-RU"/>
        </a:p>
      </dgm:t>
    </dgm:pt>
    <dgm:pt modelId="{E8721906-1570-4F0E-9C55-92D278E65FC9}">
      <dgm:prSet phldrT="[Текст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ru-RU" sz="3600" b="1" dirty="0" smtClean="0">
              <a:solidFill>
                <a:schemeClr val="bg1"/>
              </a:solidFill>
            </a:rPr>
            <a:t>Животноводство</a:t>
          </a:r>
          <a:endParaRPr lang="ru-RU" sz="3600" b="1" dirty="0">
            <a:solidFill>
              <a:schemeClr val="bg1"/>
            </a:solidFill>
          </a:endParaRPr>
        </a:p>
      </dgm:t>
    </dgm:pt>
    <dgm:pt modelId="{F11DA72D-5428-460D-A68E-6D79B64490D4}" type="parTrans" cxnId="{B6669DAA-4FAE-4A65-9150-FC683AE7D7D3}">
      <dgm:prSet/>
      <dgm:spPr/>
      <dgm:t>
        <a:bodyPr/>
        <a:lstStyle/>
        <a:p>
          <a:endParaRPr lang="ru-RU"/>
        </a:p>
      </dgm:t>
    </dgm:pt>
    <dgm:pt modelId="{EA530AA0-0838-41F6-936F-B58D0B28854A}" type="sibTrans" cxnId="{B6669DAA-4FAE-4A65-9150-FC683AE7D7D3}">
      <dgm:prSet/>
      <dgm:spPr/>
      <dgm:t>
        <a:bodyPr/>
        <a:lstStyle/>
        <a:p>
          <a:endParaRPr lang="ru-RU"/>
        </a:p>
      </dgm:t>
    </dgm:pt>
    <dgm:pt modelId="{D5DB8B7F-B08E-43B5-B188-562DA7D85056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овцеводство</a:t>
          </a:r>
          <a:endParaRPr lang="ru-RU" sz="2400" b="1" dirty="0">
            <a:solidFill>
              <a:srgbClr val="002060"/>
            </a:solidFill>
          </a:endParaRPr>
        </a:p>
      </dgm:t>
    </dgm:pt>
    <dgm:pt modelId="{B16241B9-8B67-406D-8873-F0BFBDD9AFBD}" type="parTrans" cxnId="{547AB179-AC28-4F1C-A373-5E6C29C171FC}">
      <dgm:prSet/>
      <dgm:spPr/>
      <dgm:t>
        <a:bodyPr/>
        <a:lstStyle/>
        <a:p>
          <a:endParaRPr lang="ru-RU"/>
        </a:p>
      </dgm:t>
    </dgm:pt>
    <dgm:pt modelId="{9600F279-C6C0-4613-94FA-42FD793EECE1}" type="sibTrans" cxnId="{547AB179-AC28-4F1C-A373-5E6C29C171FC}">
      <dgm:prSet/>
      <dgm:spPr/>
      <dgm:t>
        <a:bodyPr/>
        <a:lstStyle/>
        <a:p>
          <a:endParaRPr lang="ru-RU"/>
        </a:p>
      </dgm:t>
    </dgm:pt>
    <dgm:pt modelId="{1ABB518F-B8F8-4FDD-9917-563FC475EFB8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скотоводство</a:t>
          </a:r>
          <a:endParaRPr lang="ru-RU" sz="2400" b="1" dirty="0">
            <a:solidFill>
              <a:srgbClr val="002060"/>
            </a:solidFill>
          </a:endParaRPr>
        </a:p>
      </dgm:t>
    </dgm:pt>
    <dgm:pt modelId="{EFC1B742-DE35-4BF3-AFE7-4174B40F2964}" type="parTrans" cxnId="{E9D481C6-50CA-43D1-AFEB-44D203A46101}">
      <dgm:prSet/>
      <dgm:spPr/>
      <dgm:t>
        <a:bodyPr/>
        <a:lstStyle/>
        <a:p>
          <a:endParaRPr lang="ru-RU"/>
        </a:p>
      </dgm:t>
    </dgm:pt>
    <dgm:pt modelId="{25EC5A92-5BF5-4A89-B129-998623C7C8CC}" type="sibTrans" cxnId="{E9D481C6-50CA-43D1-AFEB-44D203A46101}">
      <dgm:prSet/>
      <dgm:spPr/>
      <dgm:t>
        <a:bodyPr/>
        <a:lstStyle/>
        <a:p>
          <a:endParaRPr lang="ru-RU"/>
        </a:p>
      </dgm:t>
    </dgm:pt>
    <dgm:pt modelId="{B654FC0F-1EB4-48D2-B605-87F58535A355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75000"/>
                </a:schemeClr>
              </a:solidFill>
            </a:rPr>
            <a:t>виноградарство</a:t>
          </a:r>
          <a:endParaRPr lang="ru-RU" sz="2400" b="1" dirty="0">
            <a:solidFill>
              <a:schemeClr val="accent2">
                <a:lumMod val="75000"/>
              </a:schemeClr>
            </a:solidFill>
          </a:endParaRPr>
        </a:p>
      </dgm:t>
    </dgm:pt>
    <dgm:pt modelId="{77A431D8-875E-4738-90FE-7B6E294F9BCB}" type="parTrans" cxnId="{0BC0A29E-CFFE-4020-9B05-91DD16E587EC}">
      <dgm:prSet/>
      <dgm:spPr/>
      <dgm:t>
        <a:bodyPr/>
        <a:lstStyle/>
        <a:p>
          <a:endParaRPr lang="ru-RU"/>
        </a:p>
      </dgm:t>
    </dgm:pt>
    <dgm:pt modelId="{DF680FB4-CAF1-4EF7-9A6D-7CB6288B9085}" type="sibTrans" cxnId="{0BC0A29E-CFFE-4020-9B05-91DD16E587EC}">
      <dgm:prSet/>
      <dgm:spPr/>
      <dgm:t>
        <a:bodyPr/>
        <a:lstStyle/>
        <a:p>
          <a:endParaRPr lang="ru-RU"/>
        </a:p>
      </dgm:t>
    </dgm:pt>
    <dgm:pt modelId="{6959EABF-E08C-41CE-A1CB-03313C1EC986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accent2">
                  <a:lumMod val="75000"/>
                </a:schemeClr>
              </a:solidFill>
            </a:rPr>
            <a:t>овощеводство</a:t>
          </a:r>
          <a:endParaRPr lang="ru-RU" sz="2400" b="1" dirty="0">
            <a:solidFill>
              <a:schemeClr val="accent2">
                <a:lumMod val="75000"/>
              </a:schemeClr>
            </a:solidFill>
          </a:endParaRPr>
        </a:p>
      </dgm:t>
    </dgm:pt>
    <dgm:pt modelId="{00F2E5DC-54E0-40AC-BB41-B436945AFF27}" type="parTrans" cxnId="{B3D1153D-A3E9-443B-97E4-BD73D52974AA}">
      <dgm:prSet/>
      <dgm:spPr/>
      <dgm:t>
        <a:bodyPr/>
        <a:lstStyle/>
        <a:p>
          <a:endParaRPr lang="ru-RU"/>
        </a:p>
      </dgm:t>
    </dgm:pt>
    <dgm:pt modelId="{D0D12ABD-51E2-4D41-BC3B-F92513EB0080}" type="sibTrans" cxnId="{B3D1153D-A3E9-443B-97E4-BD73D52974AA}">
      <dgm:prSet/>
      <dgm:spPr/>
      <dgm:t>
        <a:bodyPr/>
        <a:lstStyle/>
        <a:p>
          <a:endParaRPr lang="ru-RU"/>
        </a:p>
      </dgm:t>
    </dgm:pt>
    <dgm:pt modelId="{B942CA1F-6C41-4476-98FC-65BA6F4E01BA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2">
                  <a:lumMod val="75000"/>
                </a:schemeClr>
              </a:solidFill>
            </a:rPr>
            <a:t>Эфиромасличные культуры</a:t>
          </a:r>
          <a:endParaRPr lang="ru-RU" sz="2000" b="1" dirty="0">
            <a:solidFill>
              <a:schemeClr val="accent2">
                <a:lumMod val="75000"/>
              </a:schemeClr>
            </a:solidFill>
          </a:endParaRPr>
        </a:p>
      </dgm:t>
    </dgm:pt>
    <dgm:pt modelId="{94259184-6AD2-4228-A571-B98123A5F4FD}" type="parTrans" cxnId="{41EA6CF4-57C2-4D9D-85ED-549BE512EC3B}">
      <dgm:prSet/>
      <dgm:spPr/>
      <dgm:t>
        <a:bodyPr/>
        <a:lstStyle/>
        <a:p>
          <a:endParaRPr lang="ru-RU"/>
        </a:p>
      </dgm:t>
    </dgm:pt>
    <dgm:pt modelId="{3274484B-5D31-43A7-9831-18F93E5FF0D7}" type="sibTrans" cxnId="{41EA6CF4-57C2-4D9D-85ED-549BE512EC3B}">
      <dgm:prSet/>
      <dgm:spPr/>
      <dgm:t>
        <a:bodyPr/>
        <a:lstStyle/>
        <a:p>
          <a:endParaRPr lang="ru-RU"/>
        </a:p>
      </dgm:t>
    </dgm:pt>
    <dgm:pt modelId="{1504FF33-8C04-4B19-B7B1-2C9DDB39876B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рыболовство</a:t>
          </a:r>
          <a:endParaRPr lang="ru-RU" sz="2400" b="1" dirty="0">
            <a:solidFill>
              <a:srgbClr val="002060"/>
            </a:solidFill>
          </a:endParaRPr>
        </a:p>
      </dgm:t>
    </dgm:pt>
    <dgm:pt modelId="{6AB380E5-1150-44AE-B0AC-7543282BE2A5}" type="parTrans" cxnId="{BC65E964-3B45-40AB-AEB0-E09E7EAD1B84}">
      <dgm:prSet/>
      <dgm:spPr/>
      <dgm:t>
        <a:bodyPr/>
        <a:lstStyle/>
        <a:p>
          <a:endParaRPr lang="ru-RU"/>
        </a:p>
      </dgm:t>
    </dgm:pt>
    <dgm:pt modelId="{FE7C253F-C1DB-4DFC-83D5-3C8A76163B10}" type="sibTrans" cxnId="{BC65E964-3B45-40AB-AEB0-E09E7EAD1B84}">
      <dgm:prSet/>
      <dgm:spPr/>
      <dgm:t>
        <a:bodyPr/>
        <a:lstStyle/>
        <a:p>
          <a:endParaRPr lang="ru-RU"/>
        </a:p>
      </dgm:t>
    </dgm:pt>
    <dgm:pt modelId="{7E3F64D1-9169-43A3-8E1F-5B3EC1CFD7CE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</a:rPr>
            <a:t>шелководство</a:t>
          </a:r>
          <a:endParaRPr lang="ru-RU" sz="2400" b="1" dirty="0">
            <a:solidFill>
              <a:srgbClr val="002060"/>
            </a:solidFill>
          </a:endParaRPr>
        </a:p>
      </dgm:t>
    </dgm:pt>
    <dgm:pt modelId="{123336D2-32C1-48C1-9052-EE24D9652879}" type="parTrans" cxnId="{B78CAE9A-34F1-436C-AEF6-B501D1CE7B03}">
      <dgm:prSet/>
      <dgm:spPr/>
      <dgm:t>
        <a:bodyPr/>
        <a:lstStyle/>
        <a:p>
          <a:endParaRPr lang="ru-RU"/>
        </a:p>
      </dgm:t>
    </dgm:pt>
    <dgm:pt modelId="{95E6843E-D439-43C6-AEB5-40D53433D1B1}" type="sibTrans" cxnId="{B78CAE9A-34F1-436C-AEF6-B501D1CE7B03}">
      <dgm:prSet/>
      <dgm:spPr/>
      <dgm:t>
        <a:bodyPr/>
        <a:lstStyle/>
        <a:p>
          <a:endParaRPr lang="ru-RU"/>
        </a:p>
      </dgm:t>
    </dgm:pt>
    <dgm:pt modelId="{A4263191-B1B2-426A-8086-766977D2E042}">
      <dgm:prSet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/>
            </a:rPr>
            <a:t>пчеловодство</a:t>
          </a:r>
          <a:endParaRPr lang="ru-RU" sz="2400" b="1" dirty="0">
            <a:solidFill>
              <a:srgbClr val="002060"/>
            </a:solidFill>
            <a:effectLst/>
          </a:endParaRPr>
        </a:p>
      </dgm:t>
    </dgm:pt>
    <dgm:pt modelId="{8F0B500B-66B6-49C0-8665-8C23533CDC37}" type="parTrans" cxnId="{204BFFD8-D0E3-46EF-AE62-93CA8EBF6366}">
      <dgm:prSet/>
      <dgm:spPr/>
      <dgm:t>
        <a:bodyPr/>
        <a:lstStyle/>
        <a:p>
          <a:endParaRPr lang="ru-RU"/>
        </a:p>
      </dgm:t>
    </dgm:pt>
    <dgm:pt modelId="{EBEB3976-81A7-49A5-BFDC-6BE22AB3D963}" type="sibTrans" cxnId="{204BFFD8-D0E3-46EF-AE62-93CA8EBF6366}">
      <dgm:prSet/>
      <dgm:spPr/>
      <dgm:t>
        <a:bodyPr/>
        <a:lstStyle/>
        <a:p>
          <a:endParaRPr lang="ru-RU"/>
        </a:p>
      </dgm:t>
    </dgm:pt>
    <dgm:pt modelId="{C234B747-B84D-4FE7-95F8-B1D61A23C33E}" type="pres">
      <dgm:prSet presAssocID="{98A5B43A-4853-40DD-8009-C137A14FCA4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6DE9754-D800-444F-AE47-A7890BE32990}" type="pres">
      <dgm:prSet presAssocID="{986F8318-E627-4E74-A8AC-BF2B9BA296D9}" presName="root" presStyleCnt="0"/>
      <dgm:spPr/>
    </dgm:pt>
    <dgm:pt modelId="{DF757121-0C4E-46F1-98DE-4633944B08B1}" type="pres">
      <dgm:prSet presAssocID="{986F8318-E627-4E74-A8AC-BF2B9BA296D9}" presName="rootComposite" presStyleCnt="0"/>
      <dgm:spPr/>
    </dgm:pt>
    <dgm:pt modelId="{C2DF03ED-0922-4164-AC23-3CA3D77189D8}" type="pres">
      <dgm:prSet presAssocID="{986F8318-E627-4E74-A8AC-BF2B9BA296D9}" presName="rootText" presStyleLbl="node1" presStyleIdx="0" presStyleCnt="2" custScaleX="350040" custScaleY="185518" custLinFactNeighborX="-10" custLinFactNeighborY="-348"/>
      <dgm:spPr/>
      <dgm:t>
        <a:bodyPr/>
        <a:lstStyle/>
        <a:p>
          <a:endParaRPr lang="ru-RU"/>
        </a:p>
      </dgm:t>
    </dgm:pt>
    <dgm:pt modelId="{1B3846FB-AF6B-4A3B-A62B-7BC609D422A2}" type="pres">
      <dgm:prSet presAssocID="{986F8318-E627-4E74-A8AC-BF2B9BA296D9}" presName="rootConnector" presStyleLbl="node1" presStyleIdx="0" presStyleCnt="2"/>
      <dgm:spPr/>
      <dgm:t>
        <a:bodyPr/>
        <a:lstStyle/>
        <a:p>
          <a:endParaRPr lang="ru-RU"/>
        </a:p>
      </dgm:t>
    </dgm:pt>
    <dgm:pt modelId="{7FDEB3D1-365D-48DA-B9C8-CF0577FD323B}" type="pres">
      <dgm:prSet presAssocID="{986F8318-E627-4E74-A8AC-BF2B9BA296D9}" presName="childShape" presStyleCnt="0"/>
      <dgm:spPr/>
    </dgm:pt>
    <dgm:pt modelId="{2B31871C-0A2F-4F54-A01C-538C684C9011}" type="pres">
      <dgm:prSet presAssocID="{41D33874-4AB8-4609-BCE7-F05287C2A71D}" presName="Name13" presStyleLbl="parChTrans1D2" presStyleIdx="0" presStyleCnt="10"/>
      <dgm:spPr/>
      <dgm:t>
        <a:bodyPr/>
        <a:lstStyle/>
        <a:p>
          <a:endParaRPr lang="ru-RU"/>
        </a:p>
      </dgm:t>
    </dgm:pt>
    <dgm:pt modelId="{C97CA799-B05F-433C-9FAB-B394487387B6}" type="pres">
      <dgm:prSet presAssocID="{85814E62-E73A-4755-8F0C-7A2E9FDD7F2E}" presName="childText" presStyleLbl="bgAcc1" presStyleIdx="0" presStyleCnt="10" custScaleX="3036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91A66-6301-427E-983D-4B14FB80BA2B}" type="pres">
      <dgm:prSet presAssocID="{77A431D8-875E-4738-90FE-7B6E294F9BCB}" presName="Name13" presStyleLbl="parChTrans1D2" presStyleIdx="1" presStyleCnt="10"/>
      <dgm:spPr/>
      <dgm:t>
        <a:bodyPr/>
        <a:lstStyle/>
        <a:p>
          <a:endParaRPr lang="ru-RU"/>
        </a:p>
      </dgm:t>
    </dgm:pt>
    <dgm:pt modelId="{EB932546-9733-4927-8148-51FBD9B51F7E}" type="pres">
      <dgm:prSet presAssocID="{B654FC0F-1EB4-48D2-B605-87F58535A355}" presName="childText" presStyleLbl="bgAcc1" presStyleIdx="1" presStyleCnt="10" custScaleX="3036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72207B-1551-4EF1-B53D-16E6191C6EAE}" type="pres">
      <dgm:prSet presAssocID="{00F2E5DC-54E0-40AC-BB41-B436945AFF27}" presName="Name13" presStyleLbl="parChTrans1D2" presStyleIdx="2" presStyleCnt="10"/>
      <dgm:spPr/>
      <dgm:t>
        <a:bodyPr/>
        <a:lstStyle/>
        <a:p>
          <a:endParaRPr lang="ru-RU"/>
        </a:p>
      </dgm:t>
    </dgm:pt>
    <dgm:pt modelId="{03F65721-7676-420A-A780-A128E9A4D764}" type="pres">
      <dgm:prSet presAssocID="{6959EABF-E08C-41CE-A1CB-03313C1EC986}" presName="childText" presStyleLbl="bgAcc1" presStyleIdx="2" presStyleCnt="10" custScaleX="308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76B52-8C4D-42D3-BD41-8FC6B5D0CAC6}" type="pres">
      <dgm:prSet presAssocID="{FE753C4D-97EA-41F7-96E2-F0382D7C2961}" presName="Name13" presStyleLbl="parChTrans1D2" presStyleIdx="3" presStyleCnt="10"/>
      <dgm:spPr/>
      <dgm:t>
        <a:bodyPr/>
        <a:lstStyle/>
        <a:p>
          <a:endParaRPr lang="ru-RU"/>
        </a:p>
      </dgm:t>
    </dgm:pt>
    <dgm:pt modelId="{A99AC253-6D3E-4217-BA36-50883F94940B}" type="pres">
      <dgm:prSet presAssocID="{7DB9EDBA-460B-4D54-859C-74EF73982E74}" presName="childText" presStyleLbl="bgAcc1" presStyleIdx="3" presStyleCnt="10" custScaleX="303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2C0290-D5AD-4990-892E-F1FC54A8E470}" type="pres">
      <dgm:prSet presAssocID="{94259184-6AD2-4228-A571-B98123A5F4FD}" presName="Name13" presStyleLbl="parChTrans1D2" presStyleIdx="4" presStyleCnt="10"/>
      <dgm:spPr/>
      <dgm:t>
        <a:bodyPr/>
        <a:lstStyle/>
        <a:p>
          <a:endParaRPr lang="ru-RU"/>
        </a:p>
      </dgm:t>
    </dgm:pt>
    <dgm:pt modelId="{49163FDD-FF1C-41F9-BEF7-C5B52DB84C38}" type="pres">
      <dgm:prSet presAssocID="{B942CA1F-6C41-4476-98FC-65BA6F4E01BA}" presName="childText" presStyleLbl="bgAcc1" presStyleIdx="4" presStyleCnt="10" custScaleX="303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654F8B-AC18-4783-AB2F-02FCA96460BE}" type="pres">
      <dgm:prSet presAssocID="{E8721906-1570-4F0E-9C55-92D278E65FC9}" presName="root" presStyleCnt="0"/>
      <dgm:spPr/>
    </dgm:pt>
    <dgm:pt modelId="{EF87D3B2-0381-4DE1-A415-8FFE1B761B03}" type="pres">
      <dgm:prSet presAssocID="{E8721906-1570-4F0E-9C55-92D278E65FC9}" presName="rootComposite" presStyleCnt="0"/>
      <dgm:spPr/>
    </dgm:pt>
    <dgm:pt modelId="{A88E80FB-F0D9-4115-89AE-226FC30D2FA2}" type="pres">
      <dgm:prSet presAssocID="{E8721906-1570-4F0E-9C55-92D278E65FC9}" presName="rootText" presStyleLbl="node1" presStyleIdx="1" presStyleCnt="2" custScaleX="353269" custScaleY="177463"/>
      <dgm:spPr/>
      <dgm:t>
        <a:bodyPr/>
        <a:lstStyle/>
        <a:p>
          <a:endParaRPr lang="ru-RU"/>
        </a:p>
      </dgm:t>
    </dgm:pt>
    <dgm:pt modelId="{C4516B6E-E95F-419F-82E9-720826816D40}" type="pres">
      <dgm:prSet presAssocID="{E8721906-1570-4F0E-9C55-92D278E65FC9}" presName="rootConnector" presStyleLbl="node1" presStyleIdx="1" presStyleCnt="2"/>
      <dgm:spPr/>
      <dgm:t>
        <a:bodyPr/>
        <a:lstStyle/>
        <a:p>
          <a:endParaRPr lang="ru-RU"/>
        </a:p>
      </dgm:t>
    </dgm:pt>
    <dgm:pt modelId="{AD2B358A-2E49-4BD6-AA52-11C31610B414}" type="pres">
      <dgm:prSet presAssocID="{E8721906-1570-4F0E-9C55-92D278E65FC9}" presName="childShape" presStyleCnt="0"/>
      <dgm:spPr/>
    </dgm:pt>
    <dgm:pt modelId="{E57AA08E-0AC9-42F6-BB2C-29EACB5B8551}" type="pres">
      <dgm:prSet presAssocID="{B16241B9-8B67-406D-8873-F0BFBDD9AFBD}" presName="Name13" presStyleLbl="parChTrans1D2" presStyleIdx="5" presStyleCnt="10"/>
      <dgm:spPr/>
      <dgm:t>
        <a:bodyPr/>
        <a:lstStyle/>
        <a:p>
          <a:endParaRPr lang="ru-RU"/>
        </a:p>
      </dgm:t>
    </dgm:pt>
    <dgm:pt modelId="{51D59B76-DAB0-4F02-99A9-DF27DAD744E7}" type="pres">
      <dgm:prSet presAssocID="{D5DB8B7F-B08E-43B5-B188-562DA7D85056}" presName="childText" presStyleLbl="bgAcc1" presStyleIdx="5" presStyleCnt="10" custScaleX="343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76834C-10EE-4D4F-82D1-043344964D89}" type="pres">
      <dgm:prSet presAssocID="{EFC1B742-DE35-4BF3-AFE7-4174B40F2964}" presName="Name13" presStyleLbl="parChTrans1D2" presStyleIdx="6" presStyleCnt="10"/>
      <dgm:spPr/>
      <dgm:t>
        <a:bodyPr/>
        <a:lstStyle/>
        <a:p>
          <a:endParaRPr lang="ru-RU"/>
        </a:p>
      </dgm:t>
    </dgm:pt>
    <dgm:pt modelId="{BFF77116-266B-4229-9357-42F422FF1999}" type="pres">
      <dgm:prSet presAssocID="{1ABB518F-B8F8-4FDD-9917-563FC475EFB8}" presName="childText" presStyleLbl="bgAcc1" presStyleIdx="6" presStyleCnt="10" custScaleX="341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3A0E1-BD05-421F-A914-7EACA1744C5B}" type="pres">
      <dgm:prSet presAssocID="{6AB380E5-1150-44AE-B0AC-7543282BE2A5}" presName="Name13" presStyleLbl="parChTrans1D2" presStyleIdx="7" presStyleCnt="10"/>
      <dgm:spPr/>
      <dgm:t>
        <a:bodyPr/>
        <a:lstStyle/>
        <a:p>
          <a:endParaRPr lang="ru-RU"/>
        </a:p>
      </dgm:t>
    </dgm:pt>
    <dgm:pt modelId="{CAED96E6-8FC9-429B-A61E-8BAE29B6766F}" type="pres">
      <dgm:prSet presAssocID="{1504FF33-8C04-4B19-B7B1-2C9DDB39876B}" presName="childText" presStyleLbl="bgAcc1" presStyleIdx="7" presStyleCnt="10" custScaleX="341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DFB2C-FFCA-4FEC-A82A-490FFD9F8304}" type="pres">
      <dgm:prSet presAssocID="{123336D2-32C1-48C1-9052-EE24D9652879}" presName="Name13" presStyleLbl="parChTrans1D2" presStyleIdx="8" presStyleCnt="10"/>
      <dgm:spPr/>
      <dgm:t>
        <a:bodyPr/>
        <a:lstStyle/>
        <a:p>
          <a:endParaRPr lang="ru-RU"/>
        </a:p>
      </dgm:t>
    </dgm:pt>
    <dgm:pt modelId="{F9C1AB2A-84D0-49A4-92FA-E6042F67AC2B}" type="pres">
      <dgm:prSet presAssocID="{7E3F64D1-9169-43A3-8E1F-5B3EC1CFD7CE}" presName="childText" presStyleLbl="bgAcc1" presStyleIdx="8" presStyleCnt="10" custScaleX="340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BE2B3-79A4-4EF7-9768-53C1AB41595C}" type="pres">
      <dgm:prSet presAssocID="{8F0B500B-66B6-49C0-8665-8C23533CDC37}" presName="Name13" presStyleLbl="parChTrans1D2" presStyleIdx="9" presStyleCnt="10"/>
      <dgm:spPr/>
      <dgm:t>
        <a:bodyPr/>
        <a:lstStyle/>
        <a:p>
          <a:endParaRPr lang="ru-RU"/>
        </a:p>
      </dgm:t>
    </dgm:pt>
    <dgm:pt modelId="{C4FD2647-5707-4E4C-BB5B-822B5D4B206B}" type="pres">
      <dgm:prSet presAssocID="{A4263191-B1B2-426A-8086-766977D2E042}" presName="childText" presStyleLbl="bgAcc1" presStyleIdx="9" presStyleCnt="10" custScaleX="341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CAE9A-34F1-436C-AEF6-B501D1CE7B03}" srcId="{E8721906-1570-4F0E-9C55-92D278E65FC9}" destId="{7E3F64D1-9169-43A3-8E1F-5B3EC1CFD7CE}" srcOrd="3" destOrd="0" parTransId="{123336D2-32C1-48C1-9052-EE24D9652879}" sibTransId="{95E6843E-D439-43C6-AEB5-40D53433D1B1}"/>
    <dgm:cxn modelId="{6A55211A-A272-4E14-BC6F-19B39181FFB0}" type="presOf" srcId="{A4263191-B1B2-426A-8086-766977D2E042}" destId="{C4FD2647-5707-4E4C-BB5B-822B5D4B206B}" srcOrd="0" destOrd="0" presId="urn:microsoft.com/office/officeart/2005/8/layout/hierarchy3"/>
    <dgm:cxn modelId="{DB78348D-4B5D-4AEE-B796-41950BC4C295}" type="presOf" srcId="{1ABB518F-B8F8-4FDD-9917-563FC475EFB8}" destId="{BFF77116-266B-4229-9357-42F422FF1999}" srcOrd="0" destOrd="0" presId="urn:microsoft.com/office/officeart/2005/8/layout/hierarchy3"/>
    <dgm:cxn modelId="{73B48077-E82A-4299-B917-6DC11AFA8499}" type="presOf" srcId="{7E3F64D1-9169-43A3-8E1F-5B3EC1CFD7CE}" destId="{F9C1AB2A-84D0-49A4-92FA-E6042F67AC2B}" srcOrd="0" destOrd="0" presId="urn:microsoft.com/office/officeart/2005/8/layout/hierarchy3"/>
    <dgm:cxn modelId="{41EA6CF4-57C2-4D9D-85ED-549BE512EC3B}" srcId="{986F8318-E627-4E74-A8AC-BF2B9BA296D9}" destId="{B942CA1F-6C41-4476-98FC-65BA6F4E01BA}" srcOrd="4" destOrd="0" parTransId="{94259184-6AD2-4228-A571-B98123A5F4FD}" sibTransId="{3274484B-5D31-43A7-9831-18F93E5FF0D7}"/>
    <dgm:cxn modelId="{0A6893C1-D0D4-4C13-BA17-E0127E8BFE10}" type="presOf" srcId="{E8721906-1570-4F0E-9C55-92D278E65FC9}" destId="{A88E80FB-F0D9-4115-89AE-226FC30D2FA2}" srcOrd="0" destOrd="0" presId="urn:microsoft.com/office/officeart/2005/8/layout/hierarchy3"/>
    <dgm:cxn modelId="{B5D3F49C-1BED-42CD-982B-A6322B59E621}" type="presOf" srcId="{B654FC0F-1EB4-48D2-B605-87F58535A355}" destId="{EB932546-9733-4927-8148-51FBD9B51F7E}" srcOrd="0" destOrd="0" presId="urn:microsoft.com/office/officeart/2005/8/layout/hierarchy3"/>
    <dgm:cxn modelId="{1CF0DAA0-C225-407A-A1C5-E82C9B13FF5B}" type="presOf" srcId="{FE753C4D-97EA-41F7-96E2-F0382D7C2961}" destId="{00E76B52-8C4D-42D3-BD41-8FC6B5D0CAC6}" srcOrd="0" destOrd="0" presId="urn:microsoft.com/office/officeart/2005/8/layout/hierarchy3"/>
    <dgm:cxn modelId="{3E674B89-D086-46A6-AF5A-59277773FF0D}" type="presOf" srcId="{D5DB8B7F-B08E-43B5-B188-562DA7D85056}" destId="{51D59B76-DAB0-4F02-99A9-DF27DAD744E7}" srcOrd="0" destOrd="0" presId="urn:microsoft.com/office/officeart/2005/8/layout/hierarchy3"/>
    <dgm:cxn modelId="{E9D481C6-50CA-43D1-AFEB-44D203A46101}" srcId="{E8721906-1570-4F0E-9C55-92D278E65FC9}" destId="{1ABB518F-B8F8-4FDD-9917-563FC475EFB8}" srcOrd="1" destOrd="0" parTransId="{EFC1B742-DE35-4BF3-AFE7-4174B40F2964}" sibTransId="{25EC5A92-5BF5-4A89-B129-998623C7C8CC}"/>
    <dgm:cxn modelId="{B5A38F3C-3EDE-4D3D-B4F2-1D8272DEB2AE}" srcId="{986F8318-E627-4E74-A8AC-BF2B9BA296D9}" destId="{85814E62-E73A-4755-8F0C-7A2E9FDD7F2E}" srcOrd="0" destOrd="0" parTransId="{41D33874-4AB8-4609-BCE7-F05287C2A71D}" sibTransId="{DA38C055-50CE-4028-9849-84B1DDA584D4}"/>
    <dgm:cxn modelId="{91183D7D-3668-48B0-9A0F-5668258F59B0}" type="presOf" srcId="{EFC1B742-DE35-4BF3-AFE7-4174B40F2964}" destId="{FA76834C-10EE-4D4F-82D1-043344964D89}" srcOrd="0" destOrd="0" presId="urn:microsoft.com/office/officeart/2005/8/layout/hierarchy3"/>
    <dgm:cxn modelId="{C25A0F01-CD96-4853-A602-98DF5102C5B0}" type="presOf" srcId="{123336D2-32C1-48C1-9052-EE24D9652879}" destId="{979DFB2C-FFCA-4FEC-A82A-490FFD9F8304}" srcOrd="0" destOrd="0" presId="urn:microsoft.com/office/officeart/2005/8/layout/hierarchy3"/>
    <dgm:cxn modelId="{C37A6C3B-27E4-4705-939E-FA6437A31E98}" type="presOf" srcId="{B16241B9-8B67-406D-8873-F0BFBDD9AFBD}" destId="{E57AA08E-0AC9-42F6-BB2C-29EACB5B8551}" srcOrd="0" destOrd="0" presId="urn:microsoft.com/office/officeart/2005/8/layout/hierarchy3"/>
    <dgm:cxn modelId="{6F97DD45-9123-41BB-83D3-7FD8810C8D51}" type="presOf" srcId="{94259184-6AD2-4228-A571-B98123A5F4FD}" destId="{132C0290-D5AD-4990-892E-F1FC54A8E470}" srcOrd="0" destOrd="0" presId="urn:microsoft.com/office/officeart/2005/8/layout/hierarchy3"/>
    <dgm:cxn modelId="{547AB179-AC28-4F1C-A373-5E6C29C171FC}" srcId="{E8721906-1570-4F0E-9C55-92D278E65FC9}" destId="{D5DB8B7F-B08E-43B5-B188-562DA7D85056}" srcOrd="0" destOrd="0" parTransId="{B16241B9-8B67-406D-8873-F0BFBDD9AFBD}" sibTransId="{9600F279-C6C0-4613-94FA-42FD793EECE1}"/>
    <dgm:cxn modelId="{023C08F9-C799-41C5-9EB8-DFF68EA1F2A3}" type="presOf" srcId="{B942CA1F-6C41-4476-98FC-65BA6F4E01BA}" destId="{49163FDD-FF1C-41F9-BEF7-C5B52DB84C38}" srcOrd="0" destOrd="0" presId="urn:microsoft.com/office/officeart/2005/8/layout/hierarchy3"/>
    <dgm:cxn modelId="{5A8FB34E-2B16-497D-A145-0E56CCBA7D64}" type="presOf" srcId="{98A5B43A-4853-40DD-8009-C137A14FCA46}" destId="{C234B747-B84D-4FE7-95F8-B1D61A23C33E}" srcOrd="0" destOrd="0" presId="urn:microsoft.com/office/officeart/2005/8/layout/hierarchy3"/>
    <dgm:cxn modelId="{91F48DD0-9ED4-4F04-A6D8-394EECDC8F96}" type="presOf" srcId="{6959EABF-E08C-41CE-A1CB-03313C1EC986}" destId="{03F65721-7676-420A-A780-A128E9A4D764}" srcOrd="0" destOrd="0" presId="urn:microsoft.com/office/officeart/2005/8/layout/hierarchy3"/>
    <dgm:cxn modelId="{9E5E5465-FA9C-4A45-9A50-343008A1641B}" srcId="{98A5B43A-4853-40DD-8009-C137A14FCA46}" destId="{986F8318-E627-4E74-A8AC-BF2B9BA296D9}" srcOrd="0" destOrd="0" parTransId="{3387DFFE-B0FF-4FC9-9D91-119B148000F5}" sibTransId="{60808F27-2B23-434A-8610-2D9FDCB3F022}"/>
    <dgm:cxn modelId="{F739EECD-8CD4-4DC1-8D24-1F43FDDC8C6A}" type="presOf" srcId="{1504FF33-8C04-4B19-B7B1-2C9DDB39876B}" destId="{CAED96E6-8FC9-429B-A61E-8BAE29B6766F}" srcOrd="0" destOrd="0" presId="urn:microsoft.com/office/officeart/2005/8/layout/hierarchy3"/>
    <dgm:cxn modelId="{B6669DAA-4FAE-4A65-9150-FC683AE7D7D3}" srcId="{98A5B43A-4853-40DD-8009-C137A14FCA46}" destId="{E8721906-1570-4F0E-9C55-92D278E65FC9}" srcOrd="1" destOrd="0" parTransId="{F11DA72D-5428-460D-A68E-6D79B64490D4}" sibTransId="{EA530AA0-0838-41F6-936F-B58D0B28854A}"/>
    <dgm:cxn modelId="{14717E6E-7A61-43DE-8636-992ABC22D48A}" type="presOf" srcId="{77A431D8-875E-4738-90FE-7B6E294F9BCB}" destId="{C3891A66-6301-427E-983D-4B14FB80BA2B}" srcOrd="0" destOrd="0" presId="urn:microsoft.com/office/officeart/2005/8/layout/hierarchy3"/>
    <dgm:cxn modelId="{37041E8B-457F-4887-BDFC-F031E7FB7D28}" type="presOf" srcId="{986F8318-E627-4E74-A8AC-BF2B9BA296D9}" destId="{C2DF03ED-0922-4164-AC23-3CA3D77189D8}" srcOrd="0" destOrd="0" presId="urn:microsoft.com/office/officeart/2005/8/layout/hierarchy3"/>
    <dgm:cxn modelId="{D1C28A1A-D122-470D-B3D9-3796E3903D77}" type="presOf" srcId="{41D33874-4AB8-4609-BCE7-F05287C2A71D}" destId="{2B31871C-0A2F-4F54-A01C-538C684C9011}" srcOrd="0" destOrd="0" presId="urn:microsoft.com/office/officeart/2005/8/layout/hierarchy3"/>
    <dgm:cxn modelId="{204BFFD8-D0E3-46EF-AE62-93CA8EBF6366}" srcId="{E8721906-1570-4F0E-9C55-92D278E65FC9}" destId="{A4263191-B1B2-426A-8086-766977D2E042}" srcOrd="4" destOrd="0" parTransId="{8F0B500B-66B6-49C0-8665-8C23533CDC37}" sibTransId="{EBEB3976-81A7-49A5-BFDC-6BE22AB3D963}"/>
    <dgm:cxn modelId="{C2AA27DA-9387-413D-877A-8E0D72767402}" type="presOf" srcId="{7DB9EDBA-460B-4D54-859C-74EF73982E74}" destId="{A99AC253-6D3E-4217-BA36-50883F94940B}" srcOrd="0" destOrd="0" presId="urn:microsoft.com/office/officeart/2005/8/layout/hierarchy3"/>
    <dgm:cxn modelId="{F72E385A-B5A2-4CA5-A144-AF1372A823D8}" type="presOf" srcId="{00F2E5DC-54E0-40AC-BB41-B436945AFF27}" destId="{4772207B-1551-4EF1-B53D-16E6191C6EAE}" srcOrd="0" destOrd="0" presId="urn:microsoft.com/office/officeart/2005/8/layout/hierarchy3"/>
    <dgm:cxn modelId="{E0A18440-D683-4ADB-A6D7-A08AAD83FBBC}" srcId="{986F8318-E627-4E74-A8AC-BF2B9BA296D9}" destId="{7DB9EDBA-460B-4D54-859C-74EF73982E74}" srcOrd="3" destOrd="0" parTransId="{FE753C4D-97EA-41F7-96E2-F0382D7C2961}" sibTransId="{D40AB849-9896-42A7-938E-EEA0672BDBF5}"/>
    <dgm:cxn modelId="{BC65E964-3B45-40AB-AEB0-E09E7EAD1B84}" srcId="{E8721906-1570-4F0E-9C55-92D278E65FC9}" destId="{1504FF33-8C04-4B19-B7B1-2C9DDB39876B}" srcOrd="2" destOrd="0" parTransId="{6AB380E5-1150-44AE-B0AC-7543282BE2A5}" sibTransId="{FE7C253F-C1DB-4DFC-83D5-3C8A76163B10}"/>
    <dgm:cxn modelId="{67191A76-F6DC-4E41-8F84-44369D555546}" type="presOf" srcId="{6AB380E5-1150-44AE-B0AC-7543282BE2A5}" destId="{5A73A0E1-BD05-421F-A914-7EACA1744C5B}" srcOrd="0" destOrd="0" presId="urn:microsoft.com/office/officeart/2005/8/layout/hierarchy3"/>
    <dgm:cxn modelId="{6A42DEDB-7392-47BD-9501-3EA9F3C2C400}" type="presOf" srcId="{E8721906-1570-4F0E-9C55-92D278E65FC9}" destId="{C4516B6E-E95F-419F-82E9-720826816D40}" srcOrd="1" destOrd="0" presId="urn:microsoft.com/office/officeart/2005/8/layout/hierarchy3"/>
    <dgm:cxn modelId="{0BC0A29E-CFFE-4020-9B05-91DD16E587EC}" srcId="{986F8318-E627-4E74-A8AC-BF2B9BA296D9}" destId="{B654FC0F-1EB4-48D2-B605-87F58535A355}" srcOrd="1" destOrd="0" parTransId="{77A431D8-875E-4738-90FE-7B6E294F9BCB}" sibTransId="{DF680FB4-CAF1-4EF7-9A6D-7CB6288B9085}"/>
    <dgm:cxn modelId="{2F371908-161F-4B04-917C-FC550187D5AB}" type="presOf" srcId="{85814E62-E73A-4755-8F0C-7A2E9FDD7F2E}" destId="{C97CA799-B05F-433C-9FAB-B394487387B6}" srcOrd="0" destOrd="0" presId="urn:microsoft.com/office/officeart/2005/8/layout/hierarchy3"/>
    <dgm:cxn modelId="{D7C75245-EDEE-4522-ACC9-EA54CE8248A8}" type="presOf" srcId="{986F8318-E627-4E74-A8AC-BF2B9BA296D9}" destId="{1B3846FB-AF6B-4A3B-A62B-7BC609D422A2}" srcOrd="1" destOrd="0" presId="urn:microsoft.com/office/officeart/2005/8/layout/hierarchy3"/>
    <dgm:cxn modelId="{F4931138-062E-436B-A420-E28EBF686CF0}" type="presOf" srcId="{8F0B500B-66B6-49C0-8665-8C23533CDC37}" destId="{2F0BE2B3-79A4-4EF7-9768-53C1AB41595C}" srcOrd="0" destOrd="0" presId="urn:microsoft.com/office/officeart/2005/8/layout/hierarchy3"/>
    <dgm:cxn modelId="{B3D1153D-A3E9-443B-97E4-BD73D52974AA}" srcId="{986F8318-E627-4E74-A8AC-BF2B9BA296D9}" destId="{6959EABF-E08C-41CE-A1CB-03313C1EC986}" srcOrd="2" destOrd="0" parTransId="{00F2E5DC-54E0-40AC-BB41-B436945AFF27}" sibTransId="{D0D12ABD-51E2-4D41-BC3B-F92513EB0080}"/>
    <dgm:cxn modelId="{44F0618C-7218-424E-8CC6-2E7FDE3FA594}" type="presParOf" srcId="{C234B747-B84D-4FE7-95F8-B1D61A23C33E}" destId="{96DE9754-D800-444F-AE47-A7890BE32990}" srcOrd="0" destOrd="0" presId="urn:microsoft.com/office/officeart/2005/8/layout/hierarchy3"/>
    <dgm:cxn modelId="{7C89CD33-E90B-4F7C-8370-284FC8465402}" type="presParOf" srcId="{96DE9754-D800-444F-AE47-A7890BE32990}" destId="{DF757121-0C4E-46F1-98DE-4633944B08B1}" srcOrd="0" destOrd="0" presId="urn:microsoft.com/office/officeart/2005/8/layout/hierarchy3"/>
    <dgm:cxn modelId="{0E2B405E-F23F-4874-B554-69EF76AD9882}" type="presParOf" srcId="{DF757121-0C4E-46F1-98DE-4633944B08B1}" destId="{C2DF03ED-0922-4164-AC23-3CA3D77189D8}" srcOrd="0" destOrd="0" presId="urn:microsoft.com/office/officeart/2005/8/layout/hierarchy3"/>
    <dgm:cxn modelId="{724884FC-580E-46A3-9050-D0D9656E6706}" type="presParOf" srcId="{DF757121-0C4E-46F1-98DE-4633944B08B1}" destId="{1B3846FB-AF6B-4A3B-A62B-7BC609D422A2}" srcOrd="1" destOrd="0" presId="urn:microsoft.com/office/officeart/2005/8/layout/hierarchy3"/>
    <dgm:cxn modelId="{63480984-1EAE-4CDD-9826-DF230918DBC9}" type="presParOf" srcId="{96DE9754-D800-444F-AE47-A7890BE32990}" destId="{7FDEB3D1-365D-48DA-B9C8-CF0577FD323B}" srcOrd="1" destOrd="0" presId="urn:microsoft.com/office/officeart/2005/8/layout/hierarchy3"/>
    <dgm:cxn modelId="{259A99E4-7AE7-47AD-9D60-3F221C337849}" type="presParOf" srcId="{7FDEB3D1-365D-48DA-B9C8-CF0577FD323B}" destId="{2B31871C-0A2F-4F54-A01C-538C684C9011}" srcOrd="0" destOrd="0" presId="urn:microsoft.com/office/officeart/2005/8/layout/hierarchy3"/>
    <dgm:cxn modelId="{294CF2DE-B5BD-43D1-B93D-1C5E0EABE389}" type="presParOf" srcId="{7FDEB3D1-365D-48DA-B9C8-CF0577FD323B}" destId="{C97CA799-B05F-433C-9FAB-B394487387B6}" srcOrd="1" destOrd="0" presId="urn:microsoft.com/office/officeart/2005/8/layout/hierarchy3"/>
    <dgm:cxn modelId="{06BFA939-4D1C-497E-84AF-CC0324287F7B}" type="presParOf" srcId="{7FDEB3D1-365D-48DA-B9C8-CF0577FD323B}" destId="{C3891A66-6301-427E-983D-4B14FB80BA2B}" srcOrd="2" destOrd="0" presId="urn:microsoft.com/office/officeart/2005/8/layout/hierarchy3"/>
    <dgm:cxn modelId="{B0E8498C-BAE9-4251-B9BA-23C84B5ADDAB}" type="presParOf" srcId="{7FDEB3D1-365D-48DA-B9C8-CF0577FD323B}" destId="{EB932546-9733-4927-8148-51FBD9B51F7E}" srcOrd="3" destOrd="0" presId="urn:microsoft.com/office/officeart/2005/8/layout/hierarchy3"/>
    <dgm:cxn modelId="{A7C0978F-CBE0-41B0-87E5-49F42EC84C0B}" type="presParOf" srcId="{7FDEB3D1-365D-48DA-B9C8-CF0577FD323B}" destId="{4772207B-1551-4EF1-B53D-16E6191C6EAE}" srcOrd="4" destOrd="0" presId="urn:microsoft.com/office/officeart/2005/8/layout/hierarchy3"/>
    <dgm:cxn modelId="{E9D6032B-0D11-40B4-97E2-38A156275DD9}" type="presParOf" srcId="{7FDEB3D1-365D-48DA-B9C8-CF0577FD323B}" destId="{03F65721-7676-420A-A780-A128E9A4D764}" srcOrd="5" destOrd="0" presId="urn:microsoft.com/office/officeart/2005/8/layout/hierarchy3"/>
    <dgm:cxn modelId="{C1D389FC-FCC9-4546-BFD4-A8788A38707F}" type="presParOf" srcId="{7FDEB3D1-365D-48DA-B9C8-CF0577FD323B}" destId="{00E76B52-8C4D-42D3-BD41-8FC6B5D0CAC6}" srcOrd="6" destOrd="0" presId="urn:microsoft.com/office/officeart/2005/8/layout/hierarchy3"/>
    <dgm:cxn modelId="{01964199-2269-49A0-A598-51FD51DBF4BA}" type="presParOf" srcId="{7FDEB3D1-365D-48DA-B9C8-CF0577FD323B}" destId="{A99AC253-6D3E-4217-BA36-50883F94940B}" srcOrd="7" destOrd="0" presId="urn:microsoft.com/office/officeart/2005/8/layout/hierarchy3"/>
    <dgm:cxn modelId="{AE861C00-94D3-44EF-B151-7189DCBFAC98}" type="presParOf" srcId="{7FDEB3D1-365D-48DA-B9C8-CF0577FD323B}" destId="{132C0290-D5AD-4990-892E-F1FC54A8E470}" srcOrd="8" destOrd="0" presId="urn:microsoft.com/office/officeart/2005/8/layout/hierarchy3"/>
    <dgm:cxn modelId="{8C02E21A-C2F8-4C21-8EBA-ABFBF78369DA}" type="presParOf" srcId="{7FDEB3D1-365D-48DA-B9C8-CF0577FD323B}" destId="{49163FDD-FF1C-41F9-BEF7-C5B52DB84C38}" srcOrd="9" destOrd="0" presId="urn:microsoft.com/office/officeart/2005/8/layout/hierarchy3"/>
    <dgm:cxn modelId="{EE7D35B1-8764-4EAE-904A-6D94FFE4E638}" type="presParOf" srcId="{C234B747-B84D-4FE7-95F8-B1D61A23C33E}" destId="{1F654F8B-AC18-4783-AB2F-02FCA96460BE}" srcOrd="1" destOrd="0" presId="urn:microsoft.com/office/officeart/2005/8/layout/hierarchy3"/>
    <dgm:cxn modelId="{00FC3F5A-311D-4F9B-AE67-9038D0A79CED}" type="presParOf" srcId="{1F654F8B-AC18-4783-AB2F-02FCA96460BE}" destId="{EF87D3B2-0381-4DE1-A415-8FFE1B761B03}" srcOrd="0" destOrd="0" presId="urn:microsoft.com/office/officeart/2005/8/layout/hierarchy3"/>
    <dgm:cxn modelId="{D87EAA52-8612-459C-B29D-6376EDB6A288}" type="presParOf" srcId="{EF87D3B2-0381-4DE1-A415-8FFE1B761B03}" destId="{A88E80FB-F0D9-4115-89AE-226FC30D2FA2}" srcOrd="0" destOrd="0" presId="urn:microsoft.com/office/officeart/2005/8/layout/hierarchy3"/>
    <dgm:cxn modelId="{0DDD78B1-FF52-4D9D-B78B-63340EC0B0DB}" type="presParOf" srcId="{EF87D3B2-0381-4DE1-A415-8FFE1B761B03}" destId="{C4516B6E-E95F-419F-82E9-720826816D40}" srcOrd="1" destOrd="0" presId="urn:microsoft.com/office/officeart/2005/8/layout/hierarchy3"/>
    <dgm:cxn modelId="{5D05113C-0EA3-4D94-BEEC-1E57D4676AA8}" type="presParOf" srcId="{1F654F8B-AC18-4783-AB2F-02FCA96460BE}" destId="{AD2B358A-2E49-4BD6-AA52-11C31610B414}" srcOrd="1" destOrd="0" presId="urn:microsoft.com/office/officeart/2005/8/layout/hierarchy3"/>
    <dgm:cxn modelId="{65C220DD-B124-4A54-B111-72D31E60EE1B}" type="presParOf" srcId="{AD2B358A-2E49-4BD6-AA52-11C31610B414}" destId="{E57AA08E-0AC9-42F6-BB2C-29EACB5B8551}" srcOrd="0" destOrd="0" presId="urn:microsoft.com/office/officeart/2005/8/layout/hierarchy3"/>
    <dgm:cxn modelId="{ABF02EF9-90A9-4E77-9D7F-5793E5ABDBA2}" type="presParOf" srcId="{AD2B358A-2E49-4BD6-AA52-11C31610B414}" destId="{51D59B76-DAB0-4F02-99A9-DF27DAD744E7}" srcOrd="1" destOrd="0" presId="urn:microsoft.com/office/officeart/2005/8/layout/hierarchy3"/>
    <dgm:cxn modelId="{8C9DBFCD-2DA8-4867-B8DA-C081E6DFAEDE}" type="presParOf" srcId="{AD2B358A-2E49-4BD6-AA52-11C31610B414}" destId="{FA76834C-10EE-4D4F-82D1-043344964D89}" srcOrd="2" destOrd="0" presId="urn:microsoft.com/office/officeart/2005/8/layout/hierarchy3"/>
    <dgm:cxn modelId="{5A1A2839-C57F-45F9-8401-7BCD06B95D65}" type="presParOf" srcId="{AD2B358A-2E49-4BD6-AA52-11C31610B414}" destId="{BFF77116-266B-4229-9357-42F422FF1999}" srcOrd="3" destOrd="0" presId="urn:microsoft.com/office/officeart/2005/8/layout/hierarchy3"/>
    <dgm:cxn modelId="{4EBF174B-673F-444E-A623-1A5F545C7E55}" type="presParOf" srcId="{AD2B358A-2E49-4BD6-AA52-11C31610B414}" destId="{5A73A0E1-BD05-421F-A914-7EACA1744C5B}" srcOrd="4" destOrd="0" presId="urn:microsoft.com/office/officeart/2005/8/layout/hierarchy3"/>
    <dgm:cxn modelId="{B5E164DF-404E-4A70-96F9-E19A3DE946CC}" type="presParOf" srcId="{AD2B358A-2E49-4BD6-AA52-11C31610B414}" destId="{CAED96E6-8FC9-429B-A61E-8BAE29B6766F}" srcOrd="5" destOrd="0" presId="urn:microsoft.com/office/officeart/2005/8/layout/hierarchy3"/>
    <dgm:cxn modelId="{31A97481-3314-4593-BD06-DB86189E4FDE}" type="presParOf" srcId="{AD2B358A-2E49-4BD6-AA52-11C31610B414}" destId="{979DFB2C-FFCA-4FEC-A82A-490FFD9F8304}" srcOrd="6" destOrd="0" presId="urn:microsoft.com/office/officeart/2005/8/layout/hierarchy3"/>
    <dgm:cxn modelId="{3580712C-79A4-4948-A1B5-9987031BAE89}" type="presParOf" srcId="{AD2B358A-2E49-4BD6-AA52-11C31610B414}" destId="{F9C1AB2A-84D0-49A4-92FA-E6042F67AC2B}" srcOrd="7" destOrd="0" presId="urn:microsoft.com/office/officeart/2005/8/layout/hierarchy3"/>
    <dgm:cxn modelId="{535181AC-50E5-4DDA-9789-3BECA7889960}" type="presParOf" srcId="{AD2B358A-2E49-4BD6-AA52-11C31610B414}" destId="{2F0BE2B3-79A4-4EF7-9768-53C1AB41595C}" srcOrd="8" destOrd="0" presId="urn:microsoft.com/office/officeart/2005/8/layout/hierarchy3"/>
    <dgm:cxn modelId="{BE849ACB-A59E-4C42-B975-3FC5D6E89434}" type="presParOf" srcId="{AD2B358A-2E49-4BD6-AA52-11C31610B414}" destId="{C4FD2647-5707-4E4C-BB5B-822B5D4B206B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07796-E126-438E-827F-AD4E4796F2A5}">
      <dsp:nvSpPr>
        <dsp:cNvPr id="0" name=""/>
        <dsp:cNvSpPr/>
      </dsp:nvSpPr>
      <dsp:spPr>
        <a:xfrm>
          <a:off x="111601" y="483"/>
          <a:ext cx="5680867" cy="575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Структура промышленности Крыма</a:t>
          </a:r>
          <a:endParaRPr lang="ru-RU" sz="2700" b="1" kern="1200" dirty="0"/>
        </a:p>
      </dsp:txBody>
      <dsp:txXfrm>
        <a:off x="128470" y="17352"/>
        <a:ext cx="5647129" cy="542226"/>
      </dsp:txXfrm>
    </dsp:sp>
    <dsp:sp modelId="{09F7666D-5250-4601-A5FB-770F0D44BBF7}">
      <dsp:nvSpPr>
        <dsp:cNvPr id="0" name=""/>
        <dsp:cNvSpPr/>
      </dsp:nvSpPr>
      <dsp:spPr>
        <a:xfrm>
          <a:off x="679687" y="576448"/>
          <a:ext cx="568086" cy="431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973"/>
              </a:lnTo>
              <a:lnTo>
                <a:pt x="568086" y="4319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F459AD-8C19-4C6D-81A5-A9F893E66985}">
      <dsp:nvSpPr>
        <dsp:cNvPr id="0" name=""/>
        <dsp:cNvSpPr/>
      </dsp:nvSpPr>
      <dsp:spPr>
        <a:xfrm>
          <a:off x="1247774" y="720439"/>
          <a:ext cx="4541063" cy="57596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ТЭК</a:t>
          </a:r>
          <a:endParaRPr lang="ru-RU" sz="25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64643" y="737308"/>
        <a:ext cx="4507325" cy="542226"/>
      </dsp:txXfrm>
    </dsp:sp>
    <dsp:sp modelId="{02C5676D-5B82-49D6-AC68-77B8F3EAEE09}">
      <dsp:nvSpPr>
        <dsp:cNvPr id="0" name=""/>
        <dsp:cNvSpPr/>
      </dsp:nvSpPr>
      <dsp:spPr>
        <a:xfrm>
          <a:off x="679687" y="576448"/>
          <a:ext cx="568086" cy="11519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1929"/>
              </a:lnTo>
              <a:lnTo>
                <a:pt x="568086" y="11519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B69128-F538-4CA5-B72D-920B625909CD}">
      <dsp:nvSpPr>
        <dsp:cNvPr id="0" name=""/>
        <dsp:cNvSpPr/>
      </dsp:nvSpPr>
      <dsp:spPr>
        <a:xfrm>
          <a:off x="1247774" y="1440395"/>
          <a:ext cx="4594190" cy="57596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Металлургия</a:t>
          </a:r>
          <a:endParaRPr lang="ru-RU" sz="25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64643" y="1457264"/>
        <a:ext cx="4560452" cy="542226"/>
      </dsp:txXfrm>
    </dsp:sp>
    <dsp:sp modelId="{E868815F-A0C7-4328-BCAF-1FA9804D7927}">
      <dsp:nvSpPr>
        <dsp:cNvPr id="0" name=""/>
        <dsp:cNvSpPr/>
      </dsp:nvSpPr>
      <dsp:spPr>
        <a:xfrm>
          <a:off x="679687" y="576448"/>
          <a:ext cx="568086" cy="1871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885"/>
              </a:lnTo>
              <a:lnTo>
                <a:pt x="568086" y="18718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F632DF-657F-4C6C-A440-11CD9FF0610E}">
      <dsp:nvSpPr>
        <dsp:cNvPr id="0" name=""/>
        <dsp:cNvSpPr/>
      </dsp:nvSpPr>
      <dsp:spPr>
        <a:xfrm>
          <a:off x="1247774" y="2160351"/>
          <a:ext cx="4625910" cy="57596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Машиностроение</a:t>
          </a:r>
          <a:endParaRPr lang="ru-RU" sz="25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64643" y="2177220"/>
        <a:ext cx="4592172" cy="542226"/>
      </dsp:txXfrm>
    </dsp:sp>
    <dsp:sp modelId="{56DEEAEF-8A2A-4587-8F95-8C1E8A4A778C}">
      <dsp:nvSpPr>
        <dsp:cNvPr id="0" name=""/>
        <dsp:cNvSpPr/>
      </dsp:nvSpPr>
      <dsp:spPr>
        <a:xfrm>
          <a:off x="679687" y="576448"/>
          <a:ext cx="568086" cy="2591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1841"/>
              </a:lnTo>
              <a:lnTo>
                <a:pt x="568086" y="25918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6AF9AA-1129-49FE-B206-F99B905E3FCB}">
      <dsp:nvSpPr>
        <dsp:cNvPr id="0" name=""/>
        <dsp:cNvSpPr/>
      </dsp:nvSpPr>
      <dsp:spPr>
        <a:xfrm>
          <a:off x="1247774" y="2880307"/>
          <a:ext cx="4672576" cy="57596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Химическая промышленность</a:t>
          </a:r>
          <a:endParaRPr lang="ru-RU" sz="25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64643" y="2897176"/>
        <a:ext cx="4638838" cy="542226"/>
      </dsp:txXfrm>
    </dsp:sp>
    <dsp:sp modelId="{3AEF0A92-B002-4A58-A9A4-519F988B7BFF}">
      <dsp:nvSpPr>
        <dsp:cNvPr id="0" name=""/>
        <dsp:cNvSpPr/>
      </dsp:nvSpPr>
      <dsp:spPr>
        <a:xfrm>
          <a:off x="679687" y="576448"/>
          <a:ext cx="568086" cy="33117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1797"/>
              </a:lnTo>
              <a:lnTo>
                <a:pt x="568086" y="3311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202E8D-5665-4F0B-B5A5-746E58ECF8BE}">
      <dsp:nvSpPr>
        <dsp:cNvPr id="0" name=""/>
        <dsp:cNvSpPr/>
      </dsp:nvSpPr>
      <dsp:spPr>
        <a:xfrm>
          <a:off x="1247774" y="3600263"/>
          <a:ext cx="4714433" cy="57596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Строительная промышленность</a:t>
          </a:r>
          <a:endParaRPr lang="ru-RU" sz="25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64643" y="3617132"/>
        <a:ext cx="4680695" cy="542226"/>
      </dsp:txXfrm>
    </dsp:sp>
    <dsp:sp modelId="{94215489-97FC-4BDB-9F88-71E2E4C60E06}">
      <dsp:nvSpPr>
        <dsp:cNvPr id="0" name=""/>
        <dsp:cNvSpPr/>
      </dsp:nvSpPr>
      <dsp:spPr>
        <a:xfrm>
          <a:off x="679687" y="576448"/>
          <a:ext cx="579947" cy="40320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2013"/>
              </a:lnTo>
              <a:lnTo>
                <a:pt x="579947" y="40320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2D9EF9-CCCA-4B55-87E8-93EF634343DD}">
      <dsp:nvSpPr>
        <dsp:cNvPr id="0" name=""/>
        <dsp:cNvSpPr/>
      </dsp:nvSpPr>
      <dsp:spPr>
        <a:xfrm>
          <a:off x="1259634" y="4320478"/>
          <a:ext cx="4734486" cy="57596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Пищевая промышленность </a:t>
          </a:r>
          <a:endParaRPr lang="ru-RU" sz="25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76503" y="4337347"/>
        <a:ext cx="4700748" cy="542226"/>
      </dsp:txXfrm>
    </dsp:sp>
    <dsp:sp modelId="{6A204561-55FE-4F94-A80E-5E163678A266}">
      <dsp:nvSpPr>
        <dsp:cNvPr id="0" name=""/>
        <dsp:cNvSpPr/>
      </dsp:nvSpPr>
      <dsp:spPr>
        <a:xfrm>
          <a:off x="679687" y="576448"/>
          <a:ext cx="568086" cy="4751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51709"/>
              </a:lnTo>
              <a:lnTo>
                <a:pt x="568086" y="475170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2506A-E05B-42CB-8FDE-01D6300ACBF3}">
      <dsp:nvSpPr>
        <dsp:cNvPr id="0" name=""/>
        <dsp:cNvSpPr/>
      </dsp:nvSpPr>
      <dsp:spPr>
        <a:xfrm>
          <a:off x="1247774" y="5040175"/>
          <a:ext cx="4736624" cy="57596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Легкая промышленность</a:t>
          </a:r>
          <a:endParaRPr lang="ru-RU" sz="2500" b="1" kern="12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64643" y="5057044"/>
        <a:ext cx="4702886" cy="5422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7623BD-1F04-4235-AB70-194945286296}">
      <dsp:nvSpPr>
        <dsp:cNvPr id="0" name=""/>
        <dsp:cNvSpPr/>
      </dsp:nvSpPr>
      <dsp:spPr>
        <a:xfrm>
          <a:off x="0" y="0"/>
          <a:ext cx="8013953" cy="603831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solidFill>
                <a:schemeClr val="tx2">
                  <a:lumMod val="75000"/>
                </a:schemeClr>
              </a:solidFill>
            </a:rPr>
            <a:t>ТЭК</a:t>
          </a:r>
          <a:endParaRPr lang="ru-RU" sz="48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7686" y="17686"/>
        <a:ext cx="7978581" cy="568459"/>
      </dsp:txXfrm>
    </dsp:sp>
    <dsp:sp modelId="{105A047C-A90B-4F38-8D04-2E553308BE1B}">
      <dsp:nvSpPr>
        <dsp:cNvPr id="0" name=""/>
        <dsp:cNvSpPr/>
      </dsp:nvSpPr>
      <dsp:spPr>
        <a:xfrm>
          <a:off x="15037" y="845003"/>
          <a:ext cx="4277050" cy="1428580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Топливная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промышленность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56879" y="886845"/>
        <a:ext cx="4193366" cy="1344896"/>
      </dsp:txXfrm>
    </dsp:sp>
    <dsp:sp modelId="{8A1BB752-F8A3-466C-8CDB-5674A4E7F874}">
      <dsp:nvSpPr>
        <dsp:cNvPr id="0" name=""/>
        <dsp:cNvSpPr/>
      </dsp:nvSpPr>
      <dsp:spPr>
        <a:xfrm>
          <a:off x="15042" y="2514755"/>
          <a:ext cx="2081426" cy="115765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нефтяная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48948" y="2548661"/>
        <a:ext cx="2013614" cy="1089840"/>
      </dsp:txXfrm>
    </dsp:sp>
    <dsp:sp modelId="{5A0E1A6A-5B39-437D-ADA2-64CF6C4860B7}">
      <dsp:nvSpPr>
        <dsp:cNvPr id="0" name=""/>
        <dsp:cNvSpPr/>
      </dsp:nvSpPr>
      <dsp:spPr>
        <a:xfrm>
          <a:off x="2159224" y="2514755"/>
          <a:ext cx="2081426" cy="115765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газовая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2193130" y="2548661"/>
        <a:ext cx="2013614" cy="1089840"/>
      </dsp:txXfrm>
    </dsp:sp>
    <dsp:sp modelId="{9ED9B1DD-1528-4690-A559-1666EAC3BFEF}">
      <dsp:nvSpPr>
        <dsp:cNvPr id="0" name=""/>
        <dsp:cNvSpPr/>
      </dsp:nvSpPr>
      <dsp:spPr>
        <a:xfrm>
          <a:off x="4463909" y="792094"/>
          <a:ext cx="3546418" cy="14834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Электроэнергетика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4507358" y="835543"/>
        <a:ext cx="3459520" cy="13965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D82A7-C9F9-4277-BD10-EC64067BF28F}">
      <dsp:nvSpPr>
        <dsp:cNvPr id="0" name=""/>
        <dsp:cNvSpPr/>
      </dsp:nvSpPr>
      <dsp:spPr>
        <a:xfrm>
          <a:off x="0" y="0"/>
          <a:ext cx="5112568" cy="11249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000" b="1" i="0" u="none" strike="noStrike" kern="1200" cap="none" normalizeH="0" baseline="0" dirty="0" smtClean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Arial" pitchFamily="34" charset="0"/>
            </a:rPr>
            <a:t>Добыча и производство стройматериалов</a:t>
          </a:r>
          <a:endParaRPr lang="ru-RU" sz="2000" kern="1200" dirty="0">
            <a:solidFill>
              <a:schemeClr val="tx2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35013" y="0"/>
        <a:ext cx="3977554" cy="1124994"/>
      </dsp:txXfrm>
    </dsp:sp>
    <dsp:sp modelId="{78742C56-F417-4281-A45F-6F80F6B175B9}">
      <dsp:nvSpPr>
        <dsp:cNvPr id="0" name=""/>
        <dsp:cNvSpPr/>
      </dsp:nvSpPr>
      <dsp:spPr>
        <a:xfrm>
          <a:off x="112499" y="112499"/>
          <a:ext cx="1022513" cy="8999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8EDA63-4303-4921-814D-662A59BEFDF3}">
      <dsp:nvSpPr>
        <dsp:cNvPr id="0" name=""/>
        <dsp:cNvSpPr/>
      </dsp:nvSpPr>
      <dsp:spPr>
        <a:xfrm>
          <a:off x="0" y="1237493"/>
          <a:ext cx="5112568" cy="11249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Выпуск строительных конструкций и вспомогательных материалов</a:t>
          </a:r>
          <a:endParaRPr lang="ru-RU" sz="2000" b="1" kern="1200" dirty="0">
            <a:solidFill>
              <a:schemeClr val="tx2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35013" y="1237493"/>
        <a:ext cx="3977554" cy="1124994"/>
      </dsp:txXfrm>
    </dsp:sp>
    <dsp:sp modelId="{2CCDA48B-054F-4B82-98A9-9F084774B2D2}">
      <dsp:nvSpPr>
        <dsp:cNvPr id="0" name=""/>
        <dsp:cNvSpPr/>
      </dsp:nvSpPr>
      <dsp:spPr>
        <a:xfrm>
          <a:off x="112499" y="1349993"/>
          <a:ext cx="1022513" cy="8999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05E45E-65DD-44B0-B81E-AA6303B8D5D3}">
      <dsp:nvSpPr>
        <dsp:cNvPr id="0" name=""/>
        <dsp:cNvSpPr/>
      </dsp:nvSpPr>
      <dsp:spPr>
        <a:xfrm>
          <a:off x="0" y="2474987"/>
          <a:ext cx="5112568" cy="11249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Строительная база</a:t>
          </a:r>
          <a:endParaRPr lang="ru-RU" sz="2000" b="1" kern="1200" dirty="0">
            <a:solidFill>
              <a:schemeClr val="tx2">
                <a:lumMod val="20000"/>
                <a:lumOff val="8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35013" y="2474987"/>
        <a:ext cx="3977554" cy="1124994"/>
      </dsp:txXfrm>
    </dsp:sp>
    <dsp:sp modelId="{6EFC2C7E-3E57-4568-BA5D-C5DD39883BCA}">
      <dsp:nvSpPr>
        <dsp:cNvPr id="0" name=""/>
        <dsp:cNvSpPr/>
      </dsp:nvSpPr>
      <dsp:spPr>
        <a:xfrm>
          <a:off x="112499" y="2587487"/>
          <a:ext cx="1022513" cy="8999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300ABB-E58F-4329-B3D2-52A663F2FE32}">
      <dsp:nvSpPr>
        <dsp:cNvPr id="0" name=""/>
        <dsp:cNvSpPr/>
      </dsp:nvSpPr>
      <dsp:spPr>
        <a:xfrm>
          <a:off x="0" y="3712481"/>
          <a:ext cx="5112568" cy="11249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sng" kern="1200" dirty="0" smtClean="0">
              <a:solidFill>
                <a:schemeClr val="tx2">
                  <a:lumMod val="20000"/>
                  <a:lumOff val="80000"/>
                </a:schemeClr>
              </a:solidFill>
            </a:rPr>
            <a:t>Производство и ремонт оборудования</a:t>
          </a:r>
          <a:endParaRPr lang="ru-RU" sz="2000" b="1" u="sng" kern="1200" dirty="0">
            <a:solidFill>
              <a:schemeClr val="tx2">
                <a:lumMod val="20000"/>
                <a:lumOff val="80000"/>
              </a:schemeClr>
            </a:solidFill>
          </a:endParaRPr>
        </a:p>
      </dsp:txBody>
      <dsp:txXfrm>
        <a:off x="1135013" y="3712481"/>
        <a:ext cx="3977554" cy="1124994"/>
      </dsp:txXfrm>
    </dsp:sp>
    <dsp:sp modelId="{1002B7A2-9BA5-4267-AB04-380DA65DCBB8}">
      <dsp:nvSpPr>
        <dsp:cNvPr id="0" name=""/>
        <dsp:cNvSpPr/>
      </dsp:nvSpPr>
      <dsp:spPr>
        <a:xfrm>
          <a:off x="112499" y="3824980"/>
          <a:ext cx="1022513" cy="8999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713B1A-6FB8-44AA-8905-E9BED42C5B06}">
      <dsp:nvSpPr>
        <dsp:cNvPr id="0" name=""/>
        <dsp:cNvSpPr/>
      </dsp:nvSpPr>
      <dsp:spPr>
        <a:xfrm>
          <a:off x="3237383" y="2278936"/>
          <a:ext cx="2220971" cy="97266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</a:rPr>
            <a:t>Пищевая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</a:rPr>
            <a:t>промышленность</a:t>
          </a:r>
          <a:endParaRPr lang="ru-RU" sz="1400" b="1" kern="1200" dirty="0">
            <a:solidFill>
              <a:srgbClr val="C00000"/>
            </a:solidFill>
          </a:endParaRPr>
        </a:p>
      </dsp:txBody>
      <dsp:txXfrm>
        <a:off x="3562637" y="2421380"/>
        <a:ext cx="1570463" cy="687780"/>
      </dsp:txXfrm>
    </dsp:sp>
    <dsp:sp modelId="{6F39B08E-70AA-4D2A-88CB-9B3D25A54CEC}">
      <dsp:nvSpPr>
        <dsp:cNvPr id="0" name=""/>
        <dsp:cNvSpPr/>
      </dsp:nvSpPr>
      <dsp:spPr>
        <a:xfrm rot="1117620">
          <a:off x="5520064" y="3129128"/>
          <a:ext cx="795759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522662" y="3179425"/>
        <a:ext cx="696547" cy="198425"/>
      </dsp:txXfrm>
    </dsp:sp>
    <dsp:sp modelId="{23EEE325-3A8E-41CD-93C9-687E39FE1610}">
      <dsp:nvSpPr>
        <dsp:cNvPr id="0" name=""/>
        <dsp:cNvSpPr/>
      </dsp:nvSpPr>
      <dsp:spPr>
        <a:xfrm>
          <a:off x="6496533" y="3246272"/>
          <a:ext cx="2163920" cy="121583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rPr>
            <a:t>хлебопекарная</a:t>
          </a:r>
          <a:endParaRPr lang="ru-RU" sz="1400" b="1" kern="1200" dirty="0">
            <a:solidFill>
              <a:srgbClr val="7030A0"/>
            </a:solidFill>
            <a:latin typeface="Arial" pitchFamily="34" charset="0"/>
            <a:cs typeface="Arial" pitchFamily="34" charset="0"/>
          </a:endParaRPr>
        </a:p>
      </dsp:txBody>
      <dsp:txXfrm>
        <a:off x="6813432" y="3424327"/>
        <a:ext cx="1530122" cy="859725"/>
      </dsp:txXfrm>
    </dsp:sp>
    <dsp:sp modelId="{3C6364E2-ED01-453D-9C69-BE672FA9B3C9}">
      <dsp:nvSpPr>
        <dsp:cNvPr id="0" name=""/>
        <dsp:cNvSpPr/>
      </dsp:nvSpPr>
      <dsp:spPr>
        <a:xfrm rot="19444044">
          <a:off x="5080733" y="1830354"/>
          <a:ext cx="657945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090173" y="1925605"/>
        <a:ext cx="558733" cy="198425"/>
      </dsp:txXfrm>
    </dsp:sp>
    <dsp:sp modelId="{04C00F7F-0F54-4609-A67D-1B4423CCE5B2}">
      <dsp:nvSpPr>
        <dsp:cNvPr id="0" name=""/>
        <dsp:cNvSpPr/>
      </dsp:nvSpPr>
      <dsp:spPr>
        <a:xfrm>
          <a:off x="5605726" y="504057"/>
          <a:ext cx="1955112" cy="12822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rPr>
            <a:t>молочная</a:t>
          </a:r>
          <a:endParaRPr lang="ru-RU" sz="1400" b="1" kern="1200" dirty="0">
            <a:solidFill>
              <a:srgbClr val="0070C0"/>
            </a:solidFill>
            <a:latin typeface="Arial" pitchFamily="34" charset="0"/>
            <a:cs typeface="Arial" pitchFamily="34" charset="0"/>
          </a:endParaRPr>
        </a:p>
      </dsp:txBody>
      <dsp:txXfrm>
        <a:off x="5892046" y="691832"/>
        <a:ext cx="1382472" cy="906658"/>
      </dsp:txXfrm>
    </dsp:sp>
    <dsp:sp modelId="{3F392F94-C000-49A3-877F-4E5A8DCDAEB0}">
      <dsp:nvSpPr>
        <dsp:cNvPr id="0" name=""/>
        <dsp:cNvSpPr/>
      </dsp:nvSpPr>
      <dsp:spPr>
        <a:xfrm rot="16309297">
          <a:off x="4097828" y="1597946"/>
          <a:ext cx="563814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145857" y="1713668"/>
        <a:ext cx="464602" cy="198425"/>
      </dsp:txXfrm>
    </dsp:sp>
    <dsp:sp modelId="{DF68262B-A1DF-42C0-A06C-FF8F463456C3}">
      <dsp:nvSpPr>
        <dsp:cNvPr id="0" name=""/>
        <dsp:cNvSpPr/>
      </dsp:nvSpPr>
      <dsp:spPr>
        <a:xfrm>
          <a:off x="3426900" y="0"/>
          <a:ext cx="1979161" cy="121583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Маслобойно-жировая</a:t>
          </a:r>
          <a:endParaRPr lang="ru-RU" sz="1400" b="1" kern="1200" dirty="0">
            <a:solidFill>
              <a:srgbClr val="FFFF00"/>
            </a:solidFill>
          </a:endParaRPr>
        </a:p>
      </dsp:txBody>
      <dsp:txXfrm>
        <a:off x="3716741" y="178055"/>
        <a:ext cx="1399479" cy="859725"/>
      </dsp:txXfrm>
    </dsp:sp>
    <dsp:sp modelId="{934A0A8B-B065-4B00-8963-0F745F3E5B3C}">
      <dsp:nvSpPr>
        <dsp:cNvPr id="0" name=""/>
        <dsp:cNvSpPr/>
      </dsp:nvSpPr>
      <dsp:spPr>
        <a:xfrm rot="21203947">
          <a:off x="5699818" y="2404101"/>
          <a:ext cx="680418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700147" y="2475944"/>
        <a:ext cx="581206" cy="198425"/>
      </dsp:txXfrm>
    </dsp:sp>
    <dsp:sp modelId="{E11DE198-0037-4AC5-865D-0AC0F8CE99BD}">
      <dsp:nvSpPr>
        <dsp:cNvPr id="0" name=""/>
        <dsp:cNvSpPr/>
      </dsp:nvSpPr>
      <dsp:spPr>
        <a:xfrm>
          <a:off x="6677251" y="1767957"/>
          <a:ext cx="2071212" cy="121583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Мукомольно-крупяная</a:t>
          </a:r>
          <a:endParaRPr lang="ru-RU" sz="1400" b="1" kern="1200" dirty="0">
            <a:solidFill>
              <a:srgbClr val="C00000"/>
            </a:solidFill>
            <a:latin typeface="Arial" pitchFamily="34" charset="0"/>
            <a:cs typeface="Arial" pitchFamily="34" charset="0"/>
          </a:endParaRPr>
        </a:p>
      </dsp:txBody>
      <dsp:txXfrm>
        <a:off x="6980573" y="1946012"/>
        <a:ext cx="1464568" cy="859725"/>
      </dsp:txXfrm>
    </dsp:sp>
    <dsp:sp modelId="{C3BFA8B4-0F02-4843-8413-7E540E31EDA5}">
      <dsp:nvSpPr>
        <dsp:cNvPr id="0" name=""/>
        <dsp:cNvSpPr/>
      </dsp:nvSpPr>
      <dsp:spPr>
        <a:xfrm rot="3337596">
          <a:off x="4677018" y="3540944"/>
          <a:ext cx="629089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698617" y="3566141"/>
        <a:ext cx="529877" cy="198425"/>
      </dsp:txXfrm>
    </dsp:sp>
    <dsp:sp modelId="{F69AECCF-08F6-46CB-89D9-EE6966FCDAFA}">
      <dsp:nvSpPr>
        <dsp:cNvPr id="0" name=""/>
        <dsp:cNvSpPr/>
      </dsp:nvSpPr>
      <dsp:spPr>
        <a:xfrm>
          <a:off x="4657501" y="4169315"/>
          <a:ext cx="2133232" cy="1215835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винодельческая</a:t>
          </a:r>
          <a:endParaRPr lang="ru-RU" sz="13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4969906" y="4347370"/>
        <a:ext cx="1508422" cy="859725"/>
      </dsp:txXfrm>
    </dsp:sp>
    <dsp:sp modelId="{38C571EE-F35A-4B5E-8484-CA10C57FC84C}">
      <dsp:nvSpPr>
        <dsp:cNvPr id="0" name=""/>
        <dsp:cNvSpPr/>
      </dsp:nvSpPr>
      <dsp:spPr>
        <a:xfrm rot="7061124">
          <a:off x="3565832" y="3541039"/>
          <a:ext cx="576484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638486" y="3563253"/>
        <a:ext cx="477272" cy="198425"/>
      </dsp:txXfrm>
    </dsp:sp>
    <dsp:sp modelId="{5D1E395E-B7F2-47BB-B781-DA6CFF530C58}">
      <dsp:nvSpPr>
        <dsp:cNvPr id="0" name=""/>
        <dsp:cNvSpPr/>
      </dsp:nvSpPr>
      <dsp:spPr>
        <a:xfrm>
          <a:off x="2232243" y="4176472"/>
          <a:ext cx="2112441" cy="1215835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рыбная</a:t>
          </a:r>
          <a:endParaRPr lang="ru-RU" sz="16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>
        <a:off x="2541603" y="4354527"/>
        <a:ext cx="1493721" cy="859725"/>
      </dsp:txXfrm>
    </dsp:sp>
    <dsp:sp modelId="{A5481C78-13AA-478A-ABFA-8EB52415EF57}">
      <dsp:nvSpPr>
        <dsp:cNvPr id="0" name=""/>
        <dsp:cNvSpPr/>
      </dsp:nvSpPr>
      <dsp:spPr>
        <a:xfrm rot="9682884">
          <a:off x="2518744" y="3099229"/>
          <a:ext cx="694075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615360" y="3149532"/>
        <a:ext cx="594863" cy="198425"/>
      </dsp:txXfrm>
    </dsp:sp>
    <dsp:sp modelId="{0E58D650-82B6-4624-9389-CE79B852FEA8}">
      <dsp:nvSpPr>
        <dsp:cNvPr id="0" name=""/>
        <dsp:cNvSpPr/>
      </dsp:nvSpPr>
      <dsp:spPr>
        <a:xfrm>
          <a:off x="432050" y="3200353"/>
          <a:ext cx="1923950" cy="1120125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мясная</a:t>
          </a:r>
          <a:endParaRPr lang="ru-RU" sz="1600" b="1" kern="1200" dirty="0">
            <a:solidFill>
              <a:schemeClr val="tx2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713806" y="3364392"/>
        <a:ext cx="1360438" cy="792047"/>
      </dsp:txXfrm>
    </dsp:sp>
    <dsp:sp modelId="{C30C70E3-3607-43A0-8BFE-66D14FEAAC22}">
      <dsp:nvSpPr>
        <dsp:cNvPr id="0" name=""/>
        <dsp:cNvSpPr/>
      </dsp:nvSpPr>
      <dsp:spPr>
        <a:xfrm rot="11173981">
          <a:off x="2210409" y="2407529"/>
          <a:ext cx="751923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309328" y="2479056"/>
        <a:ext cx="652711" cy="198425"/>
      </dsp:txXfrm>
    </dsp:sp>
    <dsp:sp modelId="{52A0386D-C866-4193-8BEF-B7EC2D43B0ED}">
      <dsp:nvSpPr>
        <dsp:cNvPr id="0" name=""/>
        <dsp:cNvSpPr/>
      </dsp:nvSpPr>
      <dsp:spPr>
        <a:xfrm>
          <a:off x="0" y="1800201"/>
          <a:ext cx="1873712" cy="1185050"/>
        </a:xfrm>
        <a:prstGeom prst="ellipse">
          <a:avLst/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кондитерская</a:t>
          </a:r>
          <a:endParaRPr lang="ru-RU" sz="1400" b="1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274399" y="1973748"/>
        <a:ext cx="1324914" cy="837956"/>
      </dsp:txXfrm>
    </dsp:sp>
    <dsp:sp modelId="{7A93AEE6-EBAB-44DB-AA9E-0C69EAF1C8DC}">
      <dsp:nvSpPr>
        <dsp:cNvPr id="0" name=""/>
        <dsp:cNvSpPr/>
      </dsp:nvSpPr>
      <dsp:spPr>
        <a:xfrm rot="13187376">
          <a:off x="2899322" y="1715957"/>
          <a:ext cx="774389" cy="330707"/>
        </a:xfrm>
        <a:prstGeom prst="rightArrow">
          <a:avLst>
            <a:gd name="adj1" fmla="val 60000"/>
            <a:gd name="adj2" fmla="val 50000"/>
          </a:avLst>
        </a:prstGeom>
        <a:solidFill>
          <a:srgbClr val="BC47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987045" y="1813844"/>
        <a:ext cx="675177" cy="198425"/>
      </dsp:txXfrm>
    </dsp:sp>
    <dsp:sp modelId="{40C63CC9-821D-4097-B92F-5B9A835F57D1}">
      <dsp:nvSpPr>
        <dsp:cNvPr id="0" name=""/>
        <dsp:cNvSpPr/>
      </dsp:nvSpPr>
      <dsp:spPr>
        <a:xfrm>
          <a:off x="1157814" y="306486"/>
          <a:ext cx="1935513" cy="1215835"/>
        </a:xfrm>
        <a:prstGeom prst="ellipse">
          <a:avLst/>
        </a:prstGeom>
        <a:blipFill rotWithShape="0">
          <a:blip xmlns:r="http://schemas.openxmlformats.org/officeDocument/2006/relationships" r:embed="rId9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Маслосыро-дельная</a:t>
          </a:r>
          <a:endParaRPr lang="ru-RU" sz="1400" b="1" kern="1200" dirty="0">
            <a:solidFill>
              <a:schemeClr val="accent4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441263" y="484541"/>
        <a:ext cx="1368615" cy="8597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DF03ED-0922-4164-AC23-3CA3D77189D8}">
      <dsp:nvSpPr>
        <dsp:cNvPr id="0" name=""/>
        <dsp:cNvSpPr/>
      </dsp:nvSpPr>
      <dsp:spPr>
        <a:xfrm>
          <a:off x="2821" y="396045"/>
          <a:ext cx="3977156" cy="10539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</a:rPr>
            <a:t>Растениеводство</a:t>
          </a:r>
          <a:endParaRPr lang="ru-RU" sz="3600" b="1" kern="1200" dirty="0">
            <a:solidFill>
              <a:schemeClr val="bg1"/>
            </a:solidFill>
          </a:endParaRPr>
        </a:p>
      </dsp:txBody>
      <dsp:txXfrm>
        <a:off x="33689" y="426913"/>
        <a:ext cx="3915420" cy="992192"/>
      </dsp:txXfrm>
    </dsp:sp>
    <dsp:sp modelId="{2B31871C-0A2F-4F54-A01C-538C684C9011}">
      <dsp:nvSpPr>
        <dsp:cNvPr id="0" name=""/>
        <dsp:cNvSpPr/>
      </dsp:nvSpPr>
      <dsp:spPr>
        <a:xfrm>
          <a:off x="400536" y="1449973"/>
          <a:ext cx="397829" cy="428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8052"/>
              </a:lnTo>
              <a:lnTo>
                <a:pt x="397829" y="4280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7CA799-B05F-433C-9FAB-B394487387B6}">
      <dsp:nvSpPr>
        <dsp:cNvPr id="0" name=""/>
        <dsp:cNvSpPr/>
      </dsp:nvSpPr>
      <dsp:spPr>
        <a:xfrm>
          <a:off x="798366" y="1593975"/>
          <a:ext cx="2759630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chemeClr val="accent2">
                  <a:lumMod val="75000"/>
                </a:schemeClr>
              </a:solidFill>
            </a:rPr>
            <a:t>зерноводство</a:t>
          </a:r>
          <a:endParaRPr lang="ru-RU" sz="24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815005" y="1610614"/>
        <a:ext cx="2726352" cy="534822"/>
      </dsp:txXfrm>
    </dsp:sp>
    <dsp:sp modelId="{C3891A66-6301-427E-983D-4B14FB80BA2B}">
      <dsp:nvSpPr>
        <dsp:cNvPr id="0" name=""/>
        <dsp:cNvSpPr/>
      </dsp:nvSpPr>
      <dsp:spPr>
        <a:xfrm>
          <a:off x="400536" y="1449973"/>
          <a:ext cx="397829" cy="11381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8177"/>
              </a:lnTo>
              <a:lnTo>
                <a:pt x="397829" y="11381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932546-9733-4927-8148-51FBD9B51F7E}">
      <dsp:nvSpPr>
        <dsp:cNvPr id="0" name=""/>
        <dsp:cNvSpPr/>
      </dsp:nvSpPr>
      <dsp:spPr>
        <a:xfrm>
          <a:off x="798366" y="2304101"/>
          <a:ext cx="2759630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</a:rPr>
            <a:t>виноградарство</a:t>
          </a:r>
          <a:endParaRPr lang="ru-RU" sz="24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815005" y="2320740"/>
        <a:ext cx="2726352" cy="534822"/>
      </dsp:txXfrm>
    </dsp:sp>
    <dsp:sp modelId="{4772207B-1551-4EF1-B53D-16E6191C6EAE}">
      <dsp:nvSpPr>
        <dsp:cNvPr id="0" name=""/>
        <dsp:cNvSpPr/>
      </dsp:nvSpPr>
      <dsp:spPr>
        <a:xfrm>
          <a:off x="400536" y="1449973"/>
          <a:ext cx="397829" cy="1848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8302"/>
              </a:lnTo>
              <a:lnTo>
                <a:pt x="397829" y="1848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721-7676-420A-A780-A128E9A4D764}">
      <dsp:nvSpPr>
        <dsp:cNvPr id="0" name=""/>
        <dsp:cNvSpPr/>
      </dsp:nvSpPr>
      <dsp:spPr>
        <a:xfrm>
          <a:off x="798366" y="3014226"/>
          <a:ext cx="2808205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</a:rPr>
            <a:t>овощеводство</a:t>
          </a:r>
          <a:endParaRPr lang="ru-RU" sz="24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815005" y="3030865"/>
        <a:ext cx="2774927" cy="534822"/>
      </dsp:txXfrm>
    </dsp:sp>
    <dsp:sp modelId="{00E76B52-8C4D-42D3-BD41-8FC6B5D0CAC6}">
      <dsp:nvSpPr>
        <dsp:cNvPr id="0" name=""/>
        <dsp:cNvSpPr/>
      </dsp:nvSpPr>
      <dsp:spPr>
        <a:xfrm>
          <a:off x="400536" y="1449973"/>
          <a:ext cx="397829" cy="2558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8427"/>
              </a:lnTo>
              <a:lnTo>
                <a:pt x="397829" y="255842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AC253-6D3E-4217-BA36-50883F94940B}">
      <dsp:nvSpPr>
        <dsp:cNvPr id="0" name=""/>
        <dsp:cNvSpPr/>
      </dsp:nvSpPr>
      <dsp:spPr>
        <a:xfrm>
          <a:off x="798366" y="3724351"/>
          <a:ext cx="2759640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</a:rPr>
            <a:t>садоводство</a:t>
          </a:r>
          <a:endParaRPr lang="ru-RU" sz="24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815005" y="3740990"/>
        <a:ext cx="2726362" cy="534822"/>
      </dsp:txXfrm>
    </dsp:sp>
    <dsp:sp modelId="{132C0290-D5AD-4990-892E-F1FC54A8E470}">
      <dsp:nvSpPr>
        <dsp:cNvPr id="0" name=""/>
        <dsp:cNvSpPr/>
      </dsp:nvSpPr>
      <dsp:spPr>
        <a:xfrm>
          <a:off x="400536" y="1449973"/>
          <a:ext cx="397829" cy="3268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8553"/>
              </a:lnTo>
              <a:lnTo>
                <a:pt x="397829" y="32685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163FDD-FF1C-41F9-BEF7-C5B52DB84C38}">
      <dsp:nvSpPr>
        <dsp:cNvPr id="0" name=""/>
        <dsp:cNvSpPr/>
      </dsp:nvSpPr>
      <dsp:spPr>
        <a:xfrm>
          <a:off x="798366" y="4434477"/>
          <a:ext cx="2759640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2">
                  <a:lumMod val="75000"/>
                </a:schemeClr>
              </a:solidFill>
            </a:rPr>
            <a:t>Эфиромасличные культуры</a:t>
          </a:r>
          <a:endParaRPr lang="ru-RU" sz="20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815005" y="4451116"/>
        <a:ext cx="2726362" cy="534822"/>
      </dsp:txXfrm>
    </dsp:sp>
    <dsp:sp modelId="{A88E80FB-F0D9-4115-89AE-226FC30D2FA2}">
      <dsp:nvSpPr>
        <dsp:cNvPr id="0" name=""/>
        <dsp:cNvSpPr/>
      </dsp:nvSpPr>
      <dsp:spPr>
        <a:xfrm>
          <a:off x="4264141" y="398022"/>
          <a:ext cx="4013843" cy="10081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1"/>
              </a:solidFill>
            </a:rPr>
            <a:t>Животноводство</a:t>
          </a:r>
          <a:endParaRPr lang="ru-RU" sz="3600" b="1" kern="1200" dirty="0">
            <a:solidFill>
              <a:schemeClr val="bg1"/>
            </a:solidFill>
          </a:endParaRPr>
        </a:p>
      </dsp:txBody>
      <dsp:txXfrm>
        <a:off x="4293669" y="427550"/>
        <a:ext cx="3954787" cy="949111"/>
      </dsp:txXfrm>
    </dsp:sp>
    <dsp:sp modelId="{E57AA08E-0AC9-42F6-BB2C-29EACB5B8551}">
      <dsp:nvSpPr>
        <dsp:cNvPr id="0" name=""/>
        <dsp:cNvSpPr/>
      </dsp:nvSpPr>
      <dsp:spPr>
        <a:xfrm>
          <a:off x="4665525" y="1406190"/>
          <a:ext cx="401384" cy="426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6075"/>
              </a:lnTo>
              <a:lnTo>
                <a:pt x="401384" y="4260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D59B76-DAB0-4F02-99A9-DF27DAD744E7}">
      <dsp:nvSpPr>
        <dsp:cNvPr id="0" name=""/>
        <dsp:cNvSpPr/>
      </dsp:nvSpPr>
      <dsp:spPr>
        <a:xfrm>
          <a:off x="5066909" y="1548215"/>
          <a:ext cx="3118179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овцеводство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5083548" y="1564854"/>
        <a:ext cx="3084901" cy="534822"/>
      </dsp:txXfrm>
    </dsp:sp>
    <dsp:sp modelId="{FA76834C-10EE-4D4F-82D1-043344964D89}">
      <dsp:nvSpPr>
        <dsp:cNvPr id="0" name=""/>
        <dsp:cNvSpPr/>
      </dsp:nvSpPr>
      <dsp:spPr>
        <a:xfrm>
          <a:off x="4665525" y="1406190"/>
          <a:ext cx="401384" cy="1136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6200"/>
              </a:lnTo>
              <a:lnTo>
                <a:pt x="401384" y="11362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F77116-266B-4229-9357-42F422FF1999}">
      <dsp:nvSpPr>
        <dsp:cNvPr id="0" name=""/>
        <dsp:cNvSpPr/>
      </dsp:nvSpPr>
      <dsp:spPr>
        <a:xfrm>
          <a:off x="5066909" y="2258340"/>
          <a:ext cx="3100391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скотоводство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5083548" y="2274979"/>
        <a:ext cx="3067113" cy="534822"/>
      </dsp:txXfrm>
    </dsp:sp>
    <dsp:sp modelId="{5A73A0E1-BD05-421F-A914-7EACA1744C5B}">
      <dsp:nvSpPr>
        <dsp:cNvPr id="0" name=""/>
        <dsp:cNvSpPr/>
      </dsp:nvSpPr>
      <dsp:spPr>
        <a:xfrm>
          <a:off x="4665525" y="1406190"/>
          <a:ext cx="401384" cy="1846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325"/>
              </a:lnTo>
              <a:lnTo>
                <a:pt x="401384" y="18463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ED96E6-8FC9-429B-A61E-8BAE29B6766F}">
      <dsp:nvSpPr>
        <dsp:cNvPr id="0" name=""/>
        <dsp:cNvSpPr/>
      </dsp:nvSpPr>
      <dsp:spPr>
        <a:xfrm>
          <a:off x="5066909" y="2968466"/>
          <a:ext cx="3100391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рыболовство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5083548" y="2985105"/>
        <a:ext cx="3067113" cy="534822"/>
      </dsp:txXfrm>
    </dsp:sp>
    <dsp:sp modelId="{979DFB2C-FFCA-4FEC-A82A-490FFD9F8304}">
      <dsp:nvSpPr>
        <dsp:cNvPr id="0" name=""/>
        <dsp:cNvSpPr/>
      </dsp:nvSpPr>
      <dsp:spPr>
        <a:xfrm>
          <a:off x="4665525" y="1406190"/>
          <a:ext cx="401384" cy="2556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6451"/>
              </a:lnTo>
              <a:lnTo>
                <a:pt x="401384" y="25564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C1AB2A-84D0-49A4-92FA-E6042F67AC2B}">
      <dsp:nvSpPr>
        <dsp:cNvPr id="0" name=""/>
        <dsp:cNvSpPr/>
      </dsp:nvSpPr>
      <dsp:spPr>
        <a:xfrm>
          <a:off x="5066909" y="3678591"/>
          <a:ext cx="3094410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</a:rPr>
            <a:t>шелководство</a:t>
          </a:r>
          <a:endParaRPr lang="ru-RU" sz="2400" b="1" kern="1200" dirty="0">
            <a:solidFill>
              <a:srgbClr val="002060"/>
            </a:solidFill>
          </a:endParaRPr>
        </a:p>
      </dsp:txBody>
      <dsp:txXfrm>
        <a:off x="5083548" y="3695230"/>
        <a:ext cx="3061132" cy="534822"/>
      </dsp:txXfrm>
    </dsp:sp>
    <dsp:sp modelId="{2F0BE2B3-79A4-4EF7-9768-53C1AB41595C}">
      <dsp:nvSpPr>
        <dsp:cNvPr id="0" name=""/>
        <dsp:cNvSpPr/>
      </dsp:nvSpPr>
      <dsp:spPr>
        <a:xfrm>
          <a:off x="4665525" y="1406190"/>
          <a:ext cx="401384" cy="32665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6576"/>
              </a:lnTo>
              <a:lnTo>
                <a:pt x="401384" y="32665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FD2647-5707-4E4C-BB5B-822B5D4B206B}">
      <dsp:nvSpPr>
        <dsp:cNvPr id="0" name=""/>
        <dsp:cNvSpPr/>
      </dsp:nvSpPr>
      <dsp:spPr>
        <a:xfrm>
          <a:off x="5066909" y="4388716"/>
          <a:ext cx="3100400" cy="568100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effectLst/>
            </a:rPr>
            <a:t>пчеловодство</a:t>
          </a:r>
          <a:endParaRPr lang="ru-RU" sz="2400" b="1" kern="1200" dirty="0">
            <a:solidFill>
              <a:srgbClr val="002060"/>
            </a:solidFill>
            <a:effectLst/>
          </a:endParaRPr>
        </a:p>
      </dsp:txBody>
      <dsp:txXfrm>
        <a:off x="5083548" y="4405355"/>
        <a:ext cx="3067122" cy="5348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0.22034</cdr:x>
      <cdr:y>0.25806</cdr:y>
    </cdr:from>
    <cdr:to>
      <cdr:x>0.31356</cdr:x>
      <cdr:y>0.32258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72208" y="1152128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14,1%</a:t>
          </a:r>
          <a:endParaRPr lang="ru-RU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C14CC2-A998-4FFB-B9C7-757F047CE85C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14C17-24EB-46FA-B027-AEAE2879F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813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317D7E4-4ADB-4FE4-B88A-37DA60E3FD4D}" type="slidenum">
              <a:rPr lang="ru-RU" altLang="ru-RU">
                <a:solidFill>
                  <a:prstClr val="black"/>
                </a:solidFill>
              </a:rPr>
              <a:pPr eaLnBrk="1" hangingPunct="1"/>
              <a:t>18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95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E5FF59F-007F-456B-9139-1B2AE3BD48D1}" type="slidenum">
              <a:rPr lang="ru-RU" altLang="ru-RU">
                <a:solidFill>
                  <a:prstClr val="black"/>
                </a:solidFill>
              </a:rPr>
              <a:pPr eaLnBrk="1" hangingPunct="1"/>
              <a:t>32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748CDC3-C442-4726-B6BF-34C043F38F25}" type="slidenum">
              <a:rPr lang="ru-RU" altLang="ru-RU">
                <a:solidFill>
                  <a:prstClr val="black"/>
                </a:solidFill>
              </a:rPr>
              <a:pPr eaLnBrk="1" hangingPunct="1"/>
              <a:t>33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262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8055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38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9587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62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432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67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4308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68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11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1B70DA2-430F-429F-81A1-9768320CEBB5}" type="slidenum">
              <a:rPr lang="ru-RU" altLang="ru-RU">
                <a:solidFill>
                  <a:prstClr val="black"/>
                </a:solidFill>
              </a:rPr>
              <a:pPr eaLnBrk="1" hangingPunct="1"/>
              <a:t>19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6DBD408-6B84-4748-8996-21882742B71C}" type="slidenum">
              <a:rPr lang="ru-RU" altLang="ru-RU">
                <a:solidFill>
                  <a:prstClr val="black"/>
                </a:solidFill>
              </a:rPr>
              <a:pPr eaLnBrk="1" hangingPunct="1"/>
              <a:t>20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6FF40DF-C056-4EF6-B165-868087E0A4AB}" type="slidenum">
              <a:rPr lang="ru-RU" altLang="ru-RU">
                <a:solidFill>
                  <a:prstClr val="black"/>
                </a:solidFill>
              </a:rPr>
              <a:pPr eaLnBrk="1" hangingPunct="1"/>
              <a:t>21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3BDA927-8D59-47FF-A25B-CC5B9178EF93}" type="slidenum">
              <a:rPr lang="ru-RU" altLang="ru-RU">
                <a:solidFill>
                  <a:prstClr val="black"/>
                </a:solidFill>
              </a:rPr>
              <a:pPr eaLnBrk="1" hangingPunct="1"/>
              <a:t>22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C318B53-1626-4F36-B2FA-D221E31D6AA0}" type="slidenum">
              <a:rPr lang="ru-RU" altLang="ru-RU">
                <a:solidFill>
                  <a:prstClr val="black"/>
                </a:solidFill>
              </a:rPr>
              <a:pPr eaLnBrk="1" hangingPunct="1"/>
              <a:t>23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4CDA45-25A2-42F7-8BEA-AF840480D9FD}" type="slidenum">
              <a:rPr lang="ru-RU" altLang="ru-RU">
                <a:solidFill>
                  <a:prstClr val="black"/>
                </a:solidFill>
              </a:rPr>
              <a:pPr eaLnBrk="1" hangingPunct="1"/>
              <a:t>24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BEA0795-955D-430C-BB9C-5EC317660307}" type="slidenum">
              <a:rPr lang="ru-RU" altLang="ru-RU">
                <a:solidFill>
                  <a:prstClr val="black"/>
                </a:solidFill>
              </a:rPr>
              <a:pPr eaLnBrk="1" hangingPunct="1"/>
              <a:t>29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B6165-D0D9-4FA0-B731-8D599F8F32EA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832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22184"/>
      </p:ext>
    </p:extLst>
  </p:cSld>
  <p:clrMapOvr>
    <a:masterClrMapping/>
  </p:clrMapOvr>
  <p:transition spd="slow">
    <p:wheel spokes="1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056437"/>
      </p:ext>
    </p:extLst>
  </p:cSld>
  <p:clrMapOvr>
    <a:masterClrMapping/>
  </p:clrMapOvr>
  <p:transition spd="slow">
    <p:wheel spokes="1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42431"/>
      </p:ext>
    </p:extLst>
  </p:cSld>
  <p:clrMapOvr>
    <a:masterClrMapping/>
  </p:clrMapOvr>
  <p:transition spd="slow">
    <p:wheel spokes="1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022778"/>
      </p:ext>
    </p:extLst>
  </p:cSld>
  <p:clrMapOvr>
    <a:masterClrMapping/>
  </p:clrMapOvr>
  <p:transition spd="slow">
    <p:wheel spokes="1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8089"/>
      </p:ext>
    </p:extLst>
  </p:cSld>
  <p:clrMapOvr>
    <a:masterClrMapping/>
  </p:clrMapOvr>
  <p:transition spd="slow">
    <p:wheel spokes="1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144998"/>
      </p:ext>
    </p:extLst>
  </p:cSld>
  <p:clrMapOvr>
    <a:masterClrMapping/>
  </p:clrMapOvr>
  <p:transition spd="slow">
    <p:wheel spokes="1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80886"/>
      </p:ext>
    </p:extLst>
  </p:cSld>
  <p:clrMapOvr>
    <a:masterClrMapping/>
  </p:clrMapOvr>
  <p:transition spd="slow">
    <p:wheel spokes="1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12703"/>
      </p:ext>
    </p:extLst>
  </p:cSld>
  <p:clrMapOvr>
    <a:masterClrMapping/>
  </p:clrMapOvr>
  <p:transition spd="slow">
    <p:wheel spokes="1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157613"/>
      </p:ext>
    </p:extLst>
  </p:cSld>
  <p:clrMapOvr>
    <a:masterClrMapping/>
  </p:clrMapOvr>
  <p:transition spd="slow">
    <p:wheel spokes="1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425263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85943"/>
      </p:ext>
    </p:extLst>
  </p:cSld>
  <p:clrMapOvr>
    <a:masterClrMapping/>
  </p:clrMapOvr>
  <p:transition spd="slow">
    <p:wheel spokes="1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794358"/>
      </p:ext>
    </p:extLst>
  </p:cSld>
  <p:clrMapOvr>
    <a:masterClrMapping/>
  </p:clrMapOvr>
  <p:transition spd="slow">
    <p:wheel spokes="1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922315"/>
      </p:ext>
    </p:extLst>
  </p:cSld>
  <p:clrMapOvr>
    <a:masterClrMapping/>
  </p:clrMapOvr>
  <p:transition spd="slow">
    <p:wheel spokes="1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96657"/>
      </p:ext>
    </p:extLst>
  </p:cSld>
  <p:clrMapOvr>
    <a:masterClrMapping/>
  </p:clrMapOvr>
  <p:transition spd="slow">
    <p:wheel spokes="1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065011"/>
      </p:ext>
    </p:extLst>
  </p:cSld>
  <p:clrMapOvr>
    <a:masterClrMapping/>
  </p:clrMapOvr>
  <p:transition spd="slow">
    <p:wheel spokes="1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699867"/>
      </p:ext>
    </p:extLst>
  </p:cSld>
  <p:clrMapOvr>
    <a:masterClrMapping/>
  </p:clrMapOvr>
  <p:transition spd="slow">
    <p:wheel spokes="1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782548"/>
      </p:ext>
    </p:extLst>
  </p:cSld>
  <p:clrMapOvr>
    <a:masterClrMapping/>
  </p:clrMapOvr>
  <p:transition spd="slow">
    <p:wheel spokes="1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01700"/>
      </p:ext>
    </p:extLst>
  </p:cSld>
  <p:clrMapOvr>
    <a:masterClrMapping/>
  </p:clrMapOvr>
  <p:transition spd="slow">
    <p:wheel spokes="1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427224"/>
      </p:ext>
    </p:extLst>
  </p:cSld>
  <p:clrMapOvr>
    <a:masterClrMapping/>
  </p:clrMapOvr>
  <p:transition spd="slow">
    <p:wheel spokes="1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17162"/>
      </p:ext>
    </p:extLst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23169"/>
      </p:ext>
    </p:extLst>
  </p:cSld>
  <p:clrMapOvr>
    <a:masterClrMapping/>
  </p:clrMapOvr>
  <p:transition spd="slow">
    <p:wheel spokes="1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02195"/>
      </p:ext>
    </p:extLst>
  </p:cSld>
  <p:clrMapOvr>
    <a:masterClrMapping/>
  </p:clrMapOvr>
  <p:transition spd="slow">
    <p:wheel spokes="1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9386"/>
      </p:ext>
    </p:extLst>
  </p:cSld>
  <p:clrMapOvr>
    <a:masterClrMapping/>
  </p:clrMapOvr>
  <p:transition spd="slow">
    <p:wheel spokes="1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259156"/>
      </p:ext>
    </p:extLst>
  </p:cSld>
  <p:clrMapOvr>
    <a:masterClrMapping/>
  </p:clrMapOvr>
  <p:transition spd="slow">
    <p:wheel spokes="1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59146"/>
      </p:ext>
    </p:extLst>
  </p:cSld>
  <p:clrMapOvr>
    <a:masterClrMapping/>
  </p:clrMapOvr>
  <p:transition spd="slow">
    <p:wheel spokes="1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160306"/>
      </p:ext>
    </p:extLst>
  </p:cSld>
  <p:clrMapOvr>
    <a:masterClrMapping/>
  </p:clrMapOvr>
  <p:transition spd="slow">
    <p:wheel spokes="1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708127"/>
      </p:ext>
    </p:extLst>
  </p:cSld>
  <p:clrMapOvr>
    <a:masterClrMapping/>
  </p:clrMapOvr>
  <p:transition spd="slow">
    <p:wheel spokes="1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139946"/>
      </p:ext>
    </p:extLst>
  </p:cSld>
  <p:clrMapOvr>
    <a:masterClrMapping/>
  </p:clrMapOvr>
  <p:transition spd="slow">
    <p:wheel spokes="1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50432"/>
      </p:ext>
    </p:extLst>
  </p:cSld>
  <p:clrMapOvr>
    <a:masterClrMapping/>
  </p:clrMapOvr>
  <p:transition spd="slow">
    <p:wheel spokes="1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738477"/>
      </p:ext>
    </p:extLst>
  </p:cSld>
  <p:clrMapOvr>
    <a:masterClrMapping/>
  </p:clrMapOvr>
  <p:transition spd="slow">
    <p:wheel spokes="1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320660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489550"/>
      </p:ext>
    </p:extLst>
  </p:cSld>
  <p:clrMapOvr>
    <a:masterClrMapping/>
  </p:clrMapOvr>
  <p:transition spd="slow">
    <p:wheel spokes="1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98689"/>
      </p:ext>
    </p:extLst>
  </p:cSld>
  <p:clrMapOvr>
    <a:masterClrMapping/>
  </p:clrMapOvr>
  <p:transition spd="slow">
    <p:wheel spokes="1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239308"/>
      </p:ext>
    </p:extLst>
  </p:cSld>
  <p:clrMapOvr>
    <a:masterClrMapping/>
  </p:clrMapOvr>
  <p:transition spd="slow">
    <p:wheel spokes="1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177018"/>
      </p:ext>
    </p:extLst>
  </p:cSld>
  <p:clrMapOvr>
    <a:masterClrMapping/>
  </p:clrMapOvr>
  <p:transition spd="slow">
    <p:wheel spokes="1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668673"/>
      </p:ext>
    </p:extLst>
  </p:cSld>
  <p:clrMapOvr>
    <a:masterClrMapping/>
  </p:clrMapOvr>
  <p:transition spd="slow">
    <p:wheel spokes="1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322395"/>
      </p:ext>
    </p:extLst>
  </p:cSld>
  <p:clrMapOvr>
    <a:masterClrMapping/>
  </p:clrMapOvr>
  <p:transition spd="slow">
    <p:wheel spokes="1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75563"/>
      </p:ext>
    </p:extLst>
  </p:cSld>
  <p:clrMapOvr>
    <a:masterClrMapping/>
  </p:clrMapOvr>
  <p:transition spd="slow">
    <p:wheel spokes="1"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145243"/>
      </p:ext>
    </p:extLst>
  </p:cSld>
  <p:clrMapOvr>
    <a:masterClrMapping/>
  </p:clrMapOvr>
  <p:transition spd="slow">
    <p:wheel spokes="1"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38478"/>
      </p:ext>
    </p:extLst>
  </p:cSld>
  <p:clrMapOvr>
    <a:masterClrMapping/>
  </p:clrMapOvr>
  <p:transition spd="slow">
    <p:wheel spokes="1"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562338"/>
      </p:ext>
    </p:extLst>
  </p:cSld>
  <p:clrMapOvr>
    <a:masterClrMapping/>
  </p:clrMapOvr>
  <p:transition spd="slow">
    <p:wheel spokes="1"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325921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410405"/>
      </p:ext>
    </p:extLst>
  </p:cSld>
  <p:clrMapOvr>
    <a:masterClrMapping/>
  </p:clrMapOvr>
  <p:transition spd="slow">
    <p:wheel spokes="1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124460"/>
      </p:ext>
    </p:extLst>
  </p:cSld>
  <p:clrMapOvr>
    <a:masterClrMapping/>
  </p:clrMapOvr>
  <p:transition spd="slow">
    <p:wheel spokes="1"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92998"/>
      </p:ext>
    </p:extLst>
  </p:cSld>
  <p:clrMapOvr>
    <a:masterClrMapping/>
  </p:clrMapOvr>
  <p:transition spd="slow">
    <p:wheel spokes="1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57681"/>
      </p:ext>
    </p:extLst>
  </p:cSld>
  <p:clrMapOvr>
    <a:masterClrMapping/>
  </p:clrMapOvr>
  <p:transition spd="slow">
    <p:wheel spokes="1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36307"/>
      </p:ext>
    </p:extLst>
  </p:cSld>
  <p:clrMapOvr>
    <a:masterClrMapping/>
  </p:clrMapOvr>
  <p:transition spd="slow">
    <p:wheel spokes="1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477571"/>
      </p:ext>
    </p:extLst>
  </p:cSld>
  <p:clrMapOvr>
    <a:masterClrMapping/>
  </p:clrMapOvr>
  <p:transition spd="slow">
    <p:wheel spokes="1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33738"/>
      </p:ext>
    </p:extLst>
  </p:cSld>
  <p:clrMapOvr>
    <a:masterClrMapping/>
  </p:clrMapOvr>
  <p:transition spd="slow">
    <p:wheel spokes="1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5639"/>
      </p:ext>
    </p:extLst>
  </p:cSld>
  <p:clrMapOvr>
    <a:masterClrMapping/>
  </p:clrMapOvr>
  <p:transition spd="slow">
    <p:wheel spokes="1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851536"/>
      </p:ext>
    </p:extLst>
  </p:cSld>
  <p:clrMapOvr>
    <a:masterClrMapping/>
  </p:clrMapOvr>
  <p:transition spd="slow">
    <p:wheel spokes="1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791986"/>
      </p:ext>
    </p:extLst>
  </p:cSld>
  <p:clrMapOvr>
    <a:masterClrMapping/>
  </p:clrMapOvr>
  <p:transition spd="slow">
    <p:wheel spokes="1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52331"/>
      </p:ext>
    </p:extLst>
  </p:cSld>
  <p:clrMapOvr>
    <a:masterClrMapping/>
  </p:clrMapOvr>
  <p:transition spd="slow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282309"/>
      </p:ext>
    </p:extLst>
  </p:cSld>
  <p:clrMapOvr>
    <a:masterClrMapping/>
  </p:clrMapOvr>
  <p:transition spd="slow">
    <p:wheel spokes="1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43015"/>
      </p:ext>
    </p:extLst>
  </p:cSld>
  <p:clrMapOvr>
    <a:masterClrMapping/>
  </p:clrMapOvr>
  <p:transition spd="slow">
    <p:wheel spokes="1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76819"/>
      </p:ext>
    </p:extLst>
  </p:cSld>
  <p:clrMapOvr>
    <a:masterClrMapping/>
  </p:clrMapOvr>
  <p:transition spd="slow">
    <p:wheel spokes="1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394298"/>
      </p:ext>
    </p:extLst>
  </p:cSld>
  <p:clrMapOvr>
    <a:masterClrMapping/>
  </p:clrMapOvr>
  <p:transition spd="slow">
    <p:wheel spokes="1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66941"/>
      </p:ext>
    </p:extLst>
  </p:cSld>
  <p:clrMapOvr>
    <a:masterClrMapping/>
  </p:clrMapOvr>
  <p:transition spd="slow">
    <p:wheel spokes="1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212287"/>
      </p:ext>
    </p:extLst>
  </p:cSld>
  <p:clrMapOvr>
    <a:masterClrMapping/>
  </p:clrMapOvr>
  <p:transition spd="slow">
    <p:wheel spokes="1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49750"/>
      </p:ext>
    </p:extLst>
  </p:cSld>
  <p:clrMapOvr>
    <a:masterClrMapping/>
  </p:clrMapOvr>
  <p:transition spd="slow">
    <p:wheel spokes="1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70989"/>
      </p:ext>
    </p:extLst>
  </p:cSld>
  <p:clrMapOvr>
    <a:masterClrMapping/>
  </p:clrMapOvr>
  <p:transition spd="slow">
    <p:wheel spokes="1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146155"/>
      </p:ext>
    </p:extLst>
  </p:cSld>
  <p:clrMapOvr>
    <a:masterClrMapping/>
  </p:clrMapOvr>
  <p:transition spd="slow">
    <p:wheel spokes="1"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38947"/>
      </p:ext>
    </p:extLst>
  </p:cSld>
  <p:clrMapOvr>
    <a:masterClrMapping/>
  </p:clrMapOvr>
  <p:transition spd="slow">
    <p:wheel spokes="1"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972136"/>
      </p:ext>
    </p:extLst>
  </p:cSld>
  <p:clrMapOvr>
    <a:masterClrMapping/>
  </p:clrMapOvr>
  <p:transition spd="slow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281182"/>
      </p:ext>
    </p:extLst>
  </p:cSld>
  <p:clrMapOvr>
    <a:masterClrMapping/>
  </p:clrMapOvr>
  <p:transition spd="slow">
    <p:wheel spokes="1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189213"/>
      </p:ext>
    </p:extLst>
  </p:cSld>
  <p:clrMapOvr>
    <a:masterClrMapping/>
  </p:clrMapOvr>
  <p:transition spd="slow">
    <p:wheel spokes="1"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51889"/>
      </p:ext>
    </p:extLst>
  </p:cSld>
  <p:clrMapOvr>
    <a:masterClrMapping/>
  </p:clrMapOvr>
  <p:transition spd="slow">
    <p:wheel spokes="1"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269672"/>
      </p:ext>
    </p:extLst>
  </p:cSld>
  <p:clrMapOvr>
    <a:masterClrMapping/>
  </p:clrMapOvr>
  <p:transition spd="slow">
    <p:wheel spokes="1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102421"/>
      </p:ext>
    </p:extLst>
  </p:cSld>
  <p:clrMapOvr>
    <a:masterClrMapping/>
  </p:clrMapOvr>
  <p:transition spd="slow">
    <p:wheel spokes="1"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211353"/>
      </p:ext>
    </p:extLst>
  </p:cSld>
  <p:clrMapOvr>
    <a:masterClrMapping/>
  </p:clrMapOvr>
  <p:transition spd="slow">
    <p:wheel spokes="1"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72009"/>
      </p:ext>
    </p:extLst>
  </p:cSld>
  <p:clrMapOvr>
    <a:masterClrMapping/>
  </p:clrMapOvr>
  <p:transition spd="slow">
    <p:wheel spokes="1"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727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3321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3250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49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05580"/>
      </p:ext>
    </p:extLst>
  </p:cSld>
  <p:clrMapOvr>
    <a:masterClrMapping/>
  </p:clrMapOvr>
  <p:transition spd="slow">
    <p:wheel spokes="1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15784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50697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9503302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20819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67752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8286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83522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01842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90637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630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696797"/>
      </p:ext>
    </p:extLst>
  </p:cSld>
  <p:clrMapOvr>
    <a:masterClrMapping/>
  </p:clrMapOvr>
  <p:transition spd="slow">
    <p:wheel spokes="1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82208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1697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5258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3430355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24627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67016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88799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6582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13087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160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393748"/>
      </p:ext>
    </p:extLst>
  </p:cSld>
  <p:clrMapOvr>
    <a:masterClrMapping/>
  </p:clrMapOvr>
  <p:transition spd="slow">
    <p:wheel spokes="1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02042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22233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3229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37378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0748414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4574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9448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3842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76930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581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2854"/>
      </p:ext>
    </p:extLst>
  </p:cSld>
  <p:clrMapOvr>
    <a:masterClrMapping/>
  </p:clrMapOvr>
  <p:transition spd="slow">
    <p:wheel spokes="1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04974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96729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73997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4223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64986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7679533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75646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1615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86701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282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947752"/>
      </p:ext>
    </p:extLst>
  </p:cSld>
  <p:clrMapOvr>
    <a:masterClrMapping/>
  </p:clrMapOvr>
  <p:transition spd="slow">
    <p:wheel spokes="1"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7221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85769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02277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71528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267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0369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9649610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5821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06911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22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318211"/>
      </p:ext>
    </p:extLst>
  </p:cSld>
  <p:clrMapOvr>
    <a:masterClrMapping/>
  </p:clrMapOvr>
  <p:transition spd="slow">
    <p:wheel spokes="1"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48122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9043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63871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76618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9941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54363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25567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0320966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071404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9997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424475"/>
      </p:ext>
    </p:extLst>
  </p:cSld>
  <p:clrMapOvr>
    <a:masterClrMapping/>
  </p:clrMapOvr>
  <p:transition spd="slow">
    <p:wheel spokes="1"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792506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1547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44344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74702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325054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673544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89671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07059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6328092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9219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82531"/>
      </p:ext>
    </p:extLst>
  </p:cSld>
  <p:clrMapOvr>
    <a:masterClrMapping/>
  </p:clrMapOvr>
  <p:transition spd="slow">
    <p:wheel spokes="1"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96339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1221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73598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62638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19150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3456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9717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00648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190216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21287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103311"/>
      </p:ext>
    </p:extLst>
  </p:cSld>
  <p:clrMapOvr>
    <a:masterClrMapping/>
  </p:clrMapOvr>
  <p:transition spd="slow">
    <p:wheel spokes="1"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5500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520429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37875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39402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92338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65446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12507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194244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31634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3940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85608"/>
      </p:ext>
    </p:extLst>
  </p:cSld>
  <p:clrMapOvr>
    <a:masterClrMapping/>
  </p:clrMapOvr>
  <p:transition spd="slow">
    <p:wheel spokes="1"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6854320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291105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80547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28135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045279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31819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970972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90221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7496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771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38835"/>
      </p:ext>
    </p:extLst>
  </p:cSld>
  <p:clrMapOvr>
    <a:masterClrMapping/>
  </p:clrMapOvr>
  <p:transition spd="slow">
    <p:wheel spokes="1"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05503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71776846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15710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70096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31201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3129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59482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505152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0795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0092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825371"/>
      </p:ext>
    </p:extLst>
  </p:cSld>
  <p:clrMapOvr>
    <a:masterClrMapping/>
  </p:clrMapOvr>
  <p:transition spd="slow">
    <p:wheel spokes="1"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970627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45371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66867370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81979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96094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90463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79443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676230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949934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721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12527"/>
      </p:ext>
    </p:extLst>
  </p:cSld>
  <p:clrMapOvr>
    <a:masterClrMapping/>
  </p:clrMapOvr>
  <p:transition spd="slow">
    <p:wheel spokes="1"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55703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63790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4477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2833495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603546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94420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3808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982951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722634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969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296743"/>
      </p:ext>
    </p:extLst>
  </p:cSld>
  <p:clrMapOvr>
    <a:masterClrMapping/>
  </p:clrMapOvr>
  <p:transition spd="slow">
    <p:wheel spokes="1"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029483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99680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17525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104179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39323996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135215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665752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79444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04758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61E0-2B90-43B9-B927-CCC73213E3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5DD8-6A29-4379-A2FD-FD5686058B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8161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70715"/>
      </p:ext>
    </p:extLst>
  </p:cSld>
  <p:clrMapOvr>
    <a:masterClrMapping/>
  </p:clrMapOvr>
  <p:transition spd="slow">
    <p:wheel spokes="1"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0BD9-0405-4369-982C-99CC3E5029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AD58-7495-45B7-9D48-1F0F3D8D12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38736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48E7-A533-4708-83C8-7ED3BBD0DC9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02052-B789-4F16-B26A-0D83A583650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882111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37D5-4BB3-482A-A6D6-02D020CEA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1880B-162E-4484-9563-7FF2EDAB05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59458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28EF6-0A90-4B16-A1E8-E391CAA91B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B10E-0FFE-45BE-A375-C6FAD2C70B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42713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E368-4C28-4171-BA68-F040F8FA43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BCEF-6AD6-4026-AFDF-F2AB21A1D6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114831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873B7EB-8F0E-471A-86B5-298BF84A11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13.03.2024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Филиппова Наталья Юрьевна</a:t>
            </a:r>
          </a:p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  г. Новокузнецк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18977485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88329-22E3-4594-81E7-F31A3855D8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5D5D8-8121-44D6-8DC3-F07D5FBD3A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227150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75C0-4275-47F7-AB48-DEB10882A3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1FBB-99D9-4048-B422-25781E8F79D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7346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4BC2-7AA4-4692-8C05-A44304CDE3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8A0F-8AB3-4D69-AC9E-C3C49FD3F4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762852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36F66-9C20-408A-A937-EA79374A9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97F2E-70DA-4768-AD7B-6074D23DCE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077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743726"/>
      </p:ext>
    </p:extLst>
  </p:cSld>
  <p:clrMapOvr>
    <a:masterClrMapping/>
  </p:clrMapOvr>
  <p:transition spd="slow">
    <p:wheel spokes="1"/>
  </p:transition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72124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802003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61732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750276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11938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206032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447778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055873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446827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8668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401312"/>
      </p:ext>
    </p:extLst>
  </p:cSld>
  <p:clrMapOvr>
    <a:masterClrMapping/>
  </p:clrMapOvr>
  <p:transition spd="slow">
    <p:wheel spokes="1"/>
  </p:transition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715658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819027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805233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218866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10771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569621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450054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66770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46152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7794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073177"/>
      </p:ext>
    </p:extLst>
  </p:cSld>
  <p:clrMapOvr>
    <a:masterClrMapping/>
  </p:clrMapOvr>
  <p:transition spd="slow">
    <p:wheel spokes="1"/>
  </p:transition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33190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34499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55532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222220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983279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875450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30747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8374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820181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5109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612133"/>
      </p:ext>
    </p:extLst>
  </p:cSld>
  <p:clrMapOvr>
    <a:masterClrMapping/>
  </p:clrMapOvr>
  <p:transition spd="slow">
    <p:wheel spokes="1"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95177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69372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68795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3720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06557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46622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053276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526833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55541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2951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82829"/>
      </p:ext>
    </p:extLst>
  </p:cSld>
  <p:clrMapOvr>
    <a:masterClrMapping/>
  </p:clrMapOvr>
  <p:transition spd="slow">
    <p:wheel spokes="1"/>
  </p:transition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04996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554215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53931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111613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257950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240507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515171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066358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201024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3747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21287"/>
      </p:ext>
    </p:extLst>
  </p:cSld>
  <p:clrMapOvr>
    <a:masterClrMapping/>
  </p:clrMapOvr>
  <p:transition spd="slow">
    <p:wheel spokes="1"/>
  </p:transition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69829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388142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851083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01660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332664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164566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486362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681350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77850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923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130835"/>
      </p:ext>
    </p:extLst>
  </p:cSld>
  <p:clrMapOvr>
    <a:masterClrMapping/>
  </p:clrMapOvr>
  <p:transition spd="slow">
    <p:wheel spokes="1"/>
  </p:transition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464326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35049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687102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99294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46949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87314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24495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91067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454680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335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40649"/>
      </p:ext>
    </p:extLst>
  </p:cSld>
  <p:clrMapOvr>
    <a:masterClrMapping/>
  </p:clrMapOvr>
  <p:transition spd="slow">
    <p:wheel spokes="1"/>
  </p:transition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608417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314784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50985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39532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814964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47116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270045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171059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34528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48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259589"/>
      </p:ext>
    </p:extLst>
  </p:cSld>
  <p:clrMapOvr>
    <a:masterClrMapping/>
  </p:clrMapOvr>
  <p:transition spd="slow">
    <p:wheel spokes="1"/>
  </p:transition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1685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46070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119826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782309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133084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745490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38985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817334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84453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8427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820881"/>
      </p:ext>
    </p:extLst>
  </p:cSld>
  <p:clrMapOvr>
    <a:masterClrMapping/>
  </p:clrMapOvr>
  <p:transition spd="slow">
    <p:wheel spokes="1"/>
  </p:transition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04057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697636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543236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53391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67267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99859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466833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31744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838867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856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202796"/>
      </p:ext>
    </p:extLst>
  </p:cSld>
  <p:clrMapOvr>
    <a:masterClrMapping/>
  </p:clrMapOvr>
  <p:transition spd="slow">
    <p:wheel spokes="1"/>
  </p:transition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762699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294539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39833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25391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76161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98637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4029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94231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478541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2623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215775"/>
      </p:ext>
    </p:extLst>
  </p:cSld>
  <p:clrMapOvr>
    <a:masterClrMapping/>
  </p:clrMapOvr>
  <p:transition spd="slow">
    <p:wheel spokes="1"/>
  </p:transition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647649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82562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85246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407465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82981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53520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12001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216390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916911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2628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7101"/>
      </p:ext>
    </p:extLst>
  </p:cSld>
  <p:clrMapOvr>
    <a:masterClrMapping/>
  </p:clrMapOvr>
  <p:transition spd="slow">
    <p:wheel spokes="1"/>
  </p:transition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3016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11031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671167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530150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940562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74873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427801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9124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71740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45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52287"/>
      </p:ext>
    </p:extLst>
  </p:cSld>
  <p:clrMapOvr>
    <a:masterClrMapping/>
  </p:clrMapOvr>
  <p:transition spd="slow">
    <p:wheel spokes="1"/>
  </p:transition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462736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704100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301477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840371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15686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08956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52976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590080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653027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1538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050486"/>
      </p:ext>
    </p:extLst>
  </p:cSld>
  <p:clrMapOvr>
    <a:masterClrMapping/>
  </p:clrMapOvr>
  <p:transition spd="slow">
    <p:wheel spokes="1"/>
  </p:transition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558881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90772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612054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184771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342328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810561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75618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693918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801427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852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1790"/>
      </p:ext>
    </p:extLst>
  </p:cSld>
  <p:clrMapOvr>
    <a:masterClrMapping/>
  </p:clrMapOvr>
  <p:transition spd="slow">
    <p:wheel spokes="1"/>
  </p:transition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830670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253976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908729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31654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090952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752426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087684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358096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98309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2414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922784"/>
      </p:ext>
    </p:extLst>
  </p:cSld>
  <p:clrMapOvr>
    <a:masterClrMapping/>
  </p:clrMapOvr>
  <p:transition spd="slow">
    <p:wheel spokes="1"/>
  </p:transition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529445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69853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616793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049440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680579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6198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499112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97784"/>
      </p:ext>
    </p:extLst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088051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454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212327"/>
      </p:ext>
    </p:extLst>
  </p:cSld>
  <p:clrMapOvr>
    <a:masterClrMapping/>
  </p:clrMapOvr>
  <p:transition spd="slow">
    <p:wheel spokes="1"/>
  </p:transition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01217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440803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655626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446078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49822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983676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91355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42342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01644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34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277387"/>
      </p:ext>
    </p:extLst>
  </p:cSld>
  <p:clrMapOvr>
    <a:masterClrMapping/>
  </p:clrMapOvr>
  <p:transition spd="slow">
    <p:wheel spokes="1"/>
  </p:transition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907576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156273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45180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703003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41013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438169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235307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76731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298840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757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68147"/>
      </p:ext>
    </p:extLst>
  </p:cSld>
  <p:clrMapOvr>
    <a:masterClrMapping/>
  </p:clrMapOvr>
  <p:transition spd="slow">
    <p:wheel spokes="1"/>
  </p:transition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402054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09360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27755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280855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88952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235162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17031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04244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407696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0000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407160"/>
      </p:ext>
    </p:extLst>
  </p:cSld>
  <p:clrMapOvr>
    <a:masterClrMapping/>
  </p:clrMapOvr>
  <p:transition spd="slow">
    <p:wheel spokes="1"/>
  </p:transition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308325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958930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071439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088008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627718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931529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711692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2831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0341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665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139205"/>
      </p:ext>
    </p:extLst>
  </p:cSld>
  <p:clrMapOvr>
    <a:masterClrMapping/>
  </p:clrMapOvr>
  <p:transition spd="slow">
    <p:wheel spokes="1"/>
  </p:transition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285810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929364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825881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232480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703939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13730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43125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00573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45628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7149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941757"/>
      </p:ext>
    </p:extLst>
  </p:cSld>
  <p:clrMapOvr>
    <a:masterClrMapping/>
  </p:clrMapOvr>
  <p:transition spd="slow">
    <p:wheel spokes="1"/>
  </p:transition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72558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242062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330060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084983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7643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13316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13585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76300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989371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79423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584409"/>
      </p:ext>
    </p:extLst>
  </p:cSld>
  <p:clrMapOvr>
    <a:masterClrMapping/>
  </p:clrMapOvr>
  <p:transition spd="slow">
    <p:wheel spokes="1"/>
  </p:transition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68657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193746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39154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82701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489563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272377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17906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948730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635190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031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853490"/>
      </p:ext>
    </p:extLst>
  </p:cSld>
  <p:clrMapOvr>
    <a:masterClrMapping/>
  </p:clrMapOvr>
  <p:transition spd="slow">
    <p:wheel spokes="1"/>
  </p:transition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15412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783451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396179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561559"/>
      </p:ext>
    </p:extLst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523494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144009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96434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820755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073053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3315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522085"/>
      </p:ext>
    </p:extLst>
  </p:cSld>
  <p:clrMapOvr>
    <a:masterClrMapping/>
  </p:clrMapOvr>
  <p:transition spd="slow">
    <p:wheel spokes="1"/>
  </p:transition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311238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581166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27419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270747"/>
      </p:ext>
    </p:extLst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298899"/>
      </p:ext>
    </p:extLst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863412"/>
      </p:ext>
    </p:extLst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630242"/>
      </p:ext>
    </p:extLst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352281"/>
      </p:ext>
    </p:extLst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453762"/>
      </p:ext>
    </p:extLst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6439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854215"/>
      </p:ext>
    </p:extLst>
  </p:cSld>
  <p:clrMapOvr>
    <a:masterClrMapping/>
  </p:clrMapOvr>
  <p:transition spd="slow">
    <p:wheel spokes="1"/>
  </p:transition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95720"/>
      </p:ext>
    </p:extLst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887534"/>
      </p:ext>
    </p:extLst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970065"/>
      </p:ext>
    </p:extLst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02248"/>
      </p:ext>
    </p:extLst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405237"/>
      </p:ext>
    </p:extLst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852265"/>
      </p:ext>
    </p:extLst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362995"/>
      </p:ext>
    </p:extLst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718892"/>
      </p:ext>
    </p:extLst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261992"/>
      </p:ext>
    </p:extLst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0721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41229"/>
      </p:ext>
    </p:extLst>
  </p:cSld>
  <p:clrMapOvr>
    <a:masterClrMapping/>
  </p:clrMapOvr>
  <p:transition spd="slow">
    <p:wheel spokes="1"/>
  </p:transition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039259"/>
      </p:ext>
    </p:extLst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27978"/>
      </p:ext>
    </p:extLst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920587"/>
      </p:ext>
    </p:extLst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28229"/>
      </p:ext>
    </p:extLst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521605"/>
      </p:ext>
    </p:extLst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47767"/>
      </p:ext>
    </p:extLst>
  </p:cSld>
  <p:clrMapOvr>
    <a:masterClrMapping/>
  </p:clrMapOvr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23466"/>
      </p:ext>
    </p:extLst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728410"/>
      </p:ext>
    </p:extLst>
  </p:cSld>
  <p:clrMapOvr>
    <a:masterClrMapping/>
  </p:clrMapOvr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48670"/>
      </p:ext>
    </p:extLst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67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518354"/>
      </p:ext>
    </p:extLst>
  </p:cSld>
  <p:clrMapOvr>
    <a:masterClrMapping/>
  </p:clrMapOvr>
  <p:transition spd="slow">
    <p:wheel spokes="1"/>
  </p:transition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530041"/>
      </p:ext>
    </p:extLst>
  </p:cSld>
  <p:clrMapOvr>
    <a:masterClrMapping/>
  </p:clrMapOvr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107078"/>
      </p:ext>
    </p:extLst>
  </p:cSld>
  <p:clrMapOvr>
    <a:masterClrMapping/>
  </p:clrMapOvr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34125"/>
      </p:ext>
    </p:extLst>
  </p:cSld>
  <p:clrMapOvr>
    <a:masterClrMapping/>
  </p:clrMapOvr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721600"/>
      </p:ext>
    </p:extLst>
  </p:cSld>
  <p:clrMapOvr>
    <a:masterClrMapping/>
  </p:clrMapOvr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11124"/>
      </p:ext>
    </p:extLst>
  </p:cSld>
  <p:clrMapOvr>
    <a:masterClrMapping/>
  </p:clrMapOvr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24403"/>
      </p:ext>
    </p:extLst>
  </p:cSld>
  <p:clrMapOvr>
    <a:masterClrMapping/>
  </p:clrMapOvr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152346"/>
      </p:ext>
    </p:extLst>
  </p:cSld>
  <p:clrMapOvr>
    <a:masterClrMapping/>
  </p:clrMapOvr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987108"/>
      </p:ext>
    </p:extLst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215856"/>
      </p:ext>
    </p:extLst>
  </p:cSld>
  <p:clrMapOvr>
    <a:masterClrMapping/>
  </p:clrMapOvr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774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543468"/>
      </p:ext>
    </p:extLst>
  </p:cSld>
  <p:clrMapOvr>
    <a:masterClrMapping/>
  </p:clrMapOvr>
  <p:transition spd="slow">
    <p:wheel spokes="1"/>
  </p:transition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232742"/>
      </p:ext>
    </p:extLst>
  </p:cSld>
  <p:clrMapOvr>
    <a:masterClrMapping/>
  </p:clrMapOvr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48978"/>
      </p:ext>
    </p:extLst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128847"/>
      </p:ext>
    </p:extLst>
  </p:cSld>
  <p:clrMapOvr>
    <a:masterClrMapping/>
  </p:clrMapOvr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27571"/>
      </p:ext>
    </p:extLst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512468"/>
      </p:ext>
    </p:extLst>
  </p:cSld>
  <p:clrMapOvr>
    <a:masterClrMapping/>
  </p:clrMapOvr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213259"/>
      </p:ext>
    </p:extLst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6432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638871"/>
      </p:ext>
    </p:extLst>
  </p:cSld>
  <p:clrMapOvr>
    <a:masterClrMapping/>
  </p:clrMapOvr>
  <p:transition spd="slow">
    <p:wheel spokes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408411"/>
      </p:ext>
    </p:extLst>
  </p:cSld>
  <p:clrMapOvr>
    <a:masterClrMapping/>
  </p:clrMapOvr>
  <p:transition spd="slow">
    <p:wheel spokes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668998"/>
      </p:ext>
    </p:extLst>
  </p:cSld>
  <p:clrMapOvr>
    <a:masterClrMapping/>
  </p:clrMapOvr>
  <p:transition spd="slow">
    <p:wheel spokes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47637"/>
      </p:ext>
    </p:extLst>
  </p:cSld>
  <p:clrMapOvr>
    <a:masterClrMapping/>
  </p:clrMapOvr>
  <p:transition spd="slow">
    <p:wheel spokes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375586"/>
      </p:ext>
    </p:extLst>
  </p:cSld>
  <p:clrMapOvr>
    <a:masterClrMapping/>
  </p:clrMapOvr>
  <p:transition spd="slow">
    <p:wheel spokes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416358"/>
      </p:ext>
    </p:extLst>
  </p:cSld>
  <p:clrMapOvr>
    <a:masterClrMapping/>
  </p:clrMapOvr>
  <p:transition spd="slow">
    <p:wheel spokes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059979"/>
      </p:ext>
    </p:extLst>
  </p:cSld>
  <p:clrMapOvr>
    <a:masterClrMapping/>
  </p:clrMapOvr>
  <p:transition spd="slow">
    <p:wheel spokes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257201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979312"/>
      </p:ext>
    </p:extLst>
  </p:cSld>
  <p:clrMapOvr>
    <a:masterClrMapping/>
  </p:clrMapOvr>
  <p:transition spd="slow">
    <p:wheel spokes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19176"/>
      </p:ext>
    </p:extLst>
  </p:cSld>
  <p:clrMapOvr>
    <a:masterClrMapping/>
  </p:clrMapOvr>
  <p:transition spd="slow">
    <p:wheel spokes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81643"/>
      </p:ext>
    </p:extLst>
  </p:cSld>
  <p:clrMapOvr>
    <a:masterClrMapping/>
  </p:clrMapOvr>
  <p:transition spd="slow">
    <p:wheel spokes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848971"/>
      </p:ext>
    </p:extLst>
  </p:cSld>
  <p:clrMapOvr>
    <a:masterClrMapping/>
  </p:clrMapOvr>
  <p:transition spd="slow">
    <p:wheel spokes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01792"/>
      </p:ext>
    </p:extLst>
  </p:cSld>
  <p:clrMapOvr>
    <a:masterClrMapping/>
  </p:clrMapOvr>
  <p:transition spd="slow">
    <p:wheel spokes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29338"/>
      </p:ext>
    </p:extLst>
  </p:cSld>
  <p:clrMapOvr>
    <a:masterClrMapping/>
  </p:clrMapOvr>
  <p:transition spd="slow">
    <p:wheel spokes="1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02353"/>
      </p:ext>
    </p:extLst>
  </p:cSld>
  <p:clrMapOvr>
    <a:masterClrMapping/>
  </p:clrMapOvr>
  <p:transition spd="slow">
    <p:wheel spokes="1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65576"/>
      </p:ext>
    </p:extLst>
  </p:cSld>
  <p:clrMapOvr>
    <a:masterClrMapping/>
  </p:clrMapOvr>
  <p:transition spd="slow">
    <p:wheel spokes="1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743333"/>
      </p:ext>
    </p:extLst>
  </p:cSld>
  <p:clrMapOvr>
    <a:masterClrMapping/>
  </p:clrMapOvr>
  <p:transition spd="slow">
    <p:wheel spokes="1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248960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461129"/>
      </p:ext>
    </p:extLst>
  </p:cSld>
  <p:clrMapOvr>
    <a:masterClrMapping/>
  </p:clrMapOvr>
  <p:transition spd="slow">
    <p:wheel spokes="1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376051"/>
      </p:ext>
    </p:extLst>
  </p:cSld>
  <p:clrMapOvr>
    <a:masterClrMapping/>
  </p:clrMapOvr>
  <p:transition spd="slow">
    <p:wheel spokes="1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712706"/>
      </p:ext>
    </p:extLst>
  </p:cSld>
  <p:clrMapOvr>
    <a:masterClrMapping/>
  </p:clrMapOvr>
  <p:transition spd="slow">
    <p:wheel spokes="1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643530"/>
      </p:ext>
    </p:extLst>
  </p:cSld>
  <p:clrMapOvr>
    <a:masterClrMapping/>
  </p:clrMapOvr>
  <p:transition spd="slow">
    <p:wheel spokes="1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441137"/>
      </p:ext>
    </p:extLst>
  </p:cSld>
  <p:clrMapOvr>
    <a:masterClrMapping/>
  </p:clrMapOvr>
  <p:transition spd="slow">
    <p:wheel spokes="1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660306"/>
      </p:ext>
    </p:extLst>
  </p:cSld>
  <p:clrMapOvr>
    <a:masterClrMapping/>
  </p:clrMapOvr>
  <p:transition spd="slow">
    <p:wheel spokes="1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448739"/>
      </p:ext>
    </p:extLst>
  </p:cSld>
  <p:clrMapOvr>
    <a:masterClrMapping/>
  </p:clrMapOvr>
  <p:transition spd="slow">
    <p:wheel spokes="1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406513"/>
      </p:ext>
    </p:extLst>
  </p:cSld>
  <p:clrMapOvr>
    <a:masterClrMapping/>
  </p:clrMapOvr>
  <p:transition spd="slow">
    <p:wheel spokes="1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094577"/>
      </p:ext>
    </p:extLst>
  </p:cSld>
  <p:clrMapOvr>
    <a:masterClrMapping/>
  </p:clrMapOvr>
  <p:transition spd="slow">
    <p:wheel spokes="1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37462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64413"/>
      </p:ext>
    </p:extLst>
  </p:cSld>
  <p:clrMapOvr>
    <a:masterClrMapping/>
  </p:clrMapOvr>
  <p:transition spd="slow">
    <p:wheel spokes="1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205030"/>
      </p:ext>
    </p:extLst>
  </p:cSld>
  <p:clrMapOvr>
    <a:masterClrMapping/>
  </p:clrMapOvr>
  <p:transition spd="slow">
    <p:wheel spokes="1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932284"/>
      </p:ext>
    </p:extLst>
  </p:cSld>
  <p:clrMapOvr>
    <a:masterClrMapping/>
  </p:clrMapOvr>
  <p:transition spd="slow">
    <p:wheel spokes="1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571275"/>
      </p:ext>
    </p:extLst>
  </p:cSld>
  <p:clrMapOvr>
    <a:masterClrMapping/>
  </p:clrMapOvr>
  <p:transition spd="slow">
    <p:wheel spokes="1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308716"/>
      </p:ext>
    </p:extLst>
  </p:cSld>
  <p:clrMapOvr>
    <a:masterClrMapping/>
  </p:clrMapOvr>
  <p:transition spd="slow">
    <p:wheel spokes="1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195665"/>
      </p:ext>
    </p:extLst>
  </p:cSld>
  <p:clrMapOvr>
    <a:masterClrMapping/>
  </p:clrMapOvr>
  <p:transition spd="slow">
    <p:wheel spokes="1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031857"/>
      </p:ext>
    </p:extLst>
  </p:cSld>
  <p:clrMapOvr>
    <a:masterClrMapping/>
  </p:clrMapOvr>
  <p:transition spd="slow">
    <p:wheel spokes="1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495731"/>
      </p:ext>
    </p:extLst>
  </p:cSld>
  <p:clrMapOvr>
    <a:masterClrMapping/>
  </p:clrMapOvr>
  <p:transition spd="slow">
    <p:wheel spokes="1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889143"/>
      </p:ext>
    </p:extLst>
  </p:cSld>
  <p:clrMapOvr>
    <a:masterClrMapping/>
  </p:clrMapOvr>
  <p:transition spd="slow">
    <p:wheel spokes="1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533485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3.xml"/><Relationship Id="rId3" Type="http://schemas.openxmlformats.org/officeDocument/2006/relationships/slideLayout" Target="../slideLayouts/slideLayout498.xml"/><Relationship Id="rId7" Type="http://schemas.openxmlformats.org/officeDocument/2006/relationships/slideLayout" Target="../slideLayouts/slideLayout502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497.xml"/><Relationship Id="rId1" Type="http://schemas.openxmlformats.org/officeDocument/2006/relationships/slideLayout" Target="../slideLayouts/slideLayout496.xml"/><Relationship Id="rId6" Type="http://schemas.openxmlformats.org/officeDocument/2006/relationships/slideLayout" Target="../slideLayouts/slideLayout501.xml"/><Relationship Id="rId11" Type="http://schemas.openxmlformats.org/officeDocument/2006/relationships/slideLayout" Target="../slideLayouts/slideLayout506.xml"/><Relationship Id="rId5" Type="http://schemas.openxmlformats.org/officeDocument/2006/relationships/slideLayout" Target="../slideLayouts/slideLayout500.xml"/><Relationship Id="rId10" Type="http://schemas.openxmlformats.org/officeDocument/2006/relationships/slideLayout" Target="../slideLayouts/slideLayout505.xml"/><Relationship Id="rId4" Type="http://schemas.openxmlformats.org/officeDocument/2006/relationships/slideLayout" Target="../slideLayouts/slideLayout499.xml"/><Relationship Id="rId9" Type="http://schemas.openxmlformats.org/officeDocument/2006/relationships/slideLayout" Target="../slideLayouts/slideLayout504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4.xml"/><Relationship Id="rId3" Type="http://schemas.openxmlformats.org/officeDocument/2006/relationships/slideLayout" Target="../slideLayouts/slideLayout509.xml"/><Relationship Id="rId7" Type="http://schemas.openxmlformats.org/officeDocument/2006/relationships/slideLayout" Target="../slideLayouts/slideLayout513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08.xml"/><Relationship Id="rId1" Type="http://schemas.openxmlformats.org/officeDocument/2006/relationships/slideLayout" Target="../slideLayouts/slideLayout507.xml"/><Relationship Id="rId6" Type="http://schemas.openxmlformats.org/officeDocument/2006/relationships/slideLayout" Target="../slideLayouts/slideLayout512.xml"/><Relationship Id="rId11" Type="http://schemas.openxmlformats.org/officeDocument/2006/relationships/slideLayout" Target="../slideLayouts/slideLayout517.xml"/><Relationship Id="rId5" Type="http://schemas.openxmlformats.org/officeDocument/2006/relationships/slideLayout" Target="../slideLayouts/slideLayout511.xml"/><Relationship Id="rId10" Type="http://schemas.openxmlformats.org/officeDocument/2006/relationships/slideLayout" Target="../slideLayouts/slideLayout516.xml"/><Relationship Id="rId4" Type="http://schemas.openxmlformats.org/officeDocument/2006/relationships/slideLayout" Target="../slideLayouts/slideLayout510.xml"/><Relationship Id="rId9" Type="http://schemas.openxmlformats.org/officeDocument/2006/relationships/slideLayout" Target="../slideLayouts/slideLayout515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5.xml"/><Relationship Id="rId3" Type="http://schemas.openxmlformats.org/officeDocument/2006/relationships/slideLayout" Target="../slideLayouts/slideLayout520.xml"/><Relationship Id="rId7" Type="http://schemas.openxmlformats.org/officeDocument/2006/relationships/slideLayout" Target="../slideLayouts/slideLayout524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19.xml"/><Relationship Id="rId1" Type="http://schemas.openxmlformats.org/officeDocument/2006/relationships/slideLayout" Target="../slideLayouts/slideLayout518.xml"/><Relationship Id="rId6" Type="http://schemas.openxmlformats.org/officeDocument/2006/relationships/slideLayout" Target="../slideLayouts/slideLayout523.xml"/><Relationship Id="rId11" Type="http://schemas.openxmlformats.org/officeDocument/2006/relationships/slideLayout" Target="../slideLayouts/slideLayout528.xml"/><Relationship Id="rId5" Type="http://schemas.openxmlformats.org/officeDocument/2006/relationships/slideLayout" Target="../slideLayouts/slideLayout522.xml"/><Relationship Id="rId10" Type="http://schemas.openxmlformats.org/officeDocument/2006/relationships/slideLayout" Target="../slideLayouts/slideLayout527.xml"/><Relationship Id="rId4" Type="http://schemas.openxmlformats.org/officeDocument/2006/relationships/slideLayout" Target="../slideLayouts/slideLayout521.xml"/><Relationship Id="rId9" Type="http://schemas.openxmlformats.org/officeDocument/2006/relationships/slideLayout" Target="../slideLayouts/slideLayout526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6.xml"/><Relationship Id="rId3" Type="http://schemas.openxmlformats.org/officeDocument/2006/relationships/slideLayout" Target="../slideLayouts/slideLayout531.xml"/><Relationship Id="rId7" Type="http://schemas.openxmlformats.org/officeDocument/2006/relationships/slideLayout" Target="../slideLayouts/slideLayout535.xml"/><Relationship Id="rId12" Type="http://schemas.openxmlformats.org/officeDocument/2006/relationships/theme" Target="../theme/theme49.xml"/><Relationship Id="rId2" Type="http://schemas.openxmlformats.org/officeDocument/2006/relationships/slideLayout" Target="../slideLayouts/slideLayout530.xml"/><Relationship Id="rId1" Type="http://schemas.openxmlformats.org/officeDocument/2006/relationships/slideLayout" Target="../slideLayouts/slideLayout529.xml"/><Relationship Id="rId6" Type="http://schemas.openxmlformats.org/officeDocument/2006/relationships/slideLayout" Target="../slideLayouts/slideLayout534.xml"/><Relationship Id="rId11" Type="http://schemas.openxmlformats.org/officeDocument/2006/relationships/slideLayout" Target="../slideLayouts/slideLayout539.xml"/><Relationship Id="rId5" Type="http://schemas.openxmlformats.org/officeDocument/2006/relationships/slideLayout" Target="../slideLayouts/slideLayout533.xml"/><Relationship Id="rId10" Type="http://schemas.openxmlformats.org/officeDocument/2006/relationships/slideLayout" Target="../slideLayouts/slideLayout538.xml"/><Relationship Id="rId4" Type="http://schemas.openxmlformats.org/officeDocument/2006/relationships/slideLayout" Target="../slideLayouts/slideLayout532.xml"/><Relationship Id="rId9" Type="http://schemas.openxmlformats.org/officeDocument/2006/relationships/slideLayout" Target="../slideLayouts/slideLayout5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7.xml"/><Relationship Id="rId3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546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540.xml"/><Relationship Id="rId6" Type="http://schemas.openxmlformats.org/officeDocument/2006/relationships/slideLayout" Target="../slideLayouts/slideLayout545.xml"/><Relationship Id="rId11" Type="http://schemas.openxmlformats.org/officeDocument/2006/relationships/slideLayout" Target="../slideLayouts/slideLayout550.xml"/><Relationship Id="rId5" Type="http://schemas.openxmlformats.org/officeDocument/2006/relationships/slideLayout" Target="../slideLayouts/slideLayout544.xml"/><Relationship Id="rId10" Type="http://schemas.openxmlformats.org/officeDocument/2006/relationships/slideLayout" Target="../slideLayouts/slideLayout549.xml"/><Relationship Id="rId4" Type="http://schemas.openxmlformats.org/officeDocument/2006/relationships/slideLayout" Target="../slideLayouts/slideLayout543.xml"/><Relationship Id="rId9" Type="http://schemas.openxmlformats.org/officeDocument/2006/relationships/slideLayout" Target="../slideLayouts/slideLayout548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8.xml"/><Relationship Id="rId3" Type="http://schemas.openxmlformats.org/officeDocument/2006/relationships/slideLayout" Target="../slideLayouts/slideLayout553.xml"/><Relationship Id="rId7" Type="http://schemas.openxmlformats.org/officeDocument/2006/relationships/slideLayout" Target="../slideLayouts/slideLayout557.xml"/><Relationship Id="rId12" Type="http://schemas.openxmlformats.org/officeDocument/2006/relationships/theme" Target="../theme/theme51.xml"/><Relationship Id="rId2" Type="http://schemas.openxmlformats.org/officeDocument/2006/relationships/slideLayout" Target="../slideLayouts/slideLayout552.xml"/><Relationship Id="rId1" Type="http://schemas.openxmlformats.org/officeDocument/2006/relationships/slideLayout" Target="../slideLayouts/slideLayout551.xml"/><Relationship Id="rId6" Type="http://schemas.openxmlformats.org/officeDocument/2006/relationships/slideLayout" Target="../slideLayouts/slideLayout556.xml"/><Relationship Id="rId11" Type="http://schemas.openxmlformats.org/officeDocument/2006/relationships/slideLayout" Target="../slideLayouts/slideLayout561.xml"/><Relationship Id="rId5" Type="http://schemas.openxmlformats.org/officeDocument/2006/relationships/slideLayout" Target="../slideLayouts/slideLayout555.xml"/><Relationship Id="rId10" Type="http://schemas.openxmlformats.org/officeDocument/2006/relationships/slideLayout" Target="../slideLayouts/slideLayout560.xml"/><Relationship Id="rId4" Type="http://schemas.openxmlformats.org/officeDocument/2006/relationships/slideLayout" Target="../slideLayouts/slideLayout554.xml"/><Relationship Id="rId9" Type="http://schemas.openxmlformats.org/officeDocument/2006/relationships/slideLayout" Target="../slideLayouts/slideLayout559.xml"/></Relationships>
</file>

<file path=ppt/slideMasters/_rels/slideMaster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9.xml"/><Relationship Id="rId3" Type="http://schemas.openxmlformats.org/officeDocument/2006/relationships/slideLayout" Target="../slideLayouts/slideLayout564.xml"/><Relationship Id="rId7" Type="http://schemas.openxmlformats.org/officeDocument/2006/relationships/slideLayout" Target="../slideLayouts/slideLayout568.xml"/><Relationship Id="rId12" Type="http://schemas.openxmlformats.org/officeDocument/2006/relationships/theme" Target="../theme/theme52.xml"/><Relationship Id="rId2" Type="http://schemas.openxmlformats.org/officeDocument/2006/relationships/slideLayout" Target="../slideLayouts/slideLayout563.xml"/><Relationship Id="rId1" Type="http://schemas.openxmlformats.org/officeDocument/2006/relationships/slideLayout" Target="../slideLayouts/slideLayout562.xml"/><Relationship Id="rId6" Type="http://schemas.openxmlformats.org/officeDocument/2006/relationships/slideLayout" Target="../slideLayouts/slideLayout567.xml"/><Relationship Id="rId11" Type="http://schemas.openxmlformats.org/officeDocument/2006/relationships/slideLayout" Target="../slideLayouts/slideLayout572.xml"/><Relationship Id="rId5" Type="http://schemas.openxmlformats.org/officeDocument/2006/relationships/slideLayout" Target="../slideLayouts/slideLayout566.xml"/><Relationship Id="rId10" Type="http://schemas.openxmlformats.org/officeDocument/2006/relationships/slideLayout" Target="../slideLayouts/slideLayout571.xml"/><Relationship Id="rId4" Type="http://schemas.openxmlformats.org/officeDocument/2006/relationships/slideLayout" Target="../slideLayouts/slideLayout565.xml"/><Relationship Id="rId9" Type="http://schemas.openxmlformats.org/officeDocument/2006/relationships/slideLayout" Target="../slideLayouts/slideLayout570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0.xml"/><Relationship Id="rId3" Type="http://schemas.openxmlformats.org/officeDocument/2006/relationships/slideLayout" Target="../slideLayouts/slideLayout575.xml"/><Relationship Id="rId7" Type="http://schemas.openxmlformats.org/officeDocument/2006/relationships/slideLayout" Target="../slideLayouts/slideLayout579.xml"/><Relationship Id="rId12" Type="http://schemas.openxmlformats.org/officeDocument/2006/relationships/theme" Target="../theme/theme53.xml"/><Relationship Id="rId2" Type="http://schemas.openxmlformats.org/officeDocument/2006/relationships/slideLayout" Target="../slideLayouts/slideLayout574.xml"/><Relationship Id="rId1" Type="http://schemas.openxmlformats.org/officeDocument/2006/relationships/slideLayout" Target="../slideLayouts/slideLayout573.xml"/><Relationship Id="rId6" Type="http://schemas.openxmlformats.org/officeDocument/2006/relationships/slideLayout" Target="../slideLayouts/slideLayout578.xml"/><Relationship Id="rId11" Type="http://schemas.openxmlformats.org/officeDocument/2006/relationships/slideLayout" Target="../slideLayouts/slideLayout583.xml"/><Relationship Id="rId5" Type="http://schemas.openxmlformats.org/officeDocument/2006/relationships/slideLayout" Target="../slideLayouts/slideLayout577.xml"/><Relationship Id="rId10" Type="http://schemas.openxmlformats.org/officeDocument/2006/relationships/slideLayout" Target="../slideLayouts/slideLayout582.xml"/><Relationship Id="rId4" Type="http://schemas.openxmlformats.org/officeDocument/2006/relationships/slideLayout" Target="../slideLayouts/slideLayout576.xml"/><Relationship Id="rId9" Type="http://schemas.openxmlformats.org/officeDocument/2006/relationships/slideLayout" Target="../slideLayouts/slideLayout581.xml"/></Relationships>
</file>

<file path=ppt/slideMasters/_rels/slideMaster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1.xml"/><Relationship Id="rId3" Type="http://schemas.openxmlformats.org/officeDocument/2006/relationships/slideLayout" Target="../slideLayouts/slideLayout586.xml"/><Relationship Id="rId7" Type="http://schemas.openxmlformats.org/officeDocument/2006/relationships/slideLayout" Target="../slideLayouts/slideLayout590.xml"/><Relationship Id="rId12" Type="http://schemas.openxmlformats.org/officeDocument/2006/relationships/theme" Target="../theme/theme54.xml"/><Relationship Id="rId2" Type="http://schemas.openxmlformats.org/officeDocument/2006/relationships/slideLayout" Target="../slideLayouts/slideLayout585.xml"/><Relationship Id="rId1" Type="http://schemas.openxmlformats.org/officeDocument/2006/relationships/slideLayout" Target="../slideLayouts/slideLayout584.xml"/><Relationship Id="rId6" Type="http://schemas.openxmlformats.org/officeDocument/2006/relationships/slideLayout" Target="../slideLayouts/slideLayout589.xml"/><Relationship Id="rId11" Type="http://schemas.openxmlformats.org/officeDocument/2006/relationships/slideLayout" Target="../slideLayouts/slideLayout594.xml"/><Relationship Id="rId5" Type="http://schemas.openxmlformats.org/officeDocument/2006/relationships/slideLayout" Target="../slideLayouts/slideLayout588.xml"/><Relationship Id="rId10" Type="http://schemas.openxmlformats.org/officeDocument/2006/relationships/slideLayout" Target="../slideLayouts/slideLayout593.xml"/><Relationship Id="rId4" Type="http://schemas.openxmlformats.org/officeDocument/2006/relationships/slideLayout" Target="../slideLayouts/slideLayout587.xml"/><Relationship Id="rId9" Type="http://schemas.openxmlformats.org/officeDocument/2006/relationships/slideLayout" Target="../slideLayouts/slideLayout592.xml"/></Relationships>
</file>

<file path=ppt/slideMasters/_rels/slideMaster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2.xml"/><Relationship Id="rId3" Type="http://schemas.openxmlformats.org/officeDocument/2006/relationships/slideLayout" Target="../slideLayouts/slideLayout597.xml"/><Relationship Id="rId7" Type="http://schemas.openxmlformats.org/officeDocument/2006/relationships/slideLayout" Target="../slideLayouts/slideLayout601.xml"/><Relationship Id="rId12" Type="http://schemas.openxmlformats.org/officeDocument/2006/relationships/theme" Target="../theme/theme55.xml"/><Relationship Id="rId2" Type="http://schemas.openxmlformats.org/officeDocument/2006/relationships/slideLayout" Target="../slideLayouts/slideLayout596.xml"/><Relationship Id="rId1" Type="http://schemas.openxmlformats.org/officeDocument/2006/relationships/slideLayout" Target="../slideLayouts/slideLayout595.xml"/><Relationship Id="rId6" Type="http://schemas.openxmlformats.org/officeDocument/2006/relationships/slideLayout" Target="../slideLayouts/slideLayout600.xml"/><Relationship Id="rId11" Type="http://schemas.openxmlformats.org/officeDocument/2006/relationships/slideLayout" Target="../slideLayouts/slideLayout605.xml"/><Relationship Id="rId5" Type="http://schemas.openxmlformats.org/officeDocument/2006/relationships/slideLayout" Target="../slideLayouts/slideLayout599.xml"/><Relationship Id="rId10" Type="http://schemas.openxmlformats.org/officeDocument/2006/relationships/slideLayout" Target="../slideLayouts/slideLayout604.xml"/><Relationship Id="rId4" Type="http://schemas.openxmlformats.org/officeDocument/2006/relationships/slideLayout" Target="../slideLayouts/slideLayout598.xml"/><Relationship Id="rId9" Type="http://schemas.openxmlformats.org/officeDocument/2006/relationships/slideLayout" Target="../slideLayouts/slideLayout603.xml"/></Relationships>
</file>

<file path=ppt/slideMasters/_rels/slideMaster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3.xml"/><Relationship Id="rId3" Type="http://schemas.openxmlformats.org/officeDocument/2006/relationships/slideLayout" Target="../slideLayouts/slideLayout608.xml"/><Relationship Id="rId7" Type="http://schemas.openxmlformats.org/officeDocument/2006/relationships/slideLayout" Target="../slideLayouts/slideLayout612.xml"/><Relationship Id="rId12" Type="http://schemas.openxmlformats.org/officeDocument/2006/relationships/theme" Target="../theme/theme56.xml"/><Relationship Id="rId2" Type="http://schemas.openxmlformats.org/officeDocument/2006/relationships/slideLayout" Target="../slideLayouts/slideLayout607.xml"/><Relationship Id="rId1" Type="http://schemas.openxmlformats.org/officeDocument/2006/relationships/slideLayout" Target="../slideLayouts/slideLayout606.xml"/><Relationship Id="rId6" Type="http://schemas.openxmlformats.org/officeDocument/2006/relationships/slideLayout" Target="../slideLayouts/slideLayout611.xml"/><Relationship Id="rId11" Type="http://schemas.openxmlformats.org/officeDocument/2006/relationships/slideLayout" Target="../slideLayouts/slideLayout616.xml"/><Relationship Id="rId5" Type="http://schemas.openxmlformats.org/officeDocument/2006/relationships/slideLayout" Target="../slideLayouts/slideLayout610.xml"/><Relationship Id="rId10" Type="http://schemas.openxmlformats.org/officeDocument/2006/relationships/slideLayout" Target="../slideLayouts/slideLayout615.xml"/><Relationship Id="rId4" Type="http://schemas.openxmlformats.org/officeDocument/2006/relationships/slideLayout" Target="../slideLayouts/slideLayout609.xml"/><Relationship Id="rId9" Type="http://schemas.openxmlformats.org/officeDocument/2006/relationships/slideLayout" Target="../slideLayouts/slideLayout61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D0702-40CC-4A50-971D-456A0B04EF99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B9FE6-D353-4D84-999F-75EC995AE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978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89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8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43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479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443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92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08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14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78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885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85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4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3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08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484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65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215F2E-B9CA-4B6E-974E-4556FEA3B0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48D5E1-4FC8-483E-B8FA-740B7EF624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3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2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523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2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816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72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6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71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102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10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707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75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78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612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52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308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9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638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21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92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1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92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5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667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3" r:id="rId1"/>
    <p:sldLayoutId id="2147484274" r:id="rId2"/>
    <p:sldLayoutId id="2147484275" r:id="rId3"/>
    <p:sldLayoutId id="2147484276" r:id="rId4"/>
    <p:sldLayoutId id="2147484277" r:id="rId5"/>
    <p:sldLayoutId id="2147484278" r:id="rId6"/>
    <p:sldLayoutId id="2147484279" r:id="rId7"/>
    <p:sldLayoutId id="2147484280" r:id="rId8"/>
    <p:sldLayoutId id="2147484281" r:id="rId9"/>
    <p:sldLayoutId id="2147484282" r:id="rId10"/>
    <p:sldLayoutId id="21474842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E24E0-7D4A-45AF-A671-B24C8AABF97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B579D-FCF3-4D90-9F03-18EE19E4FA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8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262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17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65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3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  <p:sldLayoutId id="2147484342" r:id="rId10"/>
    <p:sldLayoutId id="21474843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94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5" r:id="rId1"/>
    <p:sldLayoutId id="2147484346" r:id="rId2"/>
    <p:sldLayoutId id="2147484347" r:id="rId3"/>
    <p:sldLayoutId id="2147484348" r:id="rId4"/>
    <p:sldLayoutId id="2147484349" r:id="rId5"/>
    <p:sldLayoutId id="2147484350" r:id="rId6"/>
    <p:sldLayoutId id="2147484351" r:id="rId7"/>
    <p:sldLayoutId id="2147484352" r:id="rId8"/>
    <p:sldLayoutId id="2147484353" r:id="rId9"/>
    <p:sldLayoutId id="2147484354" r:id="rId10"/>
    <p:sldLayoutId id="21474843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9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97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33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47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0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krymology.info/index.php/%D0%A1%D0%B5%D0%B2%D0%B0%D1%81%D1%82%D0%BE%D0%BF%D0%BE%D0%BB%D1%8C" TargetMode="External"/><Relationship Id="rId1" Type="http://schemas.openxmlformats.org/officeDocument/2006/relationships/slideLayout" Target="../slideLayouts/slideLayout3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9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6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7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0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4.jpg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9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8.xml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5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62.jpe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4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69.jp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37.xml"/><Relationship Id="rId6" Type="http://schemas.microsoft.com/office/2007/relationships/diagramDrawing" Target="../diagrams/drawing1.xml"/><Relationship Id="rId11" Type="http://schemas.openxmlformats.org/officeDocument/2006/relationships/image" Target="../media/image74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73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hyperlink" Target="https://ru.wikipedia.org/wiki/%D0%98%D1%81%D0%BA%D0%BE%D0%BF%D0%B0%D0%B5%D0%BC%D0%BE%D0%B5_%D1%82%D0%BE%D0%BF%D0%BB%D0%B8%D0%B2%D0%BE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5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7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hyperlink" Target="https://ru.wikipedia.org/wiki/%D0%9A%D0%B8%D0%BB%D0%BE%D0%B2%D0%B0%D1%82%D1%82-%D1%87%D0%B0%D1%81" TargetMode="External"/><Relationship Id="rId1" Type="http://schemas.openxmlformats.org/officeDocument/2006/relationships/slideLayout" Target="../slideLayouts/slideLayout38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92.xml"/><Relationship Id="rId4" Type="http://schemas.openxmlformats.org/officeDocument/2006/relationships/image" Target="../media/image7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03.xml"/><Relationship Id="rId4" Type="http://schemas.openxmlformats.org/officeDocument/2006/relationships/image" Target="../media/image8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14.xml"/><Relationship Id="rId5" Type="http://schemas.openxmlformats.org/officeDocument/2006/relationships/image" Target="../media/image70.jpeg"/><Relationship Id="rId4" Type="http://schemas.openxmlformats.org/officeDocument/2006/relationships/image" Target="../media/image8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36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4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5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69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80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554.xml"/><Relationship Id="rId4" Type="http://schemas.openxmlformats.org/officeDocument/2006/relationships/image" Target="../media/image11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5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jpe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2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9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502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hyperlink" Target="https://ru.wikipedia.org/wiki/%D0%92%D0%B8%D0%BD%D0%BE%D0%B3%D1%80%D0%B0%D0%B4" TargetMode="External"/><Relationship Id="rId7" Type="http://schemas.openxmlformats.org/officeDocument/2006/relationships/image" Target="../media/image127.jpeg"/><Relationship Id="rId2" Type="http://schemas.openxmlformats.org/officeDocument/2006/relationships/hyperlink" Target="https://ru.wikipedia.org/wiki/%D0%92%D0%B8%D0%BD%D0%BE%D0%B3%D1%80%D0%B0%D0%B4%D0%B0%D1%80%D1%81%D1%82%D0%B2%D0%BE" TargetMode="External"/><Relationship Id="rId1" Type="http://schemas.openxmlformats.org/officeDocument/2006/relationships/slideLayout" Target="../slideLayouts/slideLayout513.xml"/><Relationship Id="rId6" Type="http://schemas.openxmlformats.org/officeDocument/2006/relationships/hyperlink" Target="https://ru.wikipedia.org/wiki/%D0%A1%D0%BE%D0%BA" TargetMode="External"/><Relationship Id="rId5" Type="http://schemas.openxmlformats.org/officeDocument/2006/relationships/hyperlink" Target="https://ru.wikipedia.org/wiki/%D0%9A%D0%BE%D0%BD%D1%8C%D1%8F%D0%BA" TargetMode="External"/><Relationship Id="rId4" Type="http://schemas.openxmlformats.org/officeDocument/2006/relationships/hyperlink" Target="https://ru.wikipedia.org/wiki/%D0%92%D0%B8%D0%BD%D0%BE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52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33.jpg"/><Relationship Id="rId5" Type="http://schemas.openxmlformats.org/officeDocument/2006/relationships/image" Target="../media/image132.jpg"/><Relationship Id="rId4" Type="http://schemas.openxmlformats.org/officeDocument/2006/relationships/image" Target="../media/image131.jp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eg"/><Relationship Id="rId3" Type="http://schemas.openxmlformats.org/officeDocument/2006/relationships/image" Target="../media/image135.jpeg"/><Relationship Id="rId7" Type="http://schemas.openxmlformats.org/officeDocument/2006/relationships/image" Target="../media/image139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535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Relationship Id="rId9" Type="http://schemas.openxmlformats.org/officeDocument/2006/relationships/image" Target="../media/image14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546.xml"/><Relationship Id="rId4" Type="http://schemas.openxmlformats.org/officeDocument/2006/relationships/image" Target="../media/image144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7" Type="http://schemas.openxmlformats.org/officeDocument/2006/relationships/image" Target="../media/image150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557.xml"/><Relationship Id="rId6" Type="http://schemas.openxmlformats.org/officeDocument/2006/relationships/image" Target="../media/image149.jpe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5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4.xml"/><Relationship Id="rId6" Type="http://schemas.openxmlformats.org/officeDocument/2006/relationships/image" Target="../media/image154.jpg"/><Relationship Id="rId5" Type="http://schemas.openxmlformats.org/officeDocument/2006/relationships/image" Target="../media/image153.jpg"/><Relationship Id="rId4" Type="http://schemas.openxmlformats.org/officeDocument/2006/relationships/image" Target="../media/image152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158.jpg"/><Relationship Id="rId5" Type="http://schemas.openxmlformats.org/officeDocument/2006/relationships/image" Target="../media/image157.jpg"/><Relationship Id="rId4" Type="http://schemas.openxmlformats.org/officeDocument/2006/relationships/image" Target="../media/image156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58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3-tub-ru.yandex.net/i?id=96a1b7de73ce46acf772befaf4d6c647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8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285728"/>
            <a:ext cx="5364088" cy="3431304"/>
          </a:xfrm>
          <a:solidFill>
            <a:schemeClr val="accent5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 </a:t>
            </a:r>
            <a:r>
              <a:rPr lang="ru-RU" sz="4800" b="1" dirty="0">
                <a:solidFill>
                  <a:srgbClr val="C00000"/>
                </a:solidFill>
              </a:rPr>
              <a:t>КРЫМ - НОВАЯ РЕСПУБЛИКА В СОСТАВЕ РОССИЙСКОЙ </a:t>
            </a:r>
            <a:r>
              <a:rPr lang="ru-RU" sz="4800" b="1" dirty="0" smtClean="0">
                <a:solidFill>
                  <a:srgbClr val="C00000"/>
                </a:solidFill>
              </a:rPr>
              <a:t>ФЕДЕРАЦИИ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91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://nonalignedmedia.com/wp-content/uploads/2016/09/Crimean-Tata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071810"/>
            <a:ext cx="6604002" cy="37861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24580" name="Picture 4" descr="http://er.ru/media/userdata/photos/2015/03/19/247641ef9e1c96dddeacfba8695bf82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42" y="0"/>
            <a:ext cx="5619758" cy="4214818"/>
          </a:xfrm>
          <a:prstGeom prst="rect">
            <a:avLst/>
          </a:prstGeom>
          <a:noFill/>
        </p:spPr>
      </p:pic>
      <p:pic>
        <p:nvPicPr>
          <p:cNvPr id="24584" name="Picture 8" descr="http://lingvosophy.com.ua/images/imported/2014/05/4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14338"/>
            <a:ext cx="4925980" cy="32861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24582" name="Picture 6" descr="http://www.evpatori.ru/wp-content/uploads/2012/08/karaimskaya-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769573"/>
            <a:ext cx="4643438" cy="30884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83421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Проживают: 58,3 </a:t>
            </a:r>
            <a:r>
              <a:rPr lang="ru-RU" sz="2000" b="1" dirty="0">
                <a:solidFill>
                  <a:prstClr val="black"/>
                </a:solidFill>
              </a:rPr>
              <a:t>% русских, 24,3 % украинцев, 12,1 % крымских татар, 1,4 % белорусов, 0,5 % татар, 0,4 % армян, по 0,2 % евреев, поляков, молдаван, азербайджанцев, по 0,1 % узбеков, корейцев, греков, немцев, мордвы, чувашей, цыган, болгар, грузин и марийцев, а также караимы, крымчаки и другие</a:t>
            </a:r>
            <a:r>
              <a:rPr lang="ru-RU" sz="2000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842259"/>
            <a:ext cx="244827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Этническая карта Крыма</a:t>
            </a:r>
          </a:p>
          <a:p>
            <a:endParaRPr lang="ru-RU" b="1" dirty="0">
              <a:solidFill>
                <a:prstClr val="black"/>
              </a:solidFill>
            </a:endParaRPr>
          </a:p>
          <a:p>
            <a:endParaRPr lang="ru-RU" b="1" dirty="0">
              <a:solidFill>
                <a:prstClr val="black"/>
              </a:solidFill>
            </a:endParaRPr>
          </a:p>
          <a:p>
            <a:r>
              <a:rPr lang="ru-RU" b="1" dirty="0">
                <a:solidFill>
                  <a:prstClr val="black"/>
                </a:solidFill>
              </a:rPr>
              <a:t>Этническая карта Крыма</a:t>
            </a:r>
          </a:p>
          <a:p>
            <a:r>
              <a:rPr lang="ru-RU" b="1" dirty="0">
                <a:solidFill>
                  <a:prstClr val="black"/>
                </a:solidFill>
              </a:rPr>
              <a:t>1 — русские</a:t>
            </a:r>
          </a:p>
          <a:p>
            <a:r>
              <a:rPr lang="ru-RU" b="1" dirty="0">
                <a:solidFill>
                  <a:prstClr val="black"/>
                </a:solidFill>
              </a:rPr>
              <a:t>2 — украинцы</a:t>
            </a:r>
          </a:p>
          <a:p>
            <a:r>
              <a:rPr lang="ru-RU" b="1" dirty="0">
                <a:solidFill>
                  <a:prstClr val="black"/>
                </a:solidFill>
              </a:rPr>
              <a:t>3 — белорусы</a:t>
            </a:r>
          </a:p>
          <a:p>
            <a:r>
              <a:rPr lang="ru-RU" b="1" dirty="0">
                <a:solidFill>
                  <a:prstClr val="black"/>
                </a:solidFill>
              </a:rPr>
              <a:t>4 — чехи</a:t>
            </a:r>
          </a:p>
          <a:p>
            <a:r>
              <a:rPr lang="ru-RU" b="1" dirty="0">
                <a:solidFill>
                  <a:prstClr val="black"/>
                </a:solidFill>
              </a:rPr>
              <a:t>5 — крымские татары</a:t>
            </a:r>
          </a:p>
          <a:p>
            <a:r>
              <a:rPr lang="ru-RU" b="1" dirty="0">
                <a:solidFill>
                  <a:prstClr val="black"/>
                </a:solidFill>
              </a:rPr>
              <a:t>6 — чуваши</a:t>
            </a:r>
          </a:p>
          <a:p>
            <a:r>
              <a:rPr lang="ru-RU" b="1" dirty="0">
                <a:solidFill>
                  <a:prstClr val="black"/>
                </a:solidFill>
              </a:rPr>
              <a:t>7 — эстонцы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327" y="1819856"/>
            <a:ext cx="6603712" cy="434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59012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6165304"/>
            <a:ext cx="8856984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Плотность населения  Крыма составляет 78 чел./км², населения городского округа </a:t>
            </a:r>
            <a:r>
              <a:rPr lang="ru-RU" sz="1400" b="1" dirty="0" smtClean="0">
                <a:solidFill>
                  <a:prstClr val="black"/>
                </a:solidFill>
                <a:hlinkClick r:id="rId2" tooltip="Севастополь"/>
              </a:rPr>
              <a:t>Севастополя</a:t>
            </a:r>
            <a:r>
              <a:rPr lang="ru-RU" sz="1400" b="1" dirty="0" smtClean="0">
                <a:solidFill>
                  <a:prstClr val="black"/>
                </a:solidFill>
              </a:rPr>
              <a:t> — 439 чел/км². 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75780" name="Picture 4" descr="Файл:Плотность населения Крым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056784" cy="46045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7569" y="116632"/>
            <a:ext cx="25386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Население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764704"/>
            <a:ext cx="3073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Плотность населения Крыма</a:t>
            </a:r>
          </a:p>
        </p:txBody>
      </p:sp>
    </p:spTree>
    <p:extLst>
      <p:ext uri="{BB962C8B-B14F-4D97-AF65-F5344CB8AC3E}">
        <p14:creationId xmlns:p14="http://schemas.microsoft.com/office/powerpoint/2010/main" val="2716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404664"/>
            <a:ext cx="6750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Из 100% зарегистрированных религиозных организаций 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Республики Крым, 42% приходится на православную церковь </a:t>
            </a:r>
            <a:r>
              <a:rPr lang="ru-RU" b="1" dirty="0" smtClean="0">
                <a:solidFill>
                  <a:prstClr val="black"/>
                </a:solidFill>
              </a:rPr>
              <a:t>и </a:t>
            </a:r>
            <a:r>
              <a:rPr lang="ru-RU" b="1" dirty="0">
                <a:solidFill>
                  <a:prstClr val="black"/>
                </a:solidFill>
              </a:rPr>
              <a:t>29% на мусульманские </a:t>
            </a:r>
            <a:r>
              <a:rPr lang="ru-RU" b="1" dirty="0" smtClean="0">
                <a:solidFill>
                  <a:prstClr val="black"/>
                </a:solidFill>
              </a:rPr>
              <a:t>организации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8880"/>
            <a:ext cx="5469135" cy="3631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951" y="1412776"/>
            <a:ext cx="3638178" cy="4850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03598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email">
            <a:lum bright="-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606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275856" y="0"/>
            <a:ext cx="5868144" cy="1569660"/>
          </a:xfrm>
          <a:prstGeom prst="rect">
            <a:avLst/>
          </a:prstGeom>
          <a:solidFill>
            <a:srgbClr val="FFFFFF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4</a:t>
            </a:r>
            <a:r>
              <a:rPr lang="ru-RU" sz="4800" b="1" dirty="0" smtClean="0"/>
              <a:t>. </a:t>
            </a:r>
            <a:r>
              <a:rPr lang="ru-RU" sz="4800" b="1" dirty="0" err="1" smtClean="0"/>
              <a:t>Природно-ресурс-ный</a:t>
            </a:r>
            <a:r>
              <a:rPr lang="ru-RU" sz="4800" b="1" dirty="0" smtClean="0"/>
              <a:t> потенциал</a:t>
            </a:r>
            <a:endParaRPr lang="ru-RU" sz="4800" b="1" dirty="0"/>
          </a:p>
        </p:txBody>
      </p:sp>
      <p:pic>
        <p:nvPicPr>
          <p:cNvPr id="25" name="Рисунок 24" descr="444px-Relief_map_of_Crimea.jpg"/>
          <p:cNvPicPr>
            <a:picLocks noChangeAspect="1"/>
          </p:cNvPicPr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1772816"/>
            <a:ext cx="3203848" cy="21772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6" name="Рисунок 25">
            <a:hlinkClick r:id="rId4" action="ppaction://hlinksldjump"/>
          </p:cNvPr>
          <p:cNvPicPr/>
          <p:nvPr/>
        </p:nvPicPr>
        <p:blipFill>
          <a:blip r:embed="rId5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3933056"/>
            <a:ext cx="3168000" cy="23040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>
            <a:lum bright="-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008" y="35913"/>
            <a:ext cx="6228184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Природные комплексы Крыма</a:t>
            </a:r>
            <a:endParaRPr lang="ru-RU" sz="3200" dirty="0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172400" y="6237312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m1-tub-ru.yandex.net/i?id=e71d3d0d51d2543ace96c1e5215dbbc4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86380" y="214290"/>
            <a:ext cx="3686172" cy="642941"/>
          </a:xfrm>
          <a:solidFill>
            <a:schemeClr val="accent3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Степи Крыма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16388" name="Picture 4" descr="http://img1.arrivo.ru/cfcd/10/3449/1/Koktebel-flickr.com-Maksym_Dykh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67124"/>
            <a:ext cx="4786314" cy="319087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41330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reftrend.ru/files/68/21efdcffae4b4943e0aa8efa0fc4b4b6.html_files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32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5" descr="dsc01888-nggid03398-ngg0dyn-480x360x100-00f0w011c010r110f110r010t0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474787"/>
          </a:xfrm>
        </p:spPr>
        <p:txBody>
          <a:bodyPr/>
          <a:lstStyle/>
          <a:p>
            <a:r>
              <a:rPr lang="ru-RU" altLang="ru-RU" sz="3200" i="1" smtClean="0">
                <a:solidFill>
                  <a:srgbClr val="FF0000"/>
                </a:solidFill>
              </a:rPr>
              <a:t>Рельеф Крымского полуострова представляет собой три неравные части:</a:t>
            </a: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95288" y="2349500"/>
            <a:ext cx="8497887" cy="3240088"/>
          </a:xfrm>
          <a:solidFill>
            <a:schemeClr val="bg1"/>
          </a:solidFill>
        </p:spPr>
        <p:txBody>
          <a:bodyPr/>
          <a:lstStyle/>
          <a:p>
            <a:r>
              <a:rPr lang="ru-RU" altLang="ru-RU" smtClean="0"/>
              <a:t>Северо-Крымская равнина с Тарханкутской возвышенностью (около 70 % территории) </a:t>
            </a:r>
          </a:p>
          <a:p>
            <a:r>
              <a:rPr lang="ru-RU" altLang="ru-RU" smtClean="0"/>
              <a:t>Керченский полуостров </a:t>
            </a:r>
          </a:p>
          <a:p>
            <a:r>
              <a:rPr lang="ru-RU" altLang="ru-RU" smtClean="0"/>
              <a:t>Горный Крым, простирающийся тремя грядами на юге.</a:t>
            </a:r>
            <a:r>
              <a:rPr lang="ru-RU" altLang="ru-RU" smtClean="0">
                <a:solidFill>
                  <a:schemeClr val="accent2"/>
                </a:solidFill>
              </a:rPr>
              <a:t> </a:t>
            </a:r>
            <a:r>
              <a:rPr lang="ru-RU" altLang="ru-RU" smtClean="0"/>
              <a:t> (Альпийская складчатость)</a:t>
            </a:r>
          </a:p>
          <a:p>
            <a:endParaRPr lang="ru-RU" altLang="ru-RU" smtClean="0">
              <a:solidFill>
                <a:schemeClr val="accent2"/>
              </a:solidFill>
            </a:endParaRPr>
          </a:p>
          <a:p>
            <a:pPr>
              <a:buFont typeface="Wingdings" pitchFamily="2" charset="2"/>
              <a:buNone/>
            </a:pPr>
            <a:endParaRPr lang="ru-RU" altLang="ru-RU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0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3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Безымян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77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http://www.look.com.ua/large/201209/358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764704"/>
            <a:ext cx="5796074" cy="2246769"/>
          </a:xfrm>
          <a:prstGeom prst="rect">
            <a:avLst/>
          </a:prstGeom>
          <a:solidFill>
            <a:srgbClr val="FFFFFF">
              <a:alpha val="36078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«…А над водою синей, синей, синей,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Приморские столпились города,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Крым опять в объятии с Россией,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Теперь уже навечно,  навсегда!»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Федор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Матишев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08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2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рав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55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ьа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98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бпе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98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xn--j1aekbhg3d.xn--p1ai/images/klimat-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468313" y="188913"/>
            <a:ext cx="5399087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7030A0"/>
                </a:solidFill>
                <a:cs typeface="Aharoni" pitchFamily="2" charset="-79"/>
              </a:rPr>
              <a:t>1. степной умеренно континентальный</a:t>
            </a:r>
            <a:r>
              <a:rPr lang="ru-RU" altLang="ru-RU" b="1" smtClean="0">
                <a:solidFill>
                  <a:prstClr val="black"/>
                </a:solidFill>
                <a:cs typeface="Aharoni" pitchFamily="2" charset="-79"/>
              </a:rPr>
              <a:t> </a:t>
            </a: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5940425" y="5949950"/>
            <a:ext cx="295275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7030A0"/>
                </a:solidFill>
                <a:cs typeface="Aharoni" pitchFamily="2" charset="-79"/>
              </a:rPr>
              <a:t>2. горно-лесной слабоконтинентальный </a:t>
            </a:r>
            <a:endParaRPr lang="ru-RU" altLang="ru-RU" smtClean="0">
              <a:solidFill>
                <a:prstClr val="black"/>
              </a:solidFill>
            </a:endParaRPr>
          </a:p>
        </p:txBody>
      </p:sp>
      <p:sp>
        <p:nvSpPr>
          <p:cNvPr id="7" name="Стрелка влево 6"/>
          <p:cNvSpPr/>
          <p:nvPr/>
        </p:nvSpPr>
        <p:spPr>
          <a:xfrm rot="850385">
            <a:off x="4356100" y="5356225"/>
            <a:ext cx="2447925" cy="303213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5606" name="Прямоугольник 7"/>
          <p:cNvSpPr>
            <a:spLocks noChangeArrowheads="1"/>
          </p:cNvSpPr>
          <p:nvPr/>
        </p:nvSpPr>
        <p:spPr bwMode="auto">
          <a:xfrm>
            <a:off x="1042988" y="6237288"/>
            <a:ext cx="504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smtClean="0">
                <a:solidFill>
                  <a:srgbClr val="7030A0"/>
                </a:solidFill>
                <a:cs typeface="Aharoni" pitchFamily="2" charset="-79"/>
              </a:rPr>
              <a:t>3. </a:t>
            </a:r>
            <a:endParaRPr lang="ru-RU" altLang="ru-RU" sz="2800" smtClean="0">
              <a:solidFill>
                <a:prstClr val="black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403350" y="6381750"/>
            <a:ext cx="1512888" cy="28733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25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fullref.ru/files/12/705323883b5f46d54de3fe10783844f0.html_files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88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404813"/>
            <a:ext cx="7920037" cy="69865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haroni" pitchFamily="2" charset="-79"/>
              </a:rPr>
              <a:t>три основных типа климатов: 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степной умеренно континентальный</a:t>
            </a:r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  <a:t> с жарким сухим летом и прохладной влажной зимой; 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ru-RU" sz="2800" b="1" dirty="0">
              <a:solidFill>
                <a:prstClr val="black"/>
              </a:solidFill>
              <a:latin typeface="Arial" pitchFamily="34" charset="0"/>
              <a:cs typeface="Aharoni" pitchFamily="2" charset="-79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2. </a:t>
            </a:r>
            <a:r>
              <a:rPr lang="ru-RU" sz="2800" b="1" dirty="0" err="1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горно-лесной</a:t>
            </a: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слабоконтинентальный</a:t>
            </a: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  <a:t>с теплым, относительно влажным летом и прохладной влажной зимой;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800" b="1" dirty="0">
              <a:solidFill>
                <a:prstClr val="black"/>
              </a:solidFill>
              <a:latin typeface="Arial" pitchFamily="34" charset="0"/>
              <a:cs typeface="Aharoni" pitchFamily="2" charset="-79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3. южнобережный </a:t>
            </a:r>
            <a:r>
              <a:rPr lang="ru-RU" sz="2800" b="1" dirty="0" err="1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субсредиземноморский</a:t>
            </a: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 </a:t>
            </a:r>
            <a:r>
              <a:rPr lang="ru-RU" sz="2800" b="1" dirty="0" err="1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слабоконтинентальный</a:t>
            </a:r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haroni" pitchFamily="2" charset="-79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  <a:t>с жарким сухим летом и относительно теплой, влажной зимой. </a:t>
            </a:r>
            <a:b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</a:br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</a:br>
            <a: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Arial" pitchFamily="34" charset="0"/>
                <a:cs typeface="Aharoni" pitchFamily="2" charset="-79"/>
              </a:rPr>
            </a:br>
            <a:endParaRPr lang="ru-RU" sz="2800" b="1" dirty="0">
              <a:solidFill>
                <a:prstClr val="black"/>
              </a:solidFill>
              <a:latin typeface="Arial" pitchFamily="34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9999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Природные </a:t>
            </a:r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условия </a:t>
            </a:r>
          </a:p>
          <a:p>
            <a:pPr algn="ctr"/>
            <a:r>
              <a:rPr lang="ru-RU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ресурсы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980728"/>
            <a:ext cx="777686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А)Минерально-сырьевые ресурсы</a:t>
            </a:r>
          </a:p>
          <a:p>
            <a:r>
              <a:rPr lang="ru-RU" dirty="0">
                <a:solidFill>
                  <a:prstClr val="black"/>
                </a:solidFill>
              </a:rPr>
              <a:t>При добыче полезных </a:t>
            </a:r>
            <a:r>
              <a:rPr lang="ru-RU" dirty="0" smtClean="0">
                <a:solidFill>
                  <a:prstClr val="black"/>
                </a:solidFill>
              </a:rPr>
              <a:t>иск</a:t>
            </a:r>
            <a:r>
              <a:rPr lang="ru-RU" dirty="0">
                <a:solidFill>
                  <a:prstClr val="black"/>
                </a:solidFill>
              </a:rPr>
              <a:t>о</a:t>
            </a:r>
            <a:r>
              <a:rPr lang="ru-RU" dirty="0" smtClean="0">
                <a:solidFill>
                  <a:prstClr val="black"/>
                </a:solidFill>
              </a:rPr>
              <a:t>паемых </a:t>
            </a:r>
            <a:r>
              <a:rPr lang="ru-RU" dirty="0">
                <a:solidFill>
                  <a:prstClr val="black"/>
                </a:solidFill>
              </a:rPr>
              <a:t>карьерным способом образуются отвалы из вскрышных и содержательных пород. Они распространены в районе Керчи.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2981325" cy="1968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54363"/>
            <a:ext cx="2998787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76500" y="5661248"/>
            <a:ext cx="130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известняки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5661248"/>
            <a:ext cx="27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Добыча поваренной соли</a:t>
            </a:r>
          </a:p>
        </p:txBody>
      </p:sp>
    </p:spTree>
    <p:extLst>
      <p:ext uri="{BB962C8B-B14F-4D97-AF65-F5344CB8AC3E}">
        <p14:creationId xmlns:p14="http://schemas.microsoft.com/office/powerpoint/2010/main" val="5116940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Сасык-Сиваш-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6" name="Picture 2" descr="http://crimeaz.ru/images/vodoemy/ozero_sasuk_sivash/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8" name="Picture 4" descr="http://www.pressa.tv/uploads/posts/2014-02/1391363405_y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0" name="Picture 6" descr="http://img.pixtale.net/imager/w_990/h_/b2d6680d13818056190258e4de2ee56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2" name="Picture 8" descr="http://www.soltcaves.ru/images/big/dobichasoli/IMGP035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4" name="Picture 10" descr="http://koshki-mishki.ruwww.koshki-mishki.ru/images/stories/goroda/evpatoria/sasyk_ozero_plan_preview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6" name="Picture 12" descr="Озеро Сасык-Сиваш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063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4px-Relief_map_of_Crimea.jpg"/>
          <p:cNvPicPr>
            <a:picLocks noChangeAspect="1"/>
          </p:cNvPicPr>
          <p:nvPr/>
        </p:nvPicPr>
        <p:blipFill>
          <a:blip r:embed="rId2" cstate="print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0768"/>
            <a:ext cx="9094333" cy="551723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Крым</a:t>
            </a:r>
            <a:r>
              <a:rPr lang="ru-RU" sz="4400" b="1" dirty="0" smtClean="0"/>
              <a:t> – новая республика в составе Российской Федерации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28184" y="5445224"/>
            <a:ext cx="2736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Площадь – </a:t>
            </a:r>
          </a:p>
          <a:p>
            <a:pPr algn="ctr"/>
            <a:r>
              <a:rPr lang="ru-RU" sz="3200" dirty="0" smtClean="0"/>
              <a:t>26 100 км</a:t>
            </a:r>
            <a:r>
              <a:rPr lang="ru-RU" sz="3200" baseline="30000" dirty="0" smtClean="0"/>
              <a:t>2</a:t>
            </a:r>
            <a:endParaRPr lang="ru-RU" sz="3200" baseline="30000" dirty="0"/>
          </a:p>
        </p:txBody>
      </p:sp>
      <p:sp>
        <p:nvSpPr>
          <p:cNvPr id="7" name="Овал 6"/>
          <p:cNvSpPr/>
          <p:nvPr/>
        </p:nvSpPr>
        <p:spPr>
          <a:xfrm>
            <a:off x="2267744" y="5805264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544" y="5373216"/>
            <a:ext cx="1858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Севастополь</a:t>
            </a:r>
            <a:endParaRPr lang="ru-RU" sz="2400" b="1" dirty="0"/>
          </a:p>
        </p:txBody>
      </p:sp>
      <p:sp>
        <p:nvSpPr>
          <p:cNvPr id="9" name="Овал 8"/>
          <p:cNvSpPr/>
          <p:nvPr/>
        </p:nvSpPr>
        <p:spPr>
          <a:xfrm>
            <a:off x="3419872" y="4725144"/>
            <a:ext cx="144000" cy="144000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579565" y="4335487"/>
            <a:ext cx="2072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Симферополь</a:t>
            </a:r>
            <a:endParaRPr lang="ru-RU" sz="24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7" y="1196751"/>
            <a:ext cx="2960034" cy="418872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3548" y="663"/>
            <a:ext cx="756084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Б)Климатические </a:t>
            </a:r>
            <a:r>
              <a:rPr lang="ru-RU" sz="3200" b="1" dirty="0">
                <a:solidFill>
                  <a:prstClr val="black"/>
                </a:solidFill>
              </a:rPr>
              <a:t>ресурсы</a:t>
            </a:r>
          </a:p>
          <a:p>
            <a:r>
              <a:rPr lang="ru-RU" dirty="0">
                <a:solidFill>
                  <a:prstClr val="black"/>
                </a:solidFill>
              </a:rPr>
              <a:t>Максимальная продолжительность солнечного сияния в Крыму </a:t>
            </a:r>
            <a:r>
              <a:rPr lang="ru-RU" dirty="0" smtClean="0">
                <a:solidFill>
                  <a:prstClr val="black"/>
                </a:solidFill>
              </a:rPr>
              <a:t>- </a:t>
            </a:r>
            <a:r>
              <a:rPr lang="ru-RU" dirty="0">
                <a:solidFill>
                  <a:prstClr val="black"/>
                </a:solidFill>
              </a:rPr>
              <a:t>на </a:t>
            </a:r>
            <a:r>
              <a:rPr lang="ru-RU" dirty="0" err="1">
                <a:solidFill>
                  <a:prstClr val="black"/>
                </a:solidFill>
              </a:rPr>
              <a:t>Караби</a:t>
            </a:r>
            <a:r>
              <a:rPr lang="ru-RU" dirty="0">
                <a:solidFill>
                  <a:prstClr val="black"/>
                </a:solidFill>
              </a:rPr>
              <a:t>-Яйле 2453 часа в год. Биоклиматические рекреационные ресурсы определяют по их влиянию на условия жизнедеятельности, отдыха и лечения </a:t>
            </a:r>
            <a:r>
              <a:rPr lang="ru-RU" dirty="0" smtClean="0">
                <a:solidFill>
                  <a:prstClr val="black"/>
                </a:solidFill>
              </a:rPr>
              <a:t>населения.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ru-RU" dirty="0">
                <a:solidFill>
                  <a:prstClr val="black"/>
                </a:solidFill>
              </a:rPr>
              <a:t>В Крыму перспективна </a:t>
            </a:r>
            <a:r>
              <a:rPr lang="ru-RU" dirty="0" err="1">
                <a:solidFill>
                  <a:prstClr val="black"/>
                </a:solidFill>
              </a:rPr>
              <a:t>гелеоэнергетика</a:t>
            </a:r>
            <a:r>
              <a:rPr lang="ru-RU" dirty="0">
                <a:solidFill>
                  <a:prstClr val="black"/>
                </a:solidFill>
              </a:rPr>
              <a:t>: на Керченском полуострове была построена солнечная экспериментальная электростанция.</a:t>
            </a:r>
          </a:p>
          <a:p>
            <a:r>
              <a:rPr lang="ru-RU" dirty="0" err="1">
                <a:solidFill>
                  <a:prstClr val="black"/>
                </a:solidFill>
              </a:rPr>
              <a:t>Теплообеспеченность</a:t>
            </a:r>
            <a:r>
              <a:rPr lang="ru-RU" dirty="0">
                <a:solidFill>
                  <a:prstClr val="black"/>
                </a:solidFill>
              </a:rPr>
              <a:t> определяется длительностью периода интенсивной вегетации (количество дней со средней температурой выше +15°C)</a:t>
            </a:r>
          </a:p>
          <a:p>
            <a:r>
              <a:rPr lang="ru-RU" dirty="0">
                <a:solidFill>
                  <a:prstClr val="black"/>
                </a:solidFill>
              </a:rPr>
              <a:t>ЮБК 150-140 дней</a:t>
            </a:r>
          </a:p>
          <a:p>
            <a:r>
              <a:rPr lang="ru-RU" dirty="0">
                <a:solidFill>
                  <a:prstClr val="black"/>
                </a:solidFill>
              </a:rPr>
              <a:t>Равнинный Крым 140-130 дней</a:t>
            </a:r>
          </a:p>
          <a:p>
            <a:r>
              <a:rPr lang="ru-RU" dirty="0">
                <a:solidFill>
                  <a:prstClr val="black"/>
                </a:solidFill>
              </a:rPr>
              <a:t>Крымские горы - до 120 </a:t>
            </a:r>
            <a:r>
              <a:rPr lang="ru-RU" dirty="0" smtClean="0">
                <a:solidFill>
                  <a:prstClr val="black"/>
                </a:solidFill>
              </a:rPr>
              <a:t>дней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52936"/>
            <a:ext cx="4355976" cy="2903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18413"/>
            <a:ext cx="4139952" cy="2742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95536" y="6309320"/>
            <a:ext cx="4422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Крымская СЭС ( Симферопольский район)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5976537"/>
            <a:ext cx="1388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Пляжи ЮБК</a:t>
            </a:r>
          </a:p>
        </p:txBody>
      </p:sp>
    </p:spTree>
    <p:extLst>
      <p:ext uri="{BB962C8B-B14F-4D97-AF65-F5344CB8AC3E}">
        <p14:creationId xmlns:p14="http://schemas.microsoft.com/office/powerpoint/2010/main" val="1629963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48" y="4272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584" y="260648"/>
            <a:ext cx="786192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В)Водные </a:t>
            </a:r>
            <a:r>
              <a:rPr lang="ru-RU" sz="3200" b="1" dirty="0">
                <a:solidFill>
                  <a:prstClr val="black"/>
                </a:solidFill>
              </a:rPr>
              <a:t>ресурсы</a:t>
            </a:r>
          </a:p>
          <a:p>
            <a:r>
              <a:rPr lang="ru-RU" dirty="0">
                <a:solidFill>
                  <a:prstClr val="black"/>
                </a:solidFill>
              </a:rPr>
              <a:t>О проблемах охраны природных систем Чёрного и Азовского морей см. статьи Чёрное море и Азовское море.</a:t>
            </a:r>
          </a:p>
          <a:p>
            <a:r>
              <a:rPr lang="ru-RU" dirty="0">
                <a:solidFill>
                  <a:prstClr val="black"/>
                </a:solidFill>
              </a:rPr>
              <a:t>Водные ресурсы Крыма недостаточны. Подземные воды Степного Крыма имеют повышенную минерализацию, в них увеличилось содержание нитратов и пестицидов; в этом регионе загрязнено 38% подземных вод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353463"/>
            <a:ext cx="4029919" cy="3022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5445224"/>
            <a:ext cx="3022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Река </a:t>
            </a:r>
            <a:r>
              <a:rPr lang="ru-RU" b="1" dirty="0" err="1">
                <a:solidFill>
                  <a:prstClr val="black"/>
                </a:solidFill>
              </a:rPr>
              <a:t>Салгир</a:t>
            </a:r>
            <a:r>
              <a:rPr lang="ru-RU" b="1" dirty="0">
                <a:solidFill>
                  <a:prstClr val="black"/>
                </a:solidFill>
              </a:rPr>
              <a:t> в Симферополе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3" b="18087"/>
          <a:stretch/>
        </p:blipFill>
        <p:spPr>
          <a:xfrm>
            <a:off x="4280166" y="2385729"/>
            <a:ext cx="4409338" cy="2318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929441" y="2168797"/>
            <a:ext cx="3176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Мыс </a:t>
            </a:r>
            <a:r>
              <a:rPr lang="ru-RU" b="1" dirty="0" err="1">
                <a:solidFill>
                  <a:prstClr val="black"/>
                </a:solidFill>
              </a:rPr>
              <a:t>Казантип</a:t>
            </a:r>
            <a:r>
              <a:rPr lang="ru-RU" b="1" dirty="0">
                <a:solidFill>
                  <a:prstClr val="black"/>
                </a:solidFill>
              </a:rPr>
              <a:t> Азовское море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9543" r="4350" b="26228"/>
          <a:stretch/>
        </p:blipFill>
        <p:spPr>
          <a:xfrm>
            <a:off x="4342557" y="4449552"/>
            <a:ext cx="4284556" cy="2123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302160" y="6388273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Аю-Даг ( </a:t>
            </a:r>
            <a:r>
              <a:rPr lang="ru-RU" b="1" dirty="0" smtClean="0">
                <a:solidFill>
                  <a:prstClr val="black"/>
                </a:solidFill>
              </a:rPr>
              <a:t>Медведь-гора</a:t>
            </a:r>
            <a:r>
              <a:rPr lang="ru-RU" b="1" dirty="0">
                <a:solidFill>
                  <a:prstClr val="black"/>
                </a:solidFill>
              </a:rPr>
              <a:t>) побережье Черного моря ЮБК</a:t>
            </a:r>
          </a:p>
        </p:txBody>
      </p:sp>
    </p:spTree>
    <p:extLst>
      <p:ext uri="{BB962C8B-B14F-4D97-AF65-F5344CB8AC3E}">
        <p14:creationId xmlns:p14="http://schemas.microsoft.com/office/powerpoint/2010/main" val="33313108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1003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4" name="Picture 2" descr="http://mir.zavantag.com/pars_docs/refs/331/330123/330123_html_m30384b2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6" name="Picture 4" descr="http://www.miracle-world.net/crimea_pictures/belbek_riv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30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Salg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2" name="Picture 2" descr="http://newsmir.info/img/f/1/7/65/64030/5597ad8de92b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7850" cy="707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435600" y="3644900"/>
            <a:ext cx="370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prstClr val="white"/>
                </a:solidFill>
              </a:rPr>
              <a:t>Набережная Салгира в Симферополе</a:t>
            </a:r>
          </a:p>
        </p:txBody>
      </p:sp>
    </p:spTree>
    <p:extLst>
      <p:ext uri="{BB962C8B-B14F-4D97-AF65-F5344CB8AC3E}">
        <p14:creationId xmlns:p14="http://schemas.microsoft.com/office/powerpoint/2010/main" val="251870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19761" y="260648"/>
            <a:ext cx="41889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Г) Земельные ресурсы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45423"/>
            <a:ext cx="3324225" cy="57054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012413"/>
            <a:ext cx="4885000" cy="337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070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625"/>
            <a:ext cx="914400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20149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Е)Рекреационные </a:t>
            </a:r>
            <a:r>
              <a:rPr lang="ru-RU" sz="3200" b="1" dirty="0">
                <a:solidFill>
                  <a:prstClr val="black"/>
                </a:solidFill>
              </a:rPr>
              <a:t>ресурсы</a:t>
            </a:r>
          </a:p>
        </p:txBody>
      </p:sp>
    </p:spTree>
    <p:extLst>
      <p:ext uri="{BB962C8B-B14F-4D97-AF65-F5344CB8AC3E}">
        <p14:creationId xmlns:p14="http://schemas.microsoft.com/office/powerpoint/2010/main" val="15010530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_5375238609fa0e0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556792"/>
            <a:ext cx="9144000" cy="4968552"/>
          </a:xfrm>
          <a:prstGeom prst="rect">
            <a:avLst/>
          </a:prstGeom>
        </p:spPr>
      </p:pic>
      <p:pic>
        <p:nvPicPr>
          <p:cNvPr id="15362" name="Picture 2" descr="http://www.atorus.ru/public/ator/data/4c44fc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08" y="34839"/>
            <a:ext cx="3203848" cy="2314041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645" y="0"/>
            <a:ext cx="3847355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516216" y="2535287"/>
            <a:ext cx="1821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Севастополь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4407495"/>
            <a:ext cx="2627784" cy="197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452320" y="6279703"/>
            <a:ext cx="951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Керчь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260648"/>
            <a:ext cx="4634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Рекреационные </a:t>
            </a:r>
            <a:r>
              <a:rPr lang="ru-RU" sz="3200" b="1" dirty="0">
                <a:solidFill>
                  <a:prstClr val="black"/>
                </a:solidFill>
              </a:rPr>
              <a:t>ресурсы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26897"/>
            <a:ext cx="3566274" cy="2674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826897"/>
            <a:ext cx="4290053" cy="3217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067944" y="4044437"/>
            <a:ext cx="3675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Замок Ласточкино гнездо в Крыму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t="5847" r="9173"/>
          <a:stretch/>
        </p:blipFill>
        <p:spPr>
          <a:xfrm>
            <a:off x="539552" y="3717032"/>
            <a:ext cx="3537857" cy="2592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324338" y="5940471"/>
            <a:ext cx="2436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prstClr val="black"/>
                </a:solidFill>
              </a:rPr>
              <a:t>Воронцовский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дворец</a:t>
            </a:r>
          </a:p>
        </p:txBody>
      </p:sp>
    </p:spTree>
    <p:extLst>
      <p:ext uri="{BB962C8B-B14F-4D97-AF65-F5344CB8AC3E}">
        <p14:creationId xmlns:p14="http://schemas.microsoft.com/office/powerpoint/2010/main" val="32474717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9632" y="332656"/>
            <a:ext cx="5598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Рекреационные </a:t>
            </a:r>
            <a:r>
              <a:rPr lang="ru-RU" sz="3200" b="1" dirty="0">
                <a:solidFill>
                  <a:prstClr val="black"/>
                </a:solidFill>
              </a:rPr>
              <a:t>ресурсы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17431"/>
            <a:ext cx="4165022" cy="2478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7727" y="3431272"/>
            <a:ext cx="4938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Памятник затонувшим </a:t>
            </a:r>
            <a:r>
              <a:rPr lang="ru-RU" b="1" dirty="0" smtClean="0">
                <a:solidFill>
                  <a:prstClr val="black"/>
                </a:solidFill>
              </a:rPr>
              <a:t>кораблям </a:t>
            </a:r>
            <a:r>
              <a:rPr lang="ru-RU" b="1" dirty="0" err="1">
                <a:solidFill>
                  <a:prstClr val="black"/>
                </a:solidFill>
              </a:rPr>
              <a:t>г.Севастополь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136" y="3800604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436096" y="6365508"/>
            <a:ext cx="1368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prstClr val="black"/>
                </a:solidFill>
              </a:rPr>
              <a:t>Г.Евпатория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11" y="839913"/>
            <a:ext cx="3491880" cy="2612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203648" y="3451949"/>
            <a:ext cx="2016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Ялта. Набережная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8362" y="6365508"/>
            <a:ext cx="3311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Феодосия. Генуэзская крепость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800604"/>
            <a:ext cx="3707904" cy="2469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84334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email">
            <a:lum bright="-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606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275856" y="0"/>
            <a:ext cx="5868144" cy="1446550"/>
          </a:xfrm>
          <a:prstGeom prst="rect">
            <a:avLst/>
          </a:prstGeom>
          <a:solidFill>
            <a:srgbClr val="FFFFFF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5. Хозяйство Крыма.</a:t>
            </a:r>
          </a:p>
          <a:p>
            <a:pPr algn="ctr"/>
            <a:r>
              <a:rPr lang="ru-RU" sz="4000" b="1" dirty="0" smtClean="0"/>
              <a:t>Промышленность. </a:t>
            </a:r>
            <a:endParaRPr lang="ru-RU" sz="4000" b="1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76056" y="2636912"/>
            <a:ext cx="406794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Отметьте на контурной карте крупные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промыш-ленные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центры, укажите их специализацию.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899592" y="980224"/>
            <a:ext cx="7291511" cy="5409935"/>
            <a:chOff x="395536" y="980224"/>
            <a:chExt cx="7291511" cy="5409935"/>
          </a:xfrm>
        </p:grpSpPr>
        <p:pic>
          <p:nvPicPr>
            <p:cNvPr id="2" name="Рисунок 1" descr="444px-Relief_map_of_Crimea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980728"/>
              <a:ext cx="7200800" cy="5400600"/>
            </a:xfrm>
            <a:prstGeom prst="rect">
              <a:avLst/>
            </a:prstGeom>
          </p:spPr>
        </p:pic>
        <p:grpSp>
          <p:nvGrpSpPr>
            <p:cNvPr id="17410" name="Group 2"/>
            <p:cNvGrpSpPr>
              <a:grpSpLocks/>
            </p:cNvGrpSpPr>
            <p:nvPr/>
          </p:nvGrpSpPr>
          <p:grpSpPr bwMode="auto">
            <a:xfrm>
              <a:off x="477000" y="980224"/>
              <a:ext cx="7047328" cy="5281765"/>
              <a:chOff x="1421" y="649"/>
              <a:chExt cx="8753" cy="6226"/>
            </a:xfrm>
          </p:grpSpPr>
          <p:grpSp>
            <p:nvGrpSpPr>
              <p:cNvPr id="17411" name="Group 3"/>
              <p:cNvGrpSpPr>
                <a:grpSpLocks/>
              </p:cNvGrpSpPr>
              <p:nvPr/>
            </p:nvGrpSpPr>
            <p:grpSpPr bwMode="auto">
              <a:xfrm>
                <a:off x="1421" y="649"/>
                <a:ext cx="8753" cy="6226"/>
                <a:chOff x="1421" y="649"/>
                <a:chExt cx="8753" cy="6226"/>
              </a:xfrm>
            </p:grpSpPr>
            <p:sp>
              <p:nvSpPr>
                <p:cNvPr id="17412" name="WordArt 4"/>
                <p:cNvSpPr>
                  <a:spLocks noChangeArrowheads="1" noChangeShapeType="1" noTextEdit="1"/>
                </p:cNvSpPr>
                <p:nvPr/>
              </p:nvSpPr>
              <p:spPr bwMode="auto">
                <a:xfrm rot="-2165220">
                  <a:off x="4317" y="5016"/>
                  <a:ext cx="2323" cy="28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Крымские горы</a:t>
                  </a:r>
                  <a:endParaRPr lang="ru-RU" sz="1400" kern="10" spc="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13" name="WordArt 5"/>
                <p:cNvSpPr>
                  <a:spLocks noChangeArrowheads="1" noChangeShapeType="1" noTextEdit="1"/>
                </p:cNvSpPr>
                <p:nvPr/>
              </p:nvSpPr>
              <p:spPr bwMode="auto">
                <a:xfrm rot="192144">
                  <a:off x="7508" y="1457"/>
                  <a:ext cx="1645" cy="61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1F497D"/>
                        </a:solidFill>
                        <a:round/>
                        <a:headEnd/>
                        <a:tailEnd/>
                      </a:ln>
                      <a:solidFill>
                        <a:srgbClr val="0070C0"/>
                      </a:solidFill>
                      <a:effectLst/>
                      <a:latin typeface="Arial"/>
                      <a:cs typeface="Arial"/>
                    </a:rPr>
                    <a:t>Азовское </a:t>
                  </a:r>
                </a:p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1F497D"/>
                        </a:solidFill>
                        <a:round/>
                        <a:headEnd/>
                        <a:tailEnd/>
                      </a:ln>
                      <a:solidFill>
                        <a:srgbClr val="0070C0"/>
                      </a:solidFill>
                      <a:effectLst/>
                      <a:latin typeface="Arial"/>
                      <a:cs typeface="Arial"/>
                    </a:rPr>
                    <a:t>море</a:t>
                  </a:r>
                  <a:endParaRPr lang="ru-RU" sz="1400" kern="10" spc="0" dirty="0">
                    <a:ln w="9525">
                      <a:solidFill>
                        <a:srgbClr val="1F497D"/>
                      </a:solidFill>
                      <a:round/>
                      <a:headEnd/>
                      <a:tailEnd/>
                    </a:ln>
                    <a:solidFill>
                      <a:srgbClr val="0070C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14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 rot="2941501">
                  <a:off x="1078" y="5316"/>
                  <a:ext cx="2835" cy="28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1F497D"/>
                        </a:solidFill>
                        <a:round/>
                        <a:headEnd/>
                        <a:tailEnd/>
                      </a:ln>
                      <a:solidFill>
                        <a:srgbClr val="0070C0"/>
                      </a:solidFill>
                      <a:effectLst/>
                      <a:latin typeface="Arial"/>
                      <a:cs typeface="Arial"/>
                    </a:rPr>
                    <a:t>Чёрное море</a:t>
                  </a:r>
                  <a:endParaRPr lang="ru-RU" sz="1400" kern="10" spc="0" dirty="0">
                    <a:ln w="9525">
                      <a:solidFill>
                        <a:srgbClr val="1F497D"/>
                      </a:solidFill>
                      <a:round/>
                      <a:headEnd/>
                      <a:tailEnd/>
                    </a:ln>
                    <a:solidFill>
                      <a:srgbClr val="0070C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15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 rot="-1846346">
                  <a:off x="5790" y="5622"/>
                  <a:ext cx="2835" cy="283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1F497D"/>
                        </a:solidFill>
                        <a:round/>
                        <a:headEnd/>
                        <a:tailEnd/>
                      </a:ln>
                      <a:solidFill>
                        <a:srgbClr val="0070C0"/>
                      </a:solidFill>
                      <a:effectLst/>
                      <a:latin typeface="Arial"/>
                      <a:cs typeface="Arial"/>
                    </a:rPr>
                    <a:t>Чёрное море</a:t>
                  </a:r>
                  <a:endParaRPr lang="ru-RU" sz="1400" kern="10" spc="0" dirty="0">
                    <a:ln w="9525">
                      <a:solidFill>
                        <a:srgbClr val="1F497D"/>
                      </a:solidFill>
                      <a:round/>
                      <a:headEnd/>
                      <a:tailEnd/>
                    </a:ln>
                    <a:solidFill>
                      <a:srgbClr val="0070C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16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 rot="17898398">
                  <a:off x="8986" y="3968"/>
                  <a:ext cx="1474" cy="170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Up">
                    <a:avLst>
                      <a:gd name="adj" fmla="val 10800000"/>
                    </a:avLst>
                  </a:prstTxWarp>
                </a:bodyPr>
                <a:lstStyle/>
                <a:p>
                  <a:pPr algn="ctr" rtl="0"/>
                  <a:r>
                    <a:rPr lang="ru-RU" sz="1400" i="1" kern="10" spc="0" dirty="0" smtClean="0">
                      <a:ln w="9525">
                        <a:solidFill>
                          <a:srgbClr val="1F497D"/>
                        </a:solidFill>
                        <a:round/>
                        <a:headEnd/>
                        <a:tailEnd/>
                      </a:ln>
                      <a:solidFill>
                        <a:srgbClr val="0070C0"/>
                      </a:solidFill>
                      <a:effectLst/>
                      <a:latin typeface="Arial"/>
                      <a:cs typeface="Arial"/>
                    </a:rPr>
                    <a:t>Керченский пролив</a:t>
                  </a:r>
                  <a:endParaRPr lang="ru-RU" sz="1400" i="1" kern="10" spc="0" dirty="0">
                    <a:ln w="9525">
                      <a:solidFill>
                        <a:srgbClr val="1F497D"/>
                      </a:solidFill>
                      <a:round/>
                      <a:headEnd/>
                      <a:tailEnd/>
                    </a:ln>
                    <a:solidFill>
                      <a:srgbClr val="0070C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17" name="WordArt 9"/>
                <p:cNvSpPr>
                  <a:spLocks noChangeArrowheads="1" noChangeShapeType="1" noTextEdit="1"/>
                </p:cNvSpPr>
                <p:nvPr/>
              </p:nvSpPr>
              <p:spPr bwMode="auto">
                <a:xfrm rot="21022401">
                  <a:off x="1527" y="1717"/>
                  <a:ext cx="1729" cy="45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i="1" kern="10" spc="0" dirty="0" err="1" smtClean="0">
                      <a:ln w="9525">
                        <a:solidFill>
                          <a:srgbClr val="1F497D"/>
                        </a:solidFill>
                        <a:round/>
                        <a:headEnd/>
                        <a:tailEnd/>
                      </a:ln>
                      <a:solidFill>
                        <a:srgbClr val="0070C0"/>
                      </a:solidFill>
                      <a:effectLst/>
                      <a:latin typeface="Arial"/>
                      <a:cs typeface="Arial"/>
                    </a:rPr>
                    <a:t>Каркинитский</a:t>
                  </a:r>
                  <a:endParaRPr lang="ru-RU" sz="1400" i="1" kern="10" spc="0" dirty="0" smtClean="0">
                    <a:ln w="9525">
                      <a:solidFill>
                        <a:srgbClr val="1F497D"/>
                      </a:solidFill>
                      <a:round/>
                      <a:headEnd/>
                      <a:tailEnd/>
                    </a:ln>
                    <a:solidFill>
                      <a:srgbClr val="0070C0"/>
                    </a:solidFill>
                    <a:effectLst/>
                    <a:latin typeface="Arial"/>
                    <a:cs typeface="Arial"/>
                  </a:endParaRPr>
                </a:p>
                <a:p>
                  <a:pPr algn="ctr" rtl="0"/>
                  <a:r>
                    <a:rPr lang="ru-RU" sz="1400" i="1" kern="10" spc="0" dirty="0" smtClean="0">
                      <a:ln w="9525">
                        <a:solidFill>
                          <a:srgbClr val="1F497D"/>
                        </a:solidFill>
                        <a:round/>
                        <a:headEnd/>
                        <a:tailEnd/>
                      </a:ln>
                      <a:solidFill>
                        <a:srgbClr val="0070C0"/>
                      </a:solidFill>
                      <a:effectLst/>
                      <a:latin typeface="Arial"/>
                      <a:cs typeface="Arial"/>
                    </a:rPr>
                    <a:t>залив</a:t>
                  </a:r>
                  <a:endParaRPr lang="ru-RU" sz="1400" i="1" kern="10" spc="0" dirty="0">
                    <a:ln w="9525">
                      <a:solidFill>
                        <a:srgbClr val="1F497D"/>
                      </a:solidFill>
                      <a:round/>
                      <a:headEnd/>
                      <a:tailEnd/>
                    </a:ln>
                    <a:solidFill>
                      <a:srgbClr val="0070C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18" name="WordArt 10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930" y="649"/>
                  <a:ext cx="2325" cy="255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err="1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Перекопский</a:t>
                  </a:r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 перешеек</a:t>
                  </a:r>
                  <a:endParaRPr lang="ru-RU" sz="1400" kern="10" spc="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19" name="WordArt 11"/>
                <p:cNvSpPr>
                  <a:spLocks noChangeArrowheads="1" noChangeShapeType="1" noTextEdit="1"/>
                </p:cNvSpPr>
                <p:nvPr/>
              </p:nvSpPr>
              <p:spPr bwMode="auto">
                <a:xfrm rot="21122661">
                  <a:off x="1421" y="797"/>
                  <a:ext cx="964" cy="227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Украина</a:t>
                  </a:r>
                  <a:endParaRPr lang="ru-RU" sz="1400" kern="10" spc="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20" name="WordArt 12"/>
                <p:cNvSpPr>
                  <a:spLocks noChangeArrowheads="1" noChangeShapeType="1" noTextEdit="1"/>
                </p:cNvSpPr>
                <p:nvPr/>
              </p:nvSpPr>
              <p:spPr bwMode="auto">
                <a:xfrm rot="-3689185">
                  <a:off x="9777" y="4047"/>
                  <a:ext cx="624" cy="17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Россия</a:t>
                  </a:r>
                  <a:endParaRPr lang="ru-RU" sz="1400" kern="10" spc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21" name="WordArt 13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967" y="3648"/>
                  <a:ext cx="1491" cy="56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Керченский </a:t>
                  </a:r>
                </a:p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полуостров</a:t>
                  </a:r>
                  <a:endParaRPr lang="ru-RU" sz="1400" kern="10" spc="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22" name="WordArt 14"/>
                <p:cNvSpPr>
                  <a:spLocks noChangeArrowheads="1" noChangeShapeType="1" noTextEdit="1"/>
                </p:cNvSpPr>
                <p:nvPr/>
              </p:nvSpPr>
              <p:spPr bwMode="auto">
                <a:xfrm rot="3522910">
                  <a:off x="6082" y="2621"/>
                  <a:ext cx="1938" cy="178"/>
                </a:xfrm>
                <a:prstGeom prst="rect">
                  <a:avLst/>
                </a:prstGeom>
              </p:spPr>
              <p:txBody>
                <a:bodyPr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err="1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Арабатская</a:t>
                  </a:r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 стрелка</a:t>
                  </a:r>
                  <a:endParaRPr lang="ru-RU" sz="1400" kern="10" spc="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  <p:sp>
              <p:nvSpPr>
                <p:cNvPr id="17423" name="WordArt 15"/>
                <p:cNvSpPr>
                  <a:spLocks noChangeArrowheads="1" noChangeShapeType="1" noTextEdit="1"/>
                </p:cNvSpPr>
                <p:nvPr/>
              </p:nvSpPr>
              <p:spPr bwMode="auto">
                <a:xfrm rot="20459070">
                  <a:off x="1821" y="2792"/>
                  <a:ext cx="1412" cy="540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 rtl="0"/>
                  <a:r>
                    <a:rPr lang="ru-RU" sz="1400" kern="10" spc="0" dirty="0" err="1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Тарханкутский</a:t>
                  </a:r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 </a:t>
                  </a:r>
                </a:p>
                <a:p>
                  <a:pPr algn="ctr" rtl="0"/>
                  <a:r>
                    <a:rPr lang="ru-RU" sz="1400" kern="10" spc="0" dirty="0" smtClean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effectLst/>
                      <a:latin typeface="Arial"/>
                      <a:cs typeface="Arial"/>
                    </a:rPr>
                    <a:t>полуостров</a:t>
                  </a:r>
                  <a:endParaRPr lang="ru-RU" sz="1400" kern="10" spc="0" dirty="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effectLst/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17424" name="Freeform 16"/>
              <p:cNvSpPr>
                <a:spLocks/>
              </p:cNvSpPr>
              <p:nvPr/>
            </p:nvSpPr>
            <p:spPr bwMode="auto">
              <a:xfrm>
                <a:off x="3779" y="904"/>
                <a:ext cx="224" cy="255"/>
              </a:xfrm>
              <a:custGeom>
                <a:avLst/>
                <a:gdLst/>
                <a:ahLst/>
                <a:cxnLst>
                  <a:cxn ang="0">
                    <a:pos x="190" y="100"/>
                  </a:cxn>
                  <a:cxn ang="0">
                    <a:pos x="125" y="78"/>
                  </a:cxn>
                  <a:cxn ang="0">
                    <a:pos x="95" y="39"/>
                  </a:cxn>
                  <a:cxn ang="0">
                    <a:pos x="52" y="0"/>
                  </a:cxn>
                  <a:cxn ang="0">
                    <a:pos x="30" y="31"/>
                  </a:cxn>
                  <a:cxn ang="0">
                    <a:pos x="56" y="91"/>
                  </a:cxn>
                  <a:cxn ang="0">
                    <a:pos x="52" y="160"/>
                  </a:cxn>
                  <a:cxn ang="0">
                    <a:pos x="69" y="212"/>
                  </a:cxn>
                  <a:cxn ang="0">
                    <a:pos x="30" y="255"/>
                  </a:cxn>
                  <a:cxn ang="0">
                    <a:pos x="0" y="268"/>
                  </a:cxn>
                </a:cxnLst>
                <a:rect l="0" t="0" r="r" b="b"/>
                <a:pathLst>
                  <a:path w="190" h="268">
                    <a:moveTo>
                      <a:pt x="190" y="100"/>
                    </a:moveTo>
                    <a:cubicBezTo>
                      <a:pt x="172" y="87"/>
                      <a:pt x="147" y="83"/>
                      <a:pt x="125" y="78"/>
                    </a:cubicBezTo>
                    <a:cubicBezTo>
                      <a:pt x="115" y="62"/>
                      <a:pt x="111" y="50"/>
                      <a:pt x="95" y="39"/>
                    </a:cubicBezTo>
                    <a:cubicBezTo>
                      <a:pt x="85" y="24"/>
                      <a:pt x="69" y="6"/>
                      <a:pt x="52" y="0"/>
                    </a:cubicBezTo>
                    <a:cubicBezTo>
                      <a:pt x="34" y="7"/>
                      <a:pt x="37" y="14"/>
                      <a:pt x="30" y="31"/>
                    </a:cubicBezTo>
                    <a:cubicBezTo>
                      <a:pt x="35" y="56"/>
                      <a:pt x="34" y="76"/>
                      <a:pt x="56" y="91"/>
                    </a:cubicBezTo>
                    <a:cubicBezTo>
                      <a:pt x="60" y="114"/>
                      <a:pt x="84" y="150"/>
                      <a:pt x="52" y="160"/>
                    </a:cubicBezTo>
                    <a:cubicBezTo>
                      <a:pt x="45" y="184"/>
                      <a:pt x="46" y="203"/>
                      <a:pt x="69" y="212"/>
                    </a:cubicBezTo>
                    <a:cubicBezTo>
                      <a:pt x="63" y="245"/>
                      <a:pt x="56" y="242"/>
                      <a:pt x="30" y="255"/>
                    </a:cubicBezTo>
                    <a:cubicBezTo>
                      <a:pt x="20" y="260"/>
                      <a:pt x="12" y="268"/>
                      <a:pt x="0" y="268"/>
                    </a:cubicBez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7425" name="Text Box 17"/>
            <p:cNvSpPr txBox="1">
              <a:spLocks noChangeArrowheads="1"/>
            </p:cNvSpPr>
            <p:nvPr/>
          </p:nvSpPr>
          <p:spPr bwMode="auto">
            <a:xfrm>
              <a:off x="4860032" y="5661248"/>
              <a:ext cx="2827015" cy="72891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         - государственная граница РФ</a:t>
              </a:r>
              <a:endPara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7426" name="AutoShape 18"/>
            <p:cNvCxnSpPr>
              <a:cxnSpLocks noChangeShapeType="1"/>
            </p:cNvCxnSpPr>
            <p:nvPr/>
          </p:nvCxnSpPr>
          <p:spPr bwMode="auto">
            <a:xfrm>
              <a:off x="5076056" y="6021288"/>
              <a:ext cx="277812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</p:cxnSp>
      </p:grpSp>
      <p:sp>
        <p:nvSpPr>
          <p:cNvPr id="21" name="TextBox 20"/>
          <p:cNvSpPr txBox="1"/>
          <p:nvPr/>
        </p:nvSpPr>
        <p:spPr>
          <a:xfrm>
            <a:off x="2483768" y="0"/>
            <a:ext cx="3785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1. ЭГП Крыма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512" y="5949280"/>
            <a:ext cx="8712968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252525"/>
                </a:solidFill>
                <a:ea typeface="Times New Roman" pitchFamily="18" charset="0"/>
                <a:cs typeface="Arial" pitchFamily="34" charset="0"/>
              </a:rPr>
              <a:t>В структуре промышленного производства ведущее место принадлежит пищевой промышленности (38,9% от общего объема промышленного производства). Далее следуют машиностроение и металлообработка (33,5%), химическая промышленность (9,1%), промышленность строительных материалов (4,4%).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7544" y="908720"/>
          <a:ext cx="828092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3923928" y="2708920"/>
            <a:ext cx="792088" cy="28803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prstClr val="black"/>
                </a:solidFill>
              </a:rPr>
              <a:t>38,9%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15616" y="2420888"/>
            <a:ext cx="792088" cy="28803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prstClr val="black"/>
                </a:solidFill>
              </a:rPr>
              <a:t>4,4%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755576" y="2780928"/>
            <a:ext cx="792088" cy="28803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prstClr val="black"/>
                </a:solidFill>
              </a:rPr>
              <a:t>9,1%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2267744" y="3717032"/>
            <a:ext cx="792088" cy="28803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prstClr val="black"/>
                </a:solidFill>
              </a:rPr>
              <a:t>33,5%</a:t>
            </a:r>
            <a:endParaRPr lang="ru-RU" sz="1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0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155679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  <a:p>
            <a:r>
              <a:rPr lang="ru-RU" b="1" dirty="0">
                <a:solidFill>
                  <a:prstClr val="black"/>
                </a:solidFill>
              </a:rPr>
              <a:t>В структуре промышленного производства ведущее место принадлежит пищевой промышленности (38,9% от общего объема промышленного производства). Далее следуют: машиностроение и </a:t>
            </a:r>
            <a:r>
              <a:rPr lang="ru-RU" b="1" dirty="0" smtClean="0">
                <a:solidFill>
                  <a:prstClr val="black"/>
                </a:solidFill>
              </a:rPr>
              <a:t>металлообработка(судостроение-Керчь) </a:t>
            </a:r>
            <a:r>
              <a:rPr lang="ru-RU" b="1" dirty="0">
                <a:solidFill>
                  <a:prstClr val="black"/>
                </a:solidFill>
              </a:rPr>
              <a:t>(33,5%), химическая промышленность (9,1%), промышленность строительных материалов (4,4%). Строительная индустрия включает в себя предприятия по добыче сырья и производству строительных материалов, а также различные строительные организации</a:t>
            </a:r>
            <a:r>
              <a:rPr lang="ru-RU" b="1" dirty="0" smtClean="0">
                <a:solidFill>
                  <a:prstClr val="black"/>
                </a:solidFill>
              </a:rPr>
              <a:t>.), ВПК (Севастополь)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943" y="476672"/>
            <a:ext cx="69830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4.Промышленность</a:t>
            </a:r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09680"/>
            <a:ext cx="2988280" cy="2245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933056"/>
            <a:ext cx="3943048" cy="2615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04270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980728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4" descr="http://allcrimea.net/news/tema/size500/kitaiskie-investory-dumajut-o-porte-v-krymu-13587-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2780928"/>
            <a:ext cx="2151063" cy="129614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876256" y="1484784"/>
            <a:ext cx="2088232" cy="12961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prstClr val="white"/>
              </a:solidFill>
            </a:endParaRPr>
          </a:p>
          <a:p>
            <a:pPr algn="ctr"/>
            <a:endParaRPr lang="ru-RU" sz="2800" b="1" dirty="0" smtClean="0">
              <a:solidFill>
                <a:prstClr val="white"/>
              </a:solidFill>
            </a:endParaRPr>
          </a:p>
        </p:txBody>
      </p:sp>
      <p:pic>
        <p:nvPicPr>
          <p:cNvPr id="6" name="Picture 4" descr="http://mca.su/wp-content/uploads/2014/03/d3d3LnNkZWxhbm91bmFzLnJ1L3VwbG9hZHMvNi80LzY0NDEzNjQzNzk2MzQuanBlZw-300x22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4077072"/>
            <a:ext cx="2088232" cy="127675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050" name="Picture 2" descr="http://www.stroyrec.com.ua/pict/3645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28184" y="5445224"/>
            <a:ext cx="2232248" cy="126972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  <p:pic>
        <p:nvPicPr>
          <p:cNvPr id="2052" name="Picture 4" descr="http://vkurse.ua/i/2008-09/predpriyatiya-uvelichili-vypusk-produkci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84168" y="188640"/>
            <a:ext cx="2016224" cy="126014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045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33678318"/>
              </p:ext>
            </p:extLst>
          </p:nvPr>
        </p:nvGraphicFramePr>
        <p:xfrm>
          <a:off x="593812" y="1196752"/>
          <a:ext cx="8028384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5066736" y="3861048"/>
            <a:ext cx="3528392" cy="864096"/>
            <a:chOff x="1937749" y="1319302"/>
            <a:chExt cx="1548284" cy="939207"/>
          </a:xfrm>
          <a:solidFill>
            <a:schemeClr val="accent1">
              <a:lumMod val="75000"/>
            </a:schemeClr>
          </a:solidFill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937749" y="1319302"/>
              <a:ext cx="1548284" cy="93920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965257" y="1346809"/>
              <a:ext cx="1493268" cy="88419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dirty="0" smtClean="0">
                  <a:solidFill>
                    <a:schemeClr val="bg1"/>
                  </a:solidFill>
                </a:rPr>
                <a:t>ТЭС,  ТЭЦ,  СЭС,  ВЭС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Топливная промышленность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764922"/>
            <a:ext cx="8712968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Энергетика Крыма</a:t>
            </a:r>
            <a:r>
              <a:rPr lang="ru-RU" sz="2000" b="1" dirty="0" smtClean="0">
                <a:solidFill>
                  <a:prstClr val="black"/>
                </a:solidFill>
              </a:rPr>
              <a:t> — крупная отрасль  экономики Крыма. Полуостров обладает существенными запасами энергетических </a:t>
            </a:r>
            <a:r>
              <a:rPr lang="ru-RU" sz="2000" b="1" dirty="0" smtClean="0">
                <a:solidFill>
                  <a:prstClr val="black"/>
                </a:solidFill>
                <a:hlinkClick r:id="rId7" tooltip="Ископаемое топливо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</a:rPr>
              <a:t>ископаемых и потенциалом возобновляемых источников. Ведётся добыча газа и нефти, а также производство </a:t>
            </a:r>
            <a:r>
              <a:rPr lang="ru-RU" sz="2000" b="1" dirty="0" err="1" smtClean="0">
                <a:solidFill>
                  <a:prstClr val="black"/>
                </a:solidFill>
              </a:rPr>
              <a:t>электро</a:t>
            </a:r>
            <a:r>
              <a:rPr lang="ru-RU" sz="2000" b="1" dirty="0" smtClean="0">
                <a:solidFill>
                  <a:prstClr val="black"/>
                </a:solidFill>
              </a:rPr>
              <a:t>- и </a:t>
            </a:r>
            <a:r>
              <a:rPr lang="ru-RU" sz="2000" b="1" dirty="0" err="1" smtClean="0">
                <a:solidFill>
                  <a:prstClr val="black"/>
                </a:solidFill>
              </a:rPr>
              <a:t>теплоэнергии</a:t>
            </a:r>
            <a:r>
              <a:rPr lang="ru-RU" sz="2000" b="1" dirty="0" smtClean="0">
                <a:solidFill>
                  <a:prstClr val="black"/>
                </a:solidFill>
              </a:rPr>
              <a:t>. Энергетическая система Крыма сильно зависит от внешних поставок электроэнергии и нефтепродуктов.</a:t>
            </a:r>
          </a:p>
        </p:txBody>
      </p:sp>
    </p:spTree>
    <p:extLst>
      <p:ext uri="{BB962C8B-B14F-4D97-AF65-F5344CB8AC3E}">
        <p14:creationId xmlns:p14="http://schemas.microsoft.com/office/powerpoint/2010/main" val="180770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5949280"/>
            <a:ext cx="8712968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Уровень газификации Крыма — около 80 %.  В Крыму на суше открыто 26 месторождений газа и нефти, в Чёрном море — 8. Разведанные запасы этих месторождений — 15 </a:t>
            </a:r>
            <a:r>
              <a:rPr lang="ru-RU" sz="1400" b="1" dirty="0" err="1" smtClean="0">
                <a:solidFill>
                  <a:prstClr val="black"/>
                </a:solidFill>
              </a:rPr>
              <a:t>млн</a:t>
            </a:r>
            <a:r>
              <a:rPr lang="ru-RU" sz="1400" b="1" dirty="0" smtClean="0">
                <a:solidFill>
                  <a:prstClr val="black"/>
                </a:solidFill>
              </a:rPr>
              <a:t> тонн  условного  топлива.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Топливная промышленность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pic>
        <p:nvPicPr>
          <p:cNvPr id="6" name="Picture 2" descr="http://img-fotki.yandex.ru/get/5207/81634935.e1/0_aec48_22ac77c3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556104" cy="4331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223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541962"/>
            <a:ext cx="8784976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Собственное производство электроэнергии на полуострове составляет 1131 </a:t>
            </a:r>
            <a:r>
              <a:rPr lang="ru-RU" sz="1400" b="1" dirty="0" err="1" smtClean="0">
                <a:solidFill>
                  <a:prstClr val="black"/>
                </a:solidFill>
              </a:rPr>
              <a:t>млн</a:t>
            </a:r>
            <a:r>
              <a:rPr lang="ru-RU" sz="1400" b="1" dirty="0" smtClean="0">
                <a:solidFill>
                  <a:prstClr val="black"/>
                </a:solidFill>
              </a:rPr>
              <a:t> </a:t>
            </a:r>
            <a:r>
              <a:rPr lang="ru-RU" sz="1400" b="1" dirty="0" smtClean="0">
                <a:solidFill>
                  <a:prstClr val="black"/>
                </a:solidFill>
                <a:hlinkClick r:id="rId2" tooltip="Киловатт-час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кВт/ч в год, что обеспечивает 21 % от общего потребления. </a:t>
            </a: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Электроэнергетика Крыма, используя преимущественно природный газ,  не может обеспечить свои потребности. </a:t>
            </a:r>
            <a:endParaRPr lang="ru-RU" sz="1400" b="1" dirty="0" smtClean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2" descr="http://img-fotki.yandex.ru/get/5207/81634935.e1/0_aec48_22ac77c3_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8556104" cy="4331528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Электроэнергетика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6309320"/>
            <a:ext cx="8352928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В Крыму действуют несколько </a:t>
            </a:r>
            <a:r>
              <a:rPr lang="ru-RU" sz="1400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ветроэлектроустановок</a:t>
            </a: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небольшой мощности.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9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www.odnako.org/userfiles/images/Fig2.jpg"/>
          <p:cNvPicPr>
            <a:picLocks noChangeAspect="1" noChangeArrowheads="1"/>
          </p:cNvPicPr>
          <p:nvPr/>
        </p:nvPicPr>
        <p:blipFill>
          <a:blip r:embed="rId2" cstate="print">
            <a:lum bright="-8000" contrast="1000"/>
          </a:blip>
          <a:stretch>
            <a:fillRect/>
          </a:stretch>
        </p:blipFill>
        <p:spPr bwMode="auto">
          <a:xfrm>
            <a:off x="323528" y="1268760"/>
            <a:ext cx="4896544" cy="309907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4" descr="http://allcrimea.net/news/tema/size500/mnenie-chto-sluchitsya-s-krymom-posle-otsoedineniya-ot-ukrainy-6696-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88640"/>
            <a:ext cx="2088232" cy="1386587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03848" y="764704"/>
            <a:ext cx="2592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энергетика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581128"/>
            <a:ext cx="8712968" cy="2031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С присоединением  Крыма к России снизилась надёжность систем газоснабжения и электроснабжения. Появились новые задачи снижения энергетической зависимости Крыма от Украины. В 2015—2018 годах в качестве решения запланировано строительство двух газовых электростанций по 470 МВт общей мощностью 940 МВт, а также кабельного перехода и газопровода через  Керченский пролив.</a:t>
            </a:r>
          </a:p>
          <a:p>
            <a:r>
              <a:rPr lang="ru-RU" sz="1400" b="1" dirty="0" smtClean="0">
                <a:solidFill>
                  <a:prstClr val="black"/>
                </a:solidFill>
              </a:rPr>
              <a:t>Первая нитка </a:t>
            </a:r>
            <a:r>
              <a:rPr lang="ru-RU" sz="1400" b="1" dirty="0" err="1" smtClean="0">
                <a:solidFill>
                  <a:prstClr val="black"/>
                </a:solidFill>
              </a:rPr>
              <a:t>энергомоста</a:t>
            </a:r>
            <a:r>
              <a:rPr lang="ru-RU" sz="1400" b="1" dirty="0" smtClean="0">
                <a:solidFill>
                  <a:prstClr val="black"/>
                </a:solidFill>
              </a:rPr>
              <a:t> 1-й очереди на 220 МВт была запущена 2 декабря 2015 года, а вторая нитка 1-й очереди ещё на 220 МВт была запущена 15 декабря 2015 года. Таким образом, на 15 декабря с материковой части России из Кубани в Крым поставляется около 440 МВт электроэнергии, а к маю 2016 года будет запущено ещё 2 нитки </a:t>
            </a:r>
            <a:r>
              <a:rPr lang="ru-RU" sz="1400" b="1" dirty="0" err="1" smtClean="0">
                <a:solidFill>
                  <a:prstClr val="black"/>
                </a:solidFill>
              </a:rPr>
              <a:t>энергомоста</a:t>
            </a:r>
            <a:r>
              <a:rPr lang="ru-RU" sz="1400" b="1" dirty="0" smtClean="0">
                <a:solidFill>
                  <a:prstClr val="black"/>
                </a:solidFill>
              </a:rPr>
              <a:t> 2-й очереди общей мощностью 440 МВт, что в итоге составит 880 МВт всей мощности </a:t>
            </a:r>
            <a:r>
              <a:rPr lang="ru-RU" sz="1400" b="1" dirty="0" err="1" smtClean="0">
                <a:solidFill>
                  <a:prstClr val="black"/>
                </a:solidFill>
              </a:rPr>
              <a:t>энергомоста</a:t>
            </a:r>
            <a:r>
              <a:rPr lang="ru-RU" sz="1400" b="1" dirty="0" smtClean="0">
                <a:solidFill>
                  <a:prstClr val="black"/>
                </a:solidFill>
              </a:rPr>
              <a:t>.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9" name="Picture 4" descr="http://vi.ill.in.ua/m/625x469/9828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772816"/>
            <a:ext cx="3188512" cy="239266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796136" y="4149080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Прокладка </a:t>
            </a:r>
            <a:r>
              <a:rPr lang="ru-RU" sz="1400" b="1" dirty="0" err="1" smtClean="0">
                <a:solidFill>
                  <a:prstClr val="black"/>
                </a:solidFill>
              </a:rPr>
              <a:t>энергомоста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32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4725145"/>
            <a:ext cx="8784976" cy="20621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Металлургическая промышленность Крыма — старейшая отрасль. Однако железные руды, добываемые возле Керчи, относятся к разряду низкокачественных (содержание в них железа составляет около 40%, в руде много вредных для металлургии примесей — серы, мышьяка, фосфора). К тому же карьерный способ  добычи наносил значительный ущерб сельскохозяйственным угодьям. Поэтому разработка керченской железной руды с конца 80-х годов прекращена. На базе старого металлургического производства в Керчи работает завод, выпускающий небольшие партии стального литья из металлургического лома — стрелочные переводы для железной дороги и стальную эмалированную посуду.</a:t>
            </a:r>
            <a:endParaRPr lang="ru-RU" sz="16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37895" name="Picture 7" descr="http://pantikapei.ru/wp-content/uploads/2012/01/800px-%D0%92%D0%9F_%D0%B7%D0%B0%D0%B2%D0%BE%D0%B4_%D0%92%D0%BE%D0%B9%D0%BA%D0%BE%D0%B2%D0%B0_%D0%9A%D0%B5%D1%80%D1%87%D1%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5"/>
            <a:ext cx="9144000" cy="2880320"/>
          </a:xfrm>
          <a:prstGeom prst="rect">
            <a:avLst/>
          </a:prstGeom>
          <a:noFill/>
        </p:spPr>
      </p:pic>
      <p:pic>
        <p:nvPicPr>
          <p:cNvPr id="37893" name="Picture 5" descr="http://pantikapei.ru/wp-content/uploads/2012/04/ksz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2699792" cy="1440160"/>
          </a:xfrm>
          <a:prstGeom prst="rect">
            <a:avLst/>
          </a:prstGeom>
          <a:noFill/>
        </p:spPr>
      </p:pic>
      <p:pic>
        <p:nvPicPr>
          <p:cNvPr id="37891" name="Picture 3" descr="http://posudaclub.kiev.ua/uploads/goods/27416/new_q.jpg"/>
          <p:cNvPicPr>
            <a:picLocks noChangeAspect="1" noChangeArrowheads="1"/>
          </p:cNvPicPr>
          <p:nvPr/>
        </p:nvPicPr>
        <p:blipFill>
          <a:blip r:embed="rId4" cstate="print"/>
          <a:srcRect b="61"/>
          <a:stretch>
            <a:fillRect/>
          </a:stretch>
        </p:blipFill>
        <p:spPr bwMode="auto">
          <a:xfrm>
            <a:off x="7166205" y="404664"/>
            <a:ext cx="1977795" cy="12961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Металлургия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67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179512" y="1690355"/>
            <a:ext cx="5040560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На машиностроение и металлообработку приходится около трети общего объема промышленного производства.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Машиностроение зародилось в Крыму в конце XIX века и по темпам развития превратилось в отрасль специализации почти в каждом из городов республики.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179512" y="5399058"/>
            <a:ext cx="8784976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Одна из самых крупных отраслей машиностроения Крыма — судостроение. Оно представлено крупными предприятиями в Севастополе — производство плавкранов, Керчи, Феодосии. Керченский завод "Залив" специализируется на производстве танкеров средней и большой грузоподъемности, </a:t>
            </a:r>
            <a:r>
              <a:rPr lang="ru-RU" sz="1400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лихтеровозов</a:t>
            </a: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, Феодосийское ПО "Море" — на производстве быстроходных пассажирских </a:t>
            </a:r>
            <a:r>
              <a:rPr lang="ru-RU" sz="1400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газотурбоходов</a:t>
            </a: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на подводных крыльях типа "Циклон" и "Олимпия". Суда, выпускаемые в Крыму, пользуются устойчивым спросом на мировом рынке и работают в портах США, Канады, Великобритании, стран Скандинавского полуострова.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82948" name="Picture 4" descr="http://www.ukr-prom.com/img/alboms/372010-02-1810064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068959"/>
            <a:ext cx="3672408" cy="21602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2950" name="Picture 6" descr="http://kafanews.com/new/images/kerchenskiy-zaliv-i-feodosiyskoe-more-podrushilis__1_2014-09-8-13-23-0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140968"/>
            <a:ext cx="3189849" cy="2057010"/>
          </a:xfrm>
          <a:prstGeom prst="rect">
            <a:avLst/>
          </a:prstGeom>
          <a:noFill/>
        </p:spPr>
      </p:pic>
      <p:pic>
        <p:nvPicPr>
          <p:cNvPr id="82952" name="Picture 8" descr="ikrim.ne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124744"/>
            <a:ext cx="3240359" cy="1872208"/>
          </a:xfrm>
          <a:prstGeom prst="rect">
            <a:avLst/>
          </a:prstGeom>
          <a:noFill/>
        </p:spPr>
      </p:pic>
      <p:pic>
        <p:nvPicPr>
          <p:cNvPr id="8" name="Picture 4" descr="http://allcrimea.net/news/tema/size500/kitaiskie-investory-dumajut-o-porte-v-krymu-13587-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0"/>
            <a:ext cx="2736304" cy="1457969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Машиностроение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96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251520" y="5445224"/>
            <a:ext cx="8712968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Точное машиностроение Крыма специализируется на выпуске электротехнического оборудования, радио- и телевизионных средств, электронного оборудования, средств связи, оптических и навигационных приборов. Крупные предприятия этой отрасли — производственное объединение (ПО) "Фотон" в Симферополе; концерн "Муссон"; ПО "Электрон", "Маяк", "Квант" и завод "Парус" в Севастополе; "</a:t>
            </a:r>
            <a:r>
              <a:rPr lang="ru-RU" sz="1400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Гидроприбор</a:t>
            </a: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" в Феодосии; "Альбатрос" и "Витязь" в Керчи: "Вымпел" в Евпатории и другие.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81923" name="Picture 3" descr="http://pantikapei.ru/wp-content/uploads/2014/06/albatr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4167663" cy="28083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4653136"/>
            <a:ext cx="2333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"Альбатрос»  в Керчи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1925" name="Picture 5" descr="http://jalita.com/guidebook/feodosia/images/hydro_3_l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87846"/>
            <a:ext cx="4320480" cy="28212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80112" y="4725144"/>
            <a:ext cx="3073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"</a:t>
            </a:r>
            <a:r>
              <a:rPr lang="ru-RU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Гидроприбор</a:t>
            </a:r>
            <a:r>
              <a:rPr lang="ru-RU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" в Феодосии;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Машиностроение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801191"/>
            <a:ext cx="8051800" cy="567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187624" y="153254"/>
            <a:ext cx="74529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/>
              <a:t>М</a:t>
            </a:r>
            <a:r>
              <a:rPr lang="ru-RU" sz="4000" b="1" dirty="0" smtClean="0"/>
              <a:t>оста </a:t>
            </a:r>
            <a:r>
              <a:rPr lang="ru-RU" sz="4000" b="1" dirty="0"/>
              <a:t>через Керченский пролив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1916832"/>
            <a:ext cx="3798168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Появление химических производств в Крыму относится к первым десятилетиям XX века и связано с наличием здесь уникальных соляных месторождений. Первое химическое предприятие в городе Саки производило бром, хлористый магний, а позже — бромистые соли и разнообразные медицинские препараты. 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39938" name="Picture 2" descr="http://periodictable.ru/035Br/slides/Br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4509120"/>
            <a:ext cx="3940723" cy="180020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pic>
        <p:nvPicPr>
          <p:cNvPr id="39940" name="Picture 4" descr="http://nwspb.com/d/304018/d/%D1%84%D0%BE%D1%82%D0%BE%20(1)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581128"/>
            <a:ext cx="3283437" cy="180020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</p:pic>
      <p:pic>
        <p:nvPicPr>
          <p:cNvPr id="39942" name="Picture 6" descr="http://www.biohim-trade.ru/img/big/big_bishofit.jpg.pagespeed.ce.AuSZIb_sO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052736"/>
            <a:ext cx="2520280" cy="2822714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39944" name="Picture 8" descr="http://www.kupilekarstva.ru/published/publicdata/ONLINEP9ONLINEPH/attachments/SC/products_pictures/sol_1000g_3D_I%20Bky.jpg"/>
          <p:cNvPicPr>
            <a:picLocks noChangeAspect="1" noChangeArrowheads="1"/>
          </p:cNvPicPr>
          <p:nvPr/>
        </p:nvPicPr>
        <p:blipFill>
          <a:blip r:embed="rId5" cstate="print"/>
          <a:srcRect r="71"/>
          <a:stretch>
            <a:fillRect/>
          </a:stretch>
        </p:blipFill>
        <p:spPr bwMode="auto">
          <a:xfrm>
            <a:off x="7308304" y="1124744"/>
            <a:ext cx="1656184" cy="285750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Химическая промышленность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22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323528" y="4041359"/>
            <a:ext cx="3888432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Сегодня в число предприятий, созданных у источников сырья, входят научно-производственное объединение "</a:t>
            </a:r>
            <a:r>
              <a:rPr lang="ru-RU" sz="1400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Иодобром</a:t>
            </a: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(Саки), а также два завода в Красноперекопске — Крымский содовый и </a:t>
            </a:r>
            <a:r>
              <a:rPr lang="ru-RU" sz="1400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Перекопский</a:t>
            </a: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бромный. Продукция этих предприятий — медицинские бромистые препараты, перманганат калия, сода. Работают предприятия по выпуску изделий бытовой химии: синтетических моющих средств, изделий из пластмасс, парфюмерной продукции.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34818" name="Picture 2" descr="http://www.perekop.info/wp-content/uploads/cremean-sod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124744"/>
            <a:ext cx="8280920" cy="2808312"/>
          </a:xfrm>
          <a:prstGeom prst="rect">
            <a:avLst/>
          </a:prstGeom>
          <a:noFill/>
        </p:spPr>
      </p:pic>
      <p:pic>
        <p:nvPicPr>
          <p:cNvPr id="34820" name="Picture 4" descr="http://ic.pics.livejournal.com/timmiron/60344470/5215/5215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7980" y="4149080"/>
            <a:ext cx="4360484" cy="2491663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43808" y="692696"/>
            <a:ext cx="32403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Химическая промышленность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40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79512" y="1484784"/>
          <a:ext cx="5112568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5536" y="821323"/>
            <a:ext cx="47525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Промышленность строительных материалов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472608" y="764704"/>
            <a:ext cx="3563888" cy="59093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В строительной индустрии Крыма важнейшим звеном является добыча и производство строительных материалов. Основными из них являются пильный известняк, цементное сырьё, мел, гипс, глина, песчаники, стекольные пески.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Важным звеном  является также производство строительный конструкций, деталей и вспомогательных материалов для строительства. От уровня развития этого звена зависит качество строительства, отделки, облицовки. В составе этого звена работают заводы ЖБИ в Симферополе, Севастополе, Керчи, Алуште, Красноперекопске, Феодосии, Бахчисарайский комбинат "Стройиндустрия, специализирующийся на производстве цемента, выпуске строительных блоков, садово-дачных домиков, окопных и дверных блоков.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Еще одной составной частью звена являются кирпичные заводы и предприятия, выпускающие облицовочные материалы, линолеум и облицовочную плитку, искусственный мрамор и сантехническое оборудование.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45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179512" y="4653136"/>
            <a:ext cx="8784976" cy="2031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Одно из ведущих мест в производстве товаров народного потребления принадлежит легкой промышленности, среди отраслей которой выделяется швейная. К наиболее крупным предприятиям отрасли относятся швейные фабрики и Симферополе, Севастополе, Керчи, Евпатории. Обработка кожи, производство сафьяна—традиционная отрасль производства Крыма, несколько потерявшая свое значение в XIX веке. Современная кожевенно-обувная промышленность представлена комбинатом в Симферополе, где есть все стадии обработки кожи вплоть до пошива модельной обуви. Малые предприятия по обработке кожи, меха, пошива готовых изделий работают в Белогорске. Евпатории. Разнообразные сумки, чемоданы, перчатки и другие изделия из натуральной и искусственной кожи производятся на кожевенно-галантерейной фабрике в Симферополе.</a:t>
            </a:r>
            <a:endParaRPr lang="ru-RU" sz="1400" b="1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32772" name="Picture 4" descr="http://www.ua.all.biz/img/ua/catalog/middle/2164699.png?rrr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2524324" cy="18722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2774" name="Picture 6" descr="http://finance.lg.ua/wp-content/uploads/2012/04/GJ_Rubez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564904"/>
            <a:ext cx="3021205" cy="19442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2776" name="Picture 8" descr="http://irinaleh.com.ua/wp-content/uploads/2013/02/546777_305711259542968_840360848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052736"/>
            <a:ext cx="2821537" cy="18722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2778" name="Picture 10" descr="http://i.vsekommentarii.com/pic/2013/09/07/polemika.com.ua/big-25-286-shveya_na_domu_1319627541_82_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6260" y="2636912"/>
            <a:ext cx="2955267" cy="189625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03848" y="620688"/>
            <a:ext cx="28803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Легкая промышленность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6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31840" y="836712"/>
            <a:ext cx="31683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Пищевая промышленность </a:t>
            </a:r>
            <a:endParaRPr lang="ru-RU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79512" y="1268760"/>
          <a:ext cx="874846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703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5004048" y="274638"/>
            <a:ext cx="3682752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dirty="0" smtClean="0"/>
              <a:t>Рыбная промышленность</a:t>
            </a:r>
          </a:p>
        </p:txBody>
      </p:sp>
      <p:pic>
        <p:nvPicPr>
          <p:cNvPr id="2970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620713"/>
            <a:ext cx="4400550" cy="2952750"/>
          </a:xfrm>
          <a:noFill/>
        </p:spPr>
      </p:pic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3522663"/>
            <a:ext cx="4673600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4292600"/>
            <a:ext cx="2273300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4550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Табачная промышленность</a:t>
            </a:r>
            <a:br>
              <a:rPr lang="ru-RU" b="1" dirty="0"/>
            </a:br>
            <a:endParaRPr lang="ru-RU" dirty="0"/>
          </a:p>
        </p:txBody>
      </p:sp>
      <p:sp>
        <p:nvSpPr>
          <p:cNvPr id="30723" name="Объект 2"/>
          <p:cNvSpPr>
            <a:spLocks noGrp="1"/>
          </p:cNvSpPr>
          <p:nvPr>
            <p:ph sz="half" idx="1"/>
          </p:nvPr>
        </p:nvSpPr>
        <p:spPr>
          <a:xfrm>
            <a:off x="179512" y="1022238"/>
            <a:ext cx="324036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dirty="0" smtClean="0"/>
              <a:t>Симферопольский табачно-ферментационный завод</a:t>
            </a:r>
          </a:p>
          <a:p>
            <a:pPr marL="0" indent="0" eaLnBrk="1" hangingPunct="1">
              <a:buNone/>
            </a:pPr>
            <a:r>
              <a:rPr lang="ru-RU" dirty="0" smtClean="0"/>
              <a:t>Феодосийская табачная фабрика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908720"/>
            <a:ext cx="5486459" cy="47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4213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krymology.info/images/8/8b/%D0%A1%D0%B5%D0%BB%D1%8C%D1%81%D0%BA%D0%BE%D1%85%D0%BE%D0%B7%D1%8F%D0%B9%D1%81%D1%82%D0%B2%D0%B5%D0%BD%D0%BD%D0%B0%D1%8F_%D1%81%D0%BF%D0%B5%D1%86%D0%B8%D0%B0%D0%BB%D0%B8%D0%B7%D0%B0%D1%86%D0%B8%D1%8F.png"/>
          <p:cNvPicPr/>
          <p:nvPr/>
        </p:nvPicPr>
        <p:blipFill>
          <a:blip r:embed="rId2" cstate="email">
            <a:lum bright="-1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5579096" cy="707886"/>
          </a:xfrm>
          <a:prstGeom prst="rect">
            <a:avLst/>
          </a:prstGeom>
          <a:solidFill>
            <a:srgbClr val="FFFFFF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Сельское хозяйство. 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66" y="3573016"/>
            <a:ext cx="2151931" cy="14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855" y="836840"/>
            <a:ext cx="1731535" cy="115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3827580"/>
            <a:ext cx="1772816" cy="1329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988840"/>
            <a:ext cx="2593214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6928" y="548679"/>
            <a:ext cx="1901369" cy="1296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01208"/>
            <a:ext cx="2090555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64844395"/>
              </p:ext>
            </p:extLst>
          </p:nvPr>
        </p:nvGraphicFramePr>
        <p:xfrm>
          <a:off x="467544" y="1196752"/>
          <a:ext cx="828092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55776" y="798240"/>
            <a:ext cx="40324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Специализация сельского хозяйства</a:t>
            </a:r>
          </a:p>
        </p:txBody>
      </p:sp>
      <p:pic>
        <p:nvPicPr>
          <p:cNvPr id="6" name="Picture 6" descr="http://www.agroacadem.ru/wp-content/uploads/2012/03/f20100319103852-3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16632"/>
            <a:ext cx="1859360" cy="1241123"/>
          </a:xfrm>
          <a:prstGeom prst="rect">
            <a:avLst/>
          </a:prstGeom>
          <a:noFill/>
        </p:spPr>
      </p:pic>
      <p:pic>
        <p:nvPicPr>
          <p:cNvPr id="7" name="Picture 4" descr="http://1.bp.blogspot.com/-qWwboZvpAZk/TiwxewSrODI/AAAAAAAAFWY/IuZAMIw245o/s400/chereshn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296" y="188640"/>
            <a:ext cx="1728192" cy="1140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351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75856" y="980728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Зерновое хозяйство</a:t>
            </a:r>
          </a:p>
        </p:txBody>
      </p:sp>
      <p:pic>
        <p:nvPicPr>
          <p:cNvPr id="4" name="Picture 4" descr="http://elite-rf.ru/images/Russian/komb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844824"/>
            <a:ext cx="5257725" cy="33123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Picture 8" descr="http://vi.ill.in.ua/m/625x469/336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692696"/>
            <a:ext cx="2880320" cy="16561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5949280"/>
            <a:ext cx="8640960" cy="7386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ea typeface="Times New Roman" pitchFamily="18" charset="0"/>
                <a:cs typeface="Arial" pitchFamily="34" charset="0"/>
              </a:rPr>
              <a:t>Самая высокая стоимость произведенной продукции и самая высокая рентабельность – за растениеводством. Лидирующую позицию занимает 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ea typeface="Times New Roman" pitchFamily="18" charset="0"/>
                <a:cs typeface="Arial" pitchFamily="34" charset="0"/>
              </a:rPr>
              <a:t>зерноводство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ea typeface="Times New Roman" pitchFamily="18" charset="0"/>
                <a:cs typeface="Arial" pitchFamily="34" charset="0"/>
              </a:rPr>
              <a:t>, зерно – один из ведущих экспортных товаров Крыма. Также здесь выращивают кукурузу, а в степи – рис.</a:t>
            </a:r>
            <a:endParaRPr lang="ru-RU" sz="14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24580" name="Picture 4" descr="http://img1.ubr.ua/article/352x288/1g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348880"/>
            <a:ext cx="2816312" cy="165618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4582" name="Picture 6" descr="http://www.samura.ru/media/2013/09/16/kukuruza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005064"/>
            <a:ext cx="2832315" cy="18207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3308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0"/>
            <a:ext cx="4586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aramond" panose="02020404030301010803" pitchFamily="18" charset="0"/>
              </a:rPr>
              <a:t>2. Краткий исторический очерк</a:t>
            </a:r>
            <a:endParaRPr lang="ru-RU" sz="2400" b="1" dirty="0">
              <a:solidFill>
                <a:srgbClr val="7030A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46013"/>
            <a:ext cx="9140644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15 – 8 вв. до н.э.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на берегах </a:t>
            </a:r>
            <a:r>
              <a:rPr lang="ru-RU" sz="2000" dirty="0" err="1" smtClean="0">
                <a:solidFill>
                  <a:prstClr val="black"/>
                </a:solidFill>
                <a:latin typeface="Garamond" panose="02020404030301010803" pitchFamily="18" charset="0"/>
              </a:rPr>
              <a:t>Боспора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 Киммерийского (Керченского пролива)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 родился Ахилл, герой Троянской войны.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9 – 8 вв. до н. э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. – Крым населяют племена под общим названием «</a:t>
            </a:r>
            <a:r>
              <a:rPr lang="ru-RU" sz="2000" dirty="0" err="1" smtClean="0">
                <a:solidFill>
                  <a:prstClr val="black"/>
                </a:solidFill>
                <a:latin typeface="Garamond" panose="02020404030301010803" pitchFamily="18" charset="0"/>
              </a:rPr>
              <a:t>тавры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»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6 – 5 вв. до н. э.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первые древнегреческие колонии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6 – 12 вв. н.э.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древние пещерные города; самый известный – </a:t>
            </a:r>
            <a:r>
              <a:rPr lang="ru-RU" sz="2000" dirty="0" err="1" smtClean="0">
                <a:solidFill>
                  <a:prstClr val="black"/>
                </a:solidFill>
                <a:latin typeface="Garamond" panose="02020404030301010803" pitchFamily="18" charset="0"/>
              </a:rPr>
              <a:t>Мангуп</a:t>
            </a:r>
            <a:endParaRPr lang="ru-RU" sz="20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988 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взятие Херсонеса князем Владимиром, принятие им христианства и 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крещение Руси 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1475 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захват Османской Турцией побережья и набеги на Москву и Запорожскую 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Сечь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1768 – 1774 гг.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Русско-Турецкая война, провозглашение Крымского ханства, 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независимого от Турции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1783 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присоединение ханства к России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1787 – 1791 гг.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Русско-турецкая война, признание Турцией присоединения Крыма к 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России</a:t>
            </a:r>
          </a:p>
          <a:p>
            <a:r>
              <a:rPr lang="ru-RU" sz="2000" b="1" dirty="0">
                <a:solidFill>
                  <a:prstClr val="black"/>
                </a:solidFill>
                <a:latin typeface="Garamond" panose="02020404030301010803" pitchFamily="18" charset="0"/>
              </a:rPr>
              <a:t>1853-1856</a:t>
            </a:r>
            <a:r>
              <a:rPr lang="ru-RU" sz="2000" dirty="0">
                <a:solidFill>
                  <a:prstClr val="black"/>
                </a:solidFill>
                <a:latin typeface="Garamond" panose="02020404030301010803" pitchFamily="18" charset="0"/>
              </a:rPr>
              <a:t> гг. Крымская война. Россия борется против Англии, Франции и </a:t>
            </a:r>
            <a:endParaRPr lang="ru-RU" sz="2000" dirty="0" smtClean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Сардинского Королевства</a:t>
            </a:r>
            <a:r>
              <a:rPr lang="ru-RU" sz="2000" dirty="0">
                <a:solidFill>
                  <a:prstClr val="black"/>
                </a:solidFill>
                <a:latin typeface="Garamond" panose="02020404030301010803" pitchFamily="18" charset="0"/>
              </a:rPr>
              <a:t>, спасающих влияние Турции на Черном море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1941 – 1944 гг.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сражения Великой Отечественной войны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1944 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массовая депортация крымских татар, болгар, греков.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1954 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Крым становится областью Украины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С 1989 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возвращение депортированных народов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18 марта 2014 г. </a:t>
            </a:r>
            <a:r>
              <a:rPr lang="ru-RU" sz="2000" dirty="0" smtClean="0">
                <a:solidFill>
                  <a:prstClr val="black"/>
                </a:solidFill>
                <a:latin typeface="Garamond" panose="02020404030301010803" pitchFamily="18" charset="0"/>
              </a:rPr>
              <a:t>– воссоединение Крыма с Россией</a:t>
            </a:r>
            <a:endParaRPr lang="ru-RU" sz="20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9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589240"/>
            <a:ext cx="8712968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Старейшей аграрной отраслью в Крыму является </a:t>
            </a:r>
            <a:r>
              <a:rPr lang="ru-RU" sz="1400" b="1" dirty="0" smtClean="0">
                <a:solidFill>
                  <a:prstClr val="black"/>
                </a:solidFill>
                <a:hlinkClick r:id="rId2" tooltip="Виноградарство"/>
              </a:rPr>
              <a:t>виноградарство</a:t>
            </a:r>
            <a:r>
              <a:rPr lang="ru-RU" sz="1400" b="1" dirty="0" smtClean="0">
                <a:solidFill>
                  <a:prstClr val="black"/>
                </a:solidFill>
              </a:rPr>
              <a:t>. Крым славен именно техническими сортами </a:t>
            </a:r>
            <a:r>
              <a:rPr lang="ru-RU" sz="1400" b="1" dirty="0" smtClean="0">
                <a:solidFill>
                  <a:prstClr val="black"/>
                </a:solidFill>
                <a:hlinkClick r:id="rId3" tooltip="Виноград"/>
              </a:rPr>
              <a:t>винограда</a:t>
            </a:r>
            <a:r>
              <a:rPr lang="ru-RU" sz="1400" b="1" dirty="0" smtClean="0">
                <a:solidFill>
                  <a:prstClr val="black"/>
                </a:solidFill>
              </a:rPr>
              <a:t>, которые используются для производства высококачественных </a:t>
            </a:r>
            <a:r>
              <a:rPr lang="ru-RU" sz="1400" b="1" dirty="0" smtClean="0">
                <a:solidFill>
                  <a:prstClr val="black"/>
                </a:solidFill>
                <a:hlinkClick r:id="rId4" tooltip="Вино"/>
              </a:rPr>
              <a:t>вин</a:t>
            </a:r>
            <a:r>
              <a:rPr lang="ru-RU" sz="1400" b="1" dirty="0" smtClean="0">
                <a:solidFill>
                  <a:prstClr val="black"/>
                </a:solidFill>
              </a:rPr>
              <a:t>, </a:t>
            </a:r>
            <a:r>
              <a:rPr lang="ru-RU" sz="1400" b="1" dirty="0" smtClean="0">
                <a:solidFill>
                  <a:prstClr val="black"/>
                </a:solidFill>
                <a:hlinkClick r:id="rId5" tooltip="Коньяк"/>
              </a:rPr>
              <a:t>коньяков</a:t>
            </a:r>
            <a:r>
              <a:rPr lang="ru-RU" sz="1400" b="1" dirty="0" smtClean="0">
                <a:solidFill>
                  <a:prstClr val="black"/>
                </a:solidFill>
              </a:rPr>
              <a:t> и </a:t>
            </a:r>
            <a:r>
              <a:rPr lang="ru-RU" sz="1400" b="1" dirty="0" smtClean="0">
                <a:solidFill>
                  <a:prstClr val="black"/>
                </a:solidFill>
                <a:hlinkClick r:id="rId6" tooltip="Сок"/>
              </a:rPr>
              <a:t>соков</a:t>
            </a:r>
            <a:r>
              <a:rPr lang="ru-RU" sz="1400" b="1" dirty="0" smtClean="0">
                <a:solidFill>
                  <a:prstClr val="black"/>
                </a:solidFill>
              </a:rPr>
              <a:t>. Содержание сахара в ягодах колеблется от 15 до 25 %. В отдельных хозяйствах урожайность винограда достигает 80 </a:t>
            </a:r>
            <a:r>
              <a:rPr lang="ru-RU" sz="1400" b="1" dirty="0" err="1" smtClean="0">
                <a:solidFill>
                  <a:prstClr val="black"/>
                </a:solidFill>
              </a:rPr>
              <a:t>ц</a:t>
            </a:r>
            <a:r>
              <a:rPr lang="ru-RU" sz="1400" b="1" dirty="0" smtClean="0">
                <a:solidFill>
                  <a:prstClr val="black"/>
                </a:solidFill>
              </a:rPr>
              <a:t>/га (при средней — 50 </a:t>
            </a:r>
            <a:r>
              <a:rPr lang="ru-RU" sz="1400" b="1" dirty="0" err="1" smtClean="0">
                <a:solidFill>
                  <a:prstClr val="black"/>
                </a:solidFill>
              </a:rPr>
              <a:t>ц</a:t>
            </a:r>
            <a:r>
              <a:rPr lang="ru-RU" sz="1400" b="1" dirty="0" smtClean="0">
                <a:solidFill>
                  <a:prstClr val="black"/>
                </a:solidFill>
              </a:rPr>
              <a:t>/га). В год республика дает около 300 тыс. тонн винограда.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3" name="Picture 6" descr="http://www.otdyh.crimea.ua/foto/data/media/9/Winogr-7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348880"/>
            <a:ext cx="4320480" cy="306896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4" name="Picture 8" descr="http://s.0652.ua/section/newsIcon/subdir/full/upload/images/news/icon/_14085257048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430923"/>
            <a:ext cx="4608512" cy="322221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47864" y="764704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Виноградарство</a:t>
            </a:r>
          </a:p>
        </p:txBody>
      </p:sp>
    </p:spTree>
    <p:extLst>
      <p:ext uri="{BB962C8B-B14F-4D97-AF65-F5344CB8AC3E}">
        <p14:creationId xmlns:p14="http://schemas.microsoft.com/office/powerpoint/2010/main" val="81452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http://v-zzz.ru/images/prodlog/vy%60rashchivanie%20podsolnechn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6048672" cy="453650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6021288"/>
            <a:ext cx="8352928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ea typeface="Times New Roman" pitchFamily="18" charset="0"/>
                <a:cs typeface="Arial" pitchFamily="34" charset="0"/>
              </a:rPr>
              <a:t>Технические культуры также широко представлены, но главная среди них – подсолнечник. Около половины всех вспаханных площадей занято этим солнечным цветком</a:t>
            </a:r>
            <a:endParaRPr lang="ru-RU" sz="14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347864" y="764704"/>
            <a:ext cx="2664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Технические культуры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892" y="-72359"/>
            <a:ext cx="3396080" cy="254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03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31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8714" y="188640"/>
            <a:ext cx="8723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Хозяйство. Эфиромасличные </a:t>
            </a:r>
            <a:r>
              <a:rPr lang="ru-RU" sz="2400" b="1" dirty="0">
                <a:solidFill>
                  <a:prstClr val="black"/>
                </a:solidFill>
              </a:rPr>
              <a:t>Крыма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14" y="764704"/>
            <a:ext cx="4403286" cy="2929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472909"/>
            <a:ext cx="4392149" cy="3294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701645"/>
            <a:ext cx="3990123" cy="2992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83568" y="6093296"/>
            <a:ext cx="973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Розы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5409" y="3861048"/>
            <a:ext cx="1571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лаванда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3850553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шалфей</a:t>
            </a:r>
          </a:p>
        </p:txBody>
      </p:sp>
    </p:spTree>
    <p:extLst>
      <p:ext uri="{BB962C8B-B14F-4D97-AF65-F5344CB8AC3E}">
        <p14:creationId xmlns:p14="http://schemas.microsoft.com/office/powerpoint/2010/main" val="79546518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093296"/>
            <a:ext cx="8712968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  <a:ea typeface="Times New Roman" pitchFamily="18" charset="0"/>
                <a:cs typeface="Arial" pitchFamily="34" charset="0"/>
              </a:rPr>
              <a:t>Эфиромасличные культуры свободно растут в условиях местного климата (шалфей, роза, лаванда). Из них готовят эфирные масла, и они представляют собой особенную ценность.</a:t>
            </a:r>
            <a:endParaRPr lang="ru-RU" sz="1400" b="1" dirty="0">
              <a:solidFill>
                <a:prstClr val="black"/>
              </a:solidFill>
            </a:endParaRPr>
          </a:p>
        </p:txBody>
      </p:sp>
      <p:pic>
        <p:nvPicPr>
          <p:cNvPr id="80898" name="Picture 2" descr="http://mobilizacia.kiev.ua/uploads/posts/2012-10/1351689152_111352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3"/>
            <a:ext cx="3456384" cy="231145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38610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шалфей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0900" name="Picture 4" descr="http://www.horst-altai.ru/mentant_doc/sajt_1/katalog__2/bad_k_pi_925/shalfej__1415/shalfej__1142/shalfej__1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1671767" cy="1152128"/>
          </a:xfrm>
          <a:prstGeom prst="rect">
            <a:avLst/>
          </a:prstGeom>
          <a:noFill/>
        </p:spPr>
      </p:pic>
      <p:pic>
        <p:nvPicPr>
          <p:cNvPr id="80902" name="Picture 6" descr="http://zhenskoe-mnenie.ru/upload/information_system_14/1/2/6/item_12660/information_items_126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484784"/>
            <a:ext cx="3307680" cy="24091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948264" y="393305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лаванда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0904" name="Picture 8" descr="http://psoz.ru/wp-content/uploads/2014/07/%D0%9D%D0%B0%D1%82%D1%83%D1%80%D0%B0%D0%BB%D1%8C%D0%BD%D1%8B%D0%B5-%D0%BC%D0%B0%D1%81%D0%BB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04664"/>
            <a:ext cx="2232248" cy="1339349"/>
          </a:xfrm>
          <a:prstGeom prst="rect">
            <a:avLst/>
          </a:prstGeom>
          <a:noFill/>
        </p:spPr>
      </p:pic>
      <p:pic>
        <p:nvPicPr>
          <p:cNvPr id="80906" name="Picture 10" descr="http://nibler.ru/uploads/users/5204/2012-11-09/predubezhdeniyami-starymi-stoyaschaya-eto-interesno-poznavatelno-kartinki_8721248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48680"/>
            <a:ext cx="1656184" cy="1157063"/>
          </a:xfrm>
          <a:prstGeom prst="rect">
            <a:avLst/>
          </a:prstGeom>
          <a:noFill/>
        </p:spPr>
      </p:pic>
      <p:pic>
        <p:nvPicPr>
          <p:cNvPr id="80908" name="Picture 12" descr="http://dolina38.com/images/objects/138/v17_b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3861048"/>
            <a:ext cx="2698195" cy="1799696"/>
          </a:xfrm>
          <a:prstGeom prst="rect">
            <a:avLst/>
          </a:prstGeom>
          <a:noFill/>
        </p:spPr>
      </p:pic>
      <p:pic>
        <p:nvPicPr>
          <p:cNvPr id="80910" name="Picture 14" descr="http://otvety.org/uploads/taginator/Dec-2012/maslo-roz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4077072"/>
            <a:ext cx="1296144" cy="1633142"/>
          </a:xfrm>
          <a:prstGeom prst="rect">
            <a:avLst/>
          </a:prstGeom>
          <a:noFill/>
        </p:spPr>
      </p:pic>
      <p:pic>
        <p:nvPicPr>
          <p:cNvPr id="80912" name="Picture 16" descr="http://www.infokr.com.ua/upload/iblock/54d/hsfmbsl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1600" y="4221088"/>
            <a:ext cx="2016224" cy="151216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635896" y="558924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роза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2123728" y="764704"/>
            <a:ext cx="33843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Эфиромасличные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707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949280"/>
            <a:ext cx="8568952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ea typeface="Times New Roman" pitchFamily="18" charset="0"/>
                <a:cs typeface="Arial" pitchFamily="34" charset="0"/>
              </a:rPr>
              <a:t>И клубника! Огромные сладкие и красивые ягоды. Клубники в Крыму в среднем выращивают около ста тысяч тонн в год.</a:t>
            </a:r>
            <a:endParaRPr lang="ru-RU" sz="1400" b="1" dirty="0" smtClean="0">
              <a:solidFill>
                <a:prstClr val="black">
                  <a:lumMod val="95000"/>
                  <a:lumOff val="5000"/>
                </a:prstClr>
              </a:solidFill>
              <a:cs typeface="Arial" pitchFamily="34" charset="0"/>
            </a:endParaRPr>
          </a:p>
        </p:txBody>
      </p:sp>
      <p:pic>
        <p:nvPicPr>
          <p:cNvPr id="83970" name="Picture 2" descr="http://buysell.com.ua/upload/upload/normal/00-00/izyum-sazhency_klubniki_7304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7572" y="1340768"/>
            <a:ext cx="3346428" cy="2232248"/>
          </a:xfrm>
          <a:prstGeom prst="rect">
            <a:avLst/>
          </a:prstGeom>
          <a:noFill/>
        </p:spPr>
      </p:pic>
      <p:pic>
        <p:nvPicPr>
          <p:cNvPr id="83972" name="Picture 4" descr="http://i.lb.ua/037/05/fa68c70ca1f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628" y="3284984"/>
            <a:ext cx="3348372" cy="2232248"/>
          </a:xfrm>
          <a:prstGeom prst="rect">
            <a:avLst/>
          </a:prstGeom>
          <a:noFill/>
        </p:spPr>
      </p:pic>
      <p:pic>
        <p:nvPicPr>
          <p:cNvPr id="83974" name="Picture 6" descr="http://kak-vybrat.com/content/document/9/166/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40768"/>
            <a:ext cx="5639179" cy="41764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347864" y="764704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Садоводство</a:t>
            </a:r>
          </a:p>
        </p:txBody>
      </p:sp>
    </p:spTree>
    <p:extLst>
      <p:ext uri="{BB962C8B-B14F-4D97-AF65-F5344CB8AC3E}">
        <p14:creationId xmlns:p14="http://schemas.microsoft.com/office/powerpoint/2010/main" val="124728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2" name="Picture 8" descr="http://gastronomiya.com/uploads/taginator/Jan-2013/recept-sliva-s-chesnok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077072"/>
            <a:ext cx="3059831" cy="233164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93194" name="Picture 10" descr="http://go1.imgsmail.ru/imgpreview?key=3b79e76ef558beb&amp;mb=imgdb_preview_19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437112"/>
            <a:ext cx="3028082" cy="2267784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93198" name="Picture 14" descr="http://sadoviy-rukzachok.ru/files/2014/04/002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861048"/>
            <a:ext cx="2736303" cy="205222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93188" name="Picture 4" descr="http://adoma-nch.ru/img/aple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412776"/>
            <a:ext cx="3216357" cy="241226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93190" name="Picture 6" descr="http://vkurse.ua/i/2013-03/poteryat-tret-urozhaya-persiko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844824"/>
            <a:ext cx="3168352" cy="222925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93196" name="Picture 12" descr="http://open.az/uploads/posts/2013-07/1374909464_265px-plody_abrikos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412776"/>
            <a:ext cx="2880320" cy="2162958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264425" y="116632"/>
            <a:ext cx="2564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4BACC6">
                    <a:lumMod val="5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хозяйство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4BACC6">
                  <a:lumMod val="50000"/>
                </a:srgb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347864" y="764704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cs typeface="Arial" pitchFamily="34" charset="0"/>
              </a:rPr>
              <a:t>Садоводство </a:t>
            </a:r>
          </a:p>
        </p:txBody>
      </p:sp>
    </p:spTree>
    <p:extLst>
      <p:ext uri="{BB962C8B-B14F-4D97-AF65-F5344CB8AC3E}">
        <p14:creationId xmlns:p14="http://schemas.microsoft.com/office/powerpoint/2010/main" val="19627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49"/>
            <a:ext cx="9144000" cy="68537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90" y="476672"/>
            <a:ext cx="7743419" cy="5162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79712" y="5949280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овощеводство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02852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81"/>
            <a:ext cx="9144000" cy="68537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99305" y="39078"/>
            <a:ext cx="4168834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животноводство</a:t>
            </a: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48680"/>
            <a:ext cx="4286250" cy="2657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69" y="700861"/>
            <a:ext cx="3980340" cy="2713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" t="6446" r="6844" b="16013"/>
          <a:stretch/>
        </p:blipFill>
        <p:spPr>
          <a:xfrm>
            <a:off x="107504" y="3717032"/>
            <a:ext cx="4146474" cy="2665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009" y="3913111"/>
            <a:ext cx="5116584" cy="227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52251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12" y="-32266"/>
            <a:ext cx="9144000" cy="68537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0" y="3501008"/>
            <a:ext cx="3713989" cy="2785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84" y="4272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446946"/>
            <a:ext cx="3530593" cy="322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788024" y="188640"/>
            <a:ext cx="412965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Народные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промыслы</a:t>
            </a:r>
          </a:p>
          <a:p>
            <a:pPr algn="ctr"/>
            <a:endParaRPr lang="ru-RU" sz="5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42166" y="2296909"/>
            <a:ext cx="31656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Изделия из глины, </a:t>
            </a:r>
            <a:endParaRPr lang="ru-RU" sz="2800" b="1" dirty="0" smtClean="0">
              <a:solidFill>
                <a:prstClr val="black"/>
              </a:solidFill>
            </a:endParaRPr>
          </a:p>
          <a:p>
            <a:r>
              <a:rPr lang="ru-RU" sz="2800" b="1" dirty="0" smtClean="0">
                <a:solidFill>
                  <a:prstClr val="black"/>
                </a:solidFill>
              </a:rPr>
              <a:t>резьба </a:t>
            </a:r>
            <a:r>
              <a:rPr lang="ru-RU" sz="2800" b="1" dirty="0">
                <a:solidFill>
                  <a:prstClr val="black"/>
                </a:solidFill>
              </a:rPr>
              <a:t>по дереву</a:t>
            </a:r>
          </a:p>
        </p:txBody>
      </p:sp>
    </p:spTree>
    <p:extLst>
      <p:ext uri="{BB962C8B-B14F-4D97-AF65-F5344CB8AC3E}">
        <p14:creationId xmlns:p14="http://schemas.microsoft.com/office/powerpoint/2010/main" val="36549628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im2-tub-ru.yandex.net/i?id=5317e0d17bb985248a776d4810660fdc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316081"/>
            <a:ext cx="8358246" cy="33990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7080" y="315685"/>
            <a:ext cx="5143536" cy="3000396"/>
          </a:xfrm>
          <a:solidFill>
            <a:schemeClr val="bg1"/>
          </a:solidFill>
          <a:ln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Заповедники: 158 объектов и территорий </a:t>
            </a:r>
            <a:r>
              <a:rPr lang="ru-RU" sz="2400" dirty="0" smtClean="0"/>
              <a:t>( их</a:t>
            </a:r>
            <a:r>
              <a:rPr lang="ru-RU" sz="2400" b="1" dirty="0" smtClean="0"/>
              <a:t> </a:t>
            </a:r>
            <a:r>
              <a:rPr lang="ru-RU" sz="2400" dirty="0" smtClean="0"/>
              <a:t>площадь составляет 5,8 % площади Крымского полуострова). </a:t>
            </a:r>
          </a:p>
          <a:p>
            <a:r>
              <a:rPr lang="ru-RU" sz="2400" dirty="0" smtClean="0"/>
              <a:t>Основу заповедного фонда составляют 6 природных заповедников общей площадью 63,9 тыс. га: </a:t>
            </a:r>
            <a:r>
              <a:rPr lang="ru-RU" sz="2400" b="1" dirty="0" smtClean="0">
                <a:solidFill>
                  <a:srgbClr val="C00000"/>
                </a:solidFill>
              </a:rPr>
              <a:t>Крымский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Ялтинский </a:t>
            </a:r>
            <a:r>
              <a:rPr lang="ru-RU" sz="2400" b="1" dirty="0" err="1" smtClean="0">
                <a:solidFill>
                  <a:srgbClr val="C00000"/>
                </a:solidFill>
              </a:rPr>
              <a:t>горно-лесной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Мыс </a:t>
            </a:r>
            <a:r>
              <a:rPr lang="ru-RU" sz="2400" b="1" dirty="0" err="1" smtClean="0">
                <a:solidFill>
                  <a:srgbClr val="C00000"/>
                </a:solidFill>
              </a:rPr>
              <a:t>Мартьян</a:t>
            </a:r>
            <a:r>
              <a:rPr lang="ru-RU" sz="2400" dirty="0" smtClean="0"/>
              <a:t>, </a:t>
            </a:r>
            <a:r>
              <a:rPr lang="ru-RU" sz="2400" b="1" dirty="0" err="1" smtClean="0">
                <a:solidFill>
                  <a:srgbClr val="C00000"/>
                </a:solidFill>
              </a:rPr>
              <a:t>Карадагский</a:t>
            </a:r>
            <a:r>
              <a:rPr lang="ru-RU" sz="2400" dirty="0" smtClean="0"/>
              <a:t> и др.</a:t>
            </a:r>
            <a:endParaRPr lang="ru-RU" sz="2400" dirty="0"/>
          </a:p>
        </p:txBody>
      </p:sp>
      <p:pic>
        <p:nvPicPr>
          <p:cNvPr id="22530" name="Picture 2" descr="https://xn----ptbeiljj3c5a.xn--p1ai/upload/iblock/77b/77b9915be52a29de4e46ad6889cafd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214422"/>
            <a:ext cx="3619471" cy="271460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215206" y="1285860"/>
            <a:ext cx="1714512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Мыс </a:t>
            </a:r>
            <a:r>
              <a:rPr lang="ru-RU" b="1" dirty="0" err="1" smtClean="0">
                <a:solidFill>
                  <a:srgbClr val="C00000"/>
                </a:solidFill>
              </a:rPr>
              <a:t>Мартьян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6143644"/>
            <a:ext cx="30718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Крымский заповедник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48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50bc5b73127c2c19fd3b3d495bd9c55.jpg"/>
          <p:cNvPicPr>
            <a:picLocks noChangeAspect="1"/>
          </p:cNvPicPr>
          <p:nvPr/>
        </p:nvPicPr>
        <p:blipFill>
          <a:blip r:embed="rId2" cstate="email"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28184" cy="3573016"/>
          </a:xfrm>
          <a:prstGeom prst="rect">
            <a:avLst/>
          </a:prstGeom>
        </p:spPr>
      </p:pic>
      <p:pic>
        <p:nvPicPr>
          <p:cNvPr id="8" name="Рисунок 7" descr="350bc5b73127c2c19fd3b3d495bd9c55.jpg"/>
          <p:cNvPicPr>
            <a:picLocks noChangeAspect="1"/>
          </p:cNvPicPr>
          <p:nvPr/>
        </p:nvPicPr>
        <p:blipFill>
          <a:blip r:embed="rId3" cstate="email">
            <a:lum bright="-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508297"/>
            <a:ext cx="6156176" cy="33497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949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ДО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801234"/>
            <a:ext cx="20121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ПОСЛЕ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120680" y="366623"/>
            <a:ext cx="302332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9875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/>
              <a:t>18 марта 2014 </a:t>
            </a:r>
            <a:r>
              <a:rPr lang="ru-RU" sz="2800" b="1" dirty="0" smtClean="0"/>
              <a:t>г. </a:t>
            </a:r>
            <a:r>
              <a:rPr lang="ru-RU" sz="2800" dirty="0"/>
              <a:t>в Москве Президентом России Владимиром Путиным и представителями Крыма был подписан </a:t>
            </a:r>
            <a:r>
              <a:rPr lang="ru-RU" sz="2800" dirty="0" err="1" smtClean="0"/>
              <a:t>межгосударствен-ный</a:t>
            </a:r>
            <a:r>
              <a:rPr lang="ru-RU" sz="2800" dirty="0" smtClean="0"/>
              <a:t> </a:t>
            </a:r>
            <a:r>
              <a:rPr lang="ru-RU" sz="2800" b="1" i="1" dirty="0"/>
              <a:t>договор о принятии Крыма и Севастополя в состав России</a:t>
            </a:r>
            <a:endParaRPr kumimoji="0" lang="ru-RU" sz="2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32656"/>
            <a:ext cx="918168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400" b="1" dirty="0" smtClean="0"/>
              <a:t>Каково значение Крыма 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400" b="1" dirty="0" smtClean="0"/>
              <a:t>для России?</a:t>
            </a:r>
          </a:p>
        </p:txBody>
      </p:sp>
      <p:pic>
        <p:nvPicPr>
          <p:cNvPr id="26627" name="Picture 3" descr="http://politikus.ru/uploads/posts/2015-02/1424733322_krym-ross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143999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620283"/>
            <a:ext cx="889248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По выбору: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написать мини-сочинение на тему «Крым и Россия – мы вместе»</a:t>
            </a: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2) составить синквейн по теме урока (правила составления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синквейна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 электронном дневнике)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332656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002060"/>
                </a:solidFill>
              </a:rPr>
              <a:t>Домашнее задание: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0126848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65674">
            <a:off x="1199258" y="596687"/>
            <a:ext cx="6732211" cy="403932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02769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18 марта 2015 г</a:t>
            </a:r>
            <a:r>
              <a:rPr lang="ru-RU" sz="3200" b="1" dirty="0" smtClean="0"/>
              <a:t>. – </a:t>
            </a:r>
          </a:p>
          <a:p>
            <a:pPr algn="ctr"/>
            <a:r>
              <a:rPr lang="ru-RU" sz="3200" dirty="0" smtClean="0"/>
              <a:t>годовщина вхождения республики Крым и города Севастополя в состав Российской Федерации </a:t>
            </a:r>
            <a:endParaRPr lang="ru-RU" sz="3200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5085184"/>
            <a:ext cx="9144000" cy="1480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относитесь к вступлению Крыма в состав Российской Федерации?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0" y="1689567"/>
          <a:ext cx="9144000" cy="4808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9552" y="980728"/>
            <a:ext cx="813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Национальный состав населения Крыма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FF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3</a:t>
            </a:r>
            <a:r>
              <a:rPr lang="ru-RU" sz="4800" b="1" dirty="0" smtClean="0"/>
              <a:t>. Население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a9f6a8c3e24f9702d61b411bcfbbfc2a165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3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3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3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3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4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4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4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4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4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4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4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4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4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4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5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5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5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5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5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5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5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5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</TotalTime>
  <Words>1880</Words>
  <Application>Microsoft Office PowerPoint</Application>
  <PresentationFormat>Экран (4:3)</PresentationFormat>
  <Paragraphs>293</Paragraphs>
  <Slides>71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56</vt:i4>
      </vt:variant>
      <vt:variant>
        <vt:lpstr>Заголовки слайдов</vt:lpstr>
      </vt:variant>
      <vt:variant>
        <vt:i4>71</vt:i4>
      </vt:variant>
    </vt:vector>
  </HeadingPairs>
  <TitlesOfParts>
    <vt:vector size="127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12_Тема Office</vt:lpstr>
      <vt:lpstr>14_Тема Office</vt:lpstr>
      <vt:lpstr>15_Тема Office</vt:lpstr>
      <vt:lpstr>16_Тема Office</vt:lpstr>
      <vt:lpstr>17_Тема Office</vt:lpstr>
      <vt:lpstr>18_Тема Office</vt:lpstr>
      <vt:lpstr>19_Тема Office</vt:lpstr>
      <vt:lpstr>20_Тема Office</vt:lpstr>
      <vt:lpstr>21_Тема Office</vt:lpstr>
      <vt:lpstr>22_Тема Office</vt:lpstr>
      <vt:lpstr>23_Тема Office</vt:lpstr>
      <vt:lpstr>24_Тема Office</vt:lpstr>
      <vt:lpstr>25_Тема Office</vt:lpstr>
      <vt:lpstr>26_Тема Office</vt:lpstr>
      <vt:lpstr>27_Тема Office</vt:lpstr>
      <vt:lpstr>28_Тема Office</vt:lpstr>
      <vt:lpstr>29_Тема Office</vt:lpstr>
      <vt:lpstr>30_Тема Office</vt:lpstr>
      <vt:lpstr>31_Тема Office</vt:lpstr>
      <vt:lpstr>32_Тема Office</vt:lpstr>
      <vt:lpstr>33_Тема Office</vt:lpstr>
      <vt:lpstr>34_Тема Office</vt:lpstr>
      <vt:lpstr>35_Тема Office</vt:lpstr>
      <vt:lpstr>36_Тема Office</vt:lpstr>
      <vt:lpstr>38_Тема Office</vt:lpstr>
      <vt:lpstr>39_Тема Office</vt:lpstr>
      <vt:lpstr>40_Тема Office</vt:lpstr>
      <vt:lpstr>41_Тема Office</vt:lpstr>
      <vt:lpstr>42_Тема Office</vt:lpstr>
      <vt:lpstr>43_Тема Office</vt:lpstr>
      <vt:lpstr>44_Тема Office</vt:lpstr>
      <vt:lpstr>45_Тема Office</vt:lpstr>
      <vt:lpstr>46_Тема Office</vt:lpstr>
      <vt:lpstr>47_Тема Office</vt:lpstr>
      <vt:lpstr>48_Тема Office</vt:lpstr>
      <vt:lpstr>49_Тема Office</vt:lpstr>
      <vt:lpstr>50_Тема Office</vt:lpstr>
      <vt:lpstr>51_Тема Office</vt:lpstr>
      <vt:lpstr>52_Тема Office</vt:lpstr>
      <vt:lpstr>53_Тема Office</vt:lpstr>
      <vt:lpstr>13_Тема Office</vt:lpstr>
      <vt:lpstr>54_Тема Office</vt:lpstr>
      <vt:lpstr>55_Тема Office</vt:lpstr>
      <vt:lpstr>56_Тема Office</vt:lpstr>
      <vt:lpstr>57_Тема Office</vt:lpstr>
      <vt:lpstr> КРЫМ - НОВАЯ РЕСПУБЛИКА В СОСТАВЕ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Рельеф Крымского полуострова представляет собой три неравные части: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Рыбная промышленность</vt:lpstr>
      <vt:lpstr>Табачная промышленность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Плешакова Любовь Викторовна</dc:creator>
  <cp:lastModifiedBy>Людмила</cp:lastModifiedBy>
  <cp:revision>78</cp:revision>
  <dcterms:created xsi:type="dcterms:W3CDTF">2015-03-15T06:29:19Z</dcterms:created>
  <dcterms:modified xsi:type="dcterms:W3CDTF">2024-03-13T10:38:11Z</dcterms:modified>
</cp:coreProperties>
</file>