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737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34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56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795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1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02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39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80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645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511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063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7F8A7-3415-4E97-B382-550AA23C1AA7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3E664-C4AB-484B-87F3-CB79BCEF95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45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" y="-1"/>
            <a:ext cx="12179710" cy="686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12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4" y="124500"/>
            <a:ext cx="11931017" cy="67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88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65"/>
            <a:ext cx="12073704" cy="668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73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98"/>
            <a:ext cx="12115800" cy="6758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79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" y="0"/>
            <a:ext cx="12136074" cy="688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6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" y="0"/>
            <a:ext cx="11998430" cy="678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0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6" y="-1"/>
            <a:ext cx="12047124" cy="685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16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4" y="29105"/>
            <a:ext cx="11765716" cy="671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3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145307"/>
            <a:ext cx="11521440" cy="647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77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75" y="125572"/>
            <a:ext cx="11368893" cy="641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99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" y="85431"/>
            <a:ext cx="11714666" cy="655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88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03" y="142850"/>
            <a:ext cx="11559809" cy="655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50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6" y="110557"/>
            <a:ext cx="11740896" cy="658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50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42"/>
            <a:ext cx="12192000" cy="681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28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0"/>
            <a:ext cx="12065838" cy="678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343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Широкоэкранный</PresentationFormat>
  <Paragraphs>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User-1</dc:creator>
  <cp:lastModifiedBy>User-1</cp:lastModifiedBy>
  <cp:revision>2</cp:revision>
  <dcterms:created xsi:type="dcterms:W3CDTF">2024-04-03T09:59:12Z</dcterms:created>
  <dcterms:modified xsi:type="dcterms:W3CDTF">2024-04-03T10:10:58Z</dcterms:modified>
</cp:coreProperties>
</file>