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"/>
  </p:notesMasterIdLst>
  <p:sldIdLst>
    <p:sldId id="284" r:id="rId2"/>
    <p:sldId id="285" r:id="rId3"/>
    <p:sldId id="267" r:id="rId4"/>
    <p:sldId id="286" r:id="rId5"/>
    <p:sldId id="283" r:id="rId6"/>
    <p:sldId id="281" r:id="rId7"/>
  </p:sldIdLst>
  <p:sldSz cx="9144000" cy="6858000" type="screen4x3"/>
  <p:notesSz cx="6858000" cy="914400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11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11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22F737C-D260-44D8-AB88-76F2F0C09CAF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11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11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9882EA4-F803-46FE-8C83-3012611EB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289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46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04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62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18D5365F-88D2-4D45-ACFB-FADAE8841DF8}" type="slidenum">
              <a:rPr lang="ru-RU">
                <a:solidFill>
                  <a:srgbClr val="000000"/>
                </a:solidFill>
                <a:ea typeface="MS Gothic" pitchFamily="49" charset="-128"/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solidFill>
                <a:srgbClr val="000000"/>
              </a:solidFill>
              <a:ea typeface="MS Gothic" pitchFamily="49" charset="-128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3391F680-8F07-4E2B-806E-04AE7CFA7DED}" type="slidenum">
              <a:rPr lang="ru-RU">
                <a:solidFill>
                  <a:srgbClr val="000000"/>
                </a:solidFill>
                <a:ea typeface="MS Gothic" pitchFamily="49" charset="-128"/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solidFill>
                <a:srgbClr val="000000"/>
              </a:solidFill>
              <a:ea typeface="MS Gothic" pitchFamily="49" charset="-128"/>
            </a:endParaRPr>
          </a:p>
        </p:txBody>
      </p:sp>
      <p:sp>
        <p:nvSpPr>
          <p:cNvPr id="1741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E8068056-2884-4B49-B155-D7F3C3A56E1C}" type="slidenum">
              <a:rPr lang="ru-RU">
                <a:solidFill>
                  <a:srgbClr val="000000"/>
                </a:solidFill>
                <a:ea typeface="MS Gothic" pitchFamily="49" charset="-128"/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solidFill>
                <a:srgbClr val="000000"/>
              </a:solidFill>
              <a:ea typeface="MS Gothic" pitchFamily="49" charset="-128"/>
            </a:endParaRPr>
          </a:p>
        </p:txBody>
      </p:sp>
      <p:sp>
        <p:nvSpPr>
          <p:cNvPr id="1945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597" indent="0" algn="ctr">
              <a:buNone/>
              <a:defRPr/>
            </a:lvl2pPr>
            <a:lvl3pPr marL="829194" indent="0" algn="ctr">
              <a:buNone/>
              <a:defRPr/>
            </a:lvl3pPr>
            <a:lvl4pPr marL="1243791" indent="0" algn="ctr">
              <a:buNone/>
              <a:defRPr/>
            </a:lvl4pPr>
            <a:lvl5pPr marL="1658388" indent="0" algn="ctr">
              <a:buNone/>
              <a:defRPr/>
            </a:lvl5pPr>
            <a:lvl6pPr marL="2072986" indent="0" algn="ctr">
              <a:buNone/>
              <a:defRPr/>
            </a:lvl6pPr>
            <a:lvl7pPr marL="2487583" indent="0" algn="ctr">
              <a:buNone/>
              <a:defRPr/>
            </a:lvl7pPr>
            <a:lvl8pPr marL="2902180" indent="0" algn="ctr">
              <a:buNone/>
              <a:defRPr/>
            </a:lvl8pPr>
            <a:lvl9pPr marL="3316777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168684-51A0-4EED-89AB-DB8719519D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72B669-7093-4B22-824A-898DF16C16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32"/>
            <a:ext cx="2056320" cy="58556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32"/>
            <a:ext cx="6032160" cy="585565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F5DDED-9609-466B-A58E-B2A9D0B4D7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EAC121-9C5C-4870-9C35-C5B39D0AC6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6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597" indent="0">
              <a:buNone/>
              <a:defRPr sz="1600"/>
            </a:lvl2pPr>
            <a:lvl3pPr marL="829194" indent="0">
              <a:buNone/>
              <a:defRPr sz="1500"/>
            </a:lvl3pPr>
            <a:lvl4pPr marL="1243791" indent="0">
              <a:buNone/>
              <a:defRPr sz="1300"/>
            </a:lvl4pPr>
            <a:lvl5pPr marL="1658388" indent="0">
              <a:buNone/>
              <a:defRPr sz="1300"/>
            </a:lvl5pPr>
            <a:lvl6pPr marL="2072986" indent="0">
              <a:buNone/>
              <a:defRPr sz="1300"/>
            </a:lvl6pPr>
            <a:lvl7pPr marL="2487583" indent="0">
              <a:buNone/>
              <a:defRPr sz="1300"/>
            </a:lvl7pPr>
            <a:lvl8pPr marL="2902180" indent="0">
              <a:buNone/>
              <a:defRPr sz="1300"/>
            </a:lvl8pPr>
            <a:lvl9pPr marL="3316777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1E2DE3-57B3-4786-93AC-93551EB5BD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32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32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9B0D1A-2DBB-416A-BED8-B4A8262827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2" y="275073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597" indent="0">
              <a:buNone/>
              <a:defRPr sz="1800" b="1"/>
            </a:lvl2pPr>
            <a:lvl3pPr marL="829194" indent="0">
              <a:buNone/>
              <a:defRPr sz="1600" b="1"/>
            </a:lvl3pPr>
            <a:lvl4pPr marL="1243791" indent="0">
              <a:buNone/>
              <a:defRPr sz="1500" b="1"/>
            </a:lvl4pPr>
            <a:lvl5pPr marL="1658388" indent="0">
              <a:buNone/>
              <a:defRPr sz="1500" b="1"/>
            </a:lvl5pPr>
            <a:lvl6pPr marL="2072986" indent="0">
              <a:buNone/>
              <a:defRPr sz="1500" b="1"/>
            </a:lvl6pPr>
            <a:lvl7pPr marL="2487583" indent="0">
              <a:buNone/>
              <a:defRPr sz="1500" b="1"/>
            </a:lvl7pPr>
            <a:lvl8pPr marL="2902180" indent="0">
              <a:buNone/>
              <a:defRPr sz="1500" b="1"/>
            </a:lvl8pPr>
            <a:lvl9pPr marL="3316777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2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597" indent="0">
              <a:buNone/>
              <a:defRPr sz="1800" b="1"/>
            </a:lvl2pPr>
            <a:lvl3pPr marL="829194" indent="0">
              <a:buNone/>
              <a:defRPr sz="1600" b="1"/>
            </a:lvl3pPr>
            <a:lvl4pPr marL="1243791" indent="0">
              <a:buNone/>
              <a:defRPr sz="1500" b="1"/>
            </a:lvl4pPr>
            <a:lvl5pPr marL="1658388" indent="0">
              <a:buNone/>
              <a:defRPr sz="1500" b="1"/>
            </a:lvl5pPr>
            <a:lvl6pPr marL="2072986" indent="0">
              <a:buNone/>
              <a:defRPr sz="1500" b="1"/>
            </a:lvl6pPr>
            <a:lvl7pPr marL="2487583" indent="0">
              <a:buNone/>
              <a:defRPr sz="1500" b="1"/>
            </a:lvl7pPr>
            <a:lvl8pPr marL="2902180" indent="0">
              <a:buNone/>
              <a:defRPr sz="1500" b="1"/>
            </a:lvl8pPr>
            <a:lvl9pPr marL="3316777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2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10FE79-8ECC-4D86-A732-16AFDD6130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88463A-17D4-43F0-A1C3-36CE8E38A2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E8F4C-F783-412F-9E31-9315C63C52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4" y="273632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4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597" indent="0">
              <a:buNone/>
              <a:defRPr sz="1100"/>
            </a:lvl2pPr>
            <a:lvl3pPr marL="829194" indent="0">
              <a:buNone/>
              <a:defRPr sz="900"/>
            </a:lvl3pPr>
            <a:lvl4pPr marL="1243791" indent="0">
              <a:buNone/>
              <a:defRPr sz="800"/>
            </a:lvl4pPr>
            <a:lvl5pPr marL="1658388" indent="0">
              <a:buNone/>
              <a:defRPr sz="800"/>
            </a:lvl5pPr>
            <a:lvl6pPr marL="2072986" indent="0">
              <a:buNone/>
              <a:defRPr sz="800"/>
            </a:lvl6pPr>
            <a:lvl7pPr marL="2487583" indent="0">
              <a:buNone/>
              <a:defRPr sz="800"/>
            </a:lvl7pPr>
            <a:lvl8pPr marL="2902180" indent="0">
              <a:buNone/>
              <a:defRPr sz="800"/>
            </a:lvl8pPr>
            <a:lvl9pPr marL="331677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515448-ADCE-4AE5-880D-536CABCF44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4" y="4800026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4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597" indent="0">
              <a:buNone/>
              <a:defRPr sz="2500"/>
            </a:lvl2pPr>
            <a:lvl3pPr marL="829194" indent="0">
              <a:buNone/>
              <a:defRPr sz="2200"/>
            </a:lvl3pPr>
            <a:lvl4pPr marL="1243791" indent="0">
              <a:buNone/>
              <a:defRPr sz="1800"/>
            </a:lvl4pPr>
            <a:lvl5pPr marL="1658388" indent="0">
              <a:buNone/>
              <a:defRPr sz="1800"/>
            </a:lvl5pPr>
            <a:lvl6pPr marL="2072986" indent="0">
              <a:buNone/>
              <a:defRPr sz="1800"/>
            </a:lvl6pPr>
            <a:lvl7pPr marL="2487583" indent="0">
              <a:buNone/>
              <a:defRPr sz="1800"/>
            </a:lvl7pPr>
            <a:lvl8pPr marL="2902180" indent="0">
              <a:buNone/>
              <a:defRPr sz="1800"/>
            </a:lvl8pPr>
            <a:lvl9pPr marL="3316777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4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597" indent="0">
              <a:buNone/>
              <a:defRPr sz="1100"/>
            </a:lvl2pPr>
            <a:lvl3pPr marL="829194" indent="0">
              <a:buNone/>
              <a:defRPr sz="900"/>
            </a:lvl3pPr>
            <a:lvl4pPr marL="1243791" indent="0">
              <a:buNone/>
              <a:defRPr sz="800"/>
            </a:lvl4pPr>
            <a:lvl5pPr marL="1658388" indent="0">
              <a:buNone/>
              <a:defRPr sz="800"/>
            </a:lvl5pPr>
            <a:lvl6pPr marL="2072986" indent="0">
              <a:buNone/>
              <a:defRPr sz="800"/>
            </a:lvl6pPr>
            <a:lvl7pPr marL="2487583" indent="0">
              <a:buNone/>
              <a:defRPr sz="800"/>
            </a:lvl7pPr>
            <a:lvl8pPr marL="2902180" indent="0">
              <a:buNone/>
              <a:defRPr sz="800"/>
            </a:lvl8pPr>
            <a:lvl9pPr marL="3316777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C0C740-6F42-4965-B68A-3EAA055A87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6425" cy="1144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6425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5595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6813"/>
            <a:ext cx="2127250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07399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56446" algn="l"/>
                <a:tab pos="1312888" algn="l"/>
                <a:tab pos="1969337" algn="l"/>
              </a:tabLst>
              <a:defRPr sz="1300" dirty="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6813"/>
            <a:ext cx="2127250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300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375" y="6246813"/>
            <a:ext cx="2897188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300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75" y="6246813"/>
            <a:ext cx="2128838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300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defRPr>
            </a:lvl1pPr>
          </a:lstStyle>
          <a:p>
            <a:fld id="{7426E89F-25BC-453C-993C-874887CBBA3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ransition/>
  <p:txStyles>
    <p:titleStyle>
      <a:lvl1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-128"/>
        </a:defRPr>
      </a:lvl2pPr>
      <a:lvl3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-128"/>
        </a:defRPr>
      </a:lvl3pPr>
      <a:lvl4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-128"/>
        </a:defRPr>
      </a:lvl4pPr>
      <a:lvl5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-128"/>
        </a:defRPr>
      </a:lvl5pPr>
      <a:lvl6pPr marL="2280285" indent="-207299" algn="ctr" defTabSz="4073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6pPr>
      <a:lvl7pPr marL="2694882" indent="-207299" algn="ctr" defTabSz="4073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7pPr>
      <a:lvl8pPr marL="3109480" indent="-207299" algn="ctr" defTabSz="4073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8pPr>
      <a:lvl9pPr marL="3524075" indent="-207299" algn="ctr" defTabSz="407399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09563" indent="-309563" algn="l" defTabSz="406400" rtl="0" eaLnBrk="0" fontAlgn="base" hangingPunct="0">
        <a:lnSpc>
          <a:spcPct val="93000"/>
        </a:lnSpc>
        <a:spcBef>
          <a:spcPct val="0"/>
        </a:spcBef>
        <a:spcAft>
          <a:spcPts val="1288"/>
        </a:spcAft>
        <a:buClr>
          <a:srgbClr val="000000"/>
        </a:buClr>
        <a:buSzPct val="100000"/>
        <a:buFont typeface="Times New Roman" pitchFamily="18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100" indent="-258763" algn="l" defTabSz="406400" rtl="0" eaLnBrk="0" fontAlgn="base" hangingPunct="0">
        <a:lnSpc>
          <a:spcPct val="93000"/>
        </a:lnSpc>
        <a:spcBef>
          <a:spcPct val="0"/>
        </a:spcBef>
        <a:spcAft>
          <a:spcPts val="1038"/>
        </a:spcAft>
        <a:buClr>
          <a:srgbClr val="000000"/>
        </a:buClr>
        <a:buSzPct val="100000"/>
        <a:buFont typeface="Times New Roman" pitchFamily="18" charset="0"/>
        <a:defRPr sz="2500">
          <a:solidFill>
            <a:srgbClr val="000000"/>
          </a:solidFill>
          <a:latin typeface="+mn-lt"/>
          <a:ea typeface="+mn-ea"/>
        </a:defRPr>
      </a:lvl2pPr>
      <a:lvl3pPr marL="1035050" indent="-206375" algn="l" defTabSz="406400" rtl="0" eaLnBrk="0" fontAlgn="base" hangingPunct="0">
        <a:lnSpc>
          <a:spcPct val="93000"/>
        </a:lnSpc>
        <a:spcBef>
          <a:spcPct val="0"/>
        </a:spcBef>
        <a:spcAft>
          <a:spcPts val="775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000000"/>
          </a:solidFill>
          <a:latin typeface="+mn-lt"/>
          <a:ea typeface="+mn-ea"/>
        </a:defRPr>
      </a:lvl3pPr>
      <a:lvl4pPr marL="1450975" indent="-206375" algn="l" defTabSz="406400" rtl="0" eaLnBrk="0" fontAlgn="base" hangingPunct="0">
        <a:lnSpc>
          <a:spcPct val="93000"/>
        </a:lnSpc>
        <a:spcBef>
          <a:spcPct val="0"/>
        </a:spcBef>
        <a:spcAft>
          <a:spcPts val="525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4pPr>
      <a:lvl5pPr marL="1865313" indent="-206375" algn="l" defTabSz="406400" rtl="0" eaLnBrk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5pPr>
      <a:lvl6pPr marL="2280285" indent="-207299" algn="l" defTabSz="407399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6pPr>
      <a:lvl7pPr marL="2694882" indent="-207299" algn="l" defTabSz="407399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7pPr>
      <a:lvl8pPr marL="3109480" indent="-207299" algn="l" defTabSz="407399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8pPr>
      <a:lvl9pPr marL="3524075" indent="-207299" algn="l" defTabSz="407399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597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194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791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388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986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7583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2180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6777" algn="l" defTabSz="82919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endParaRPr lang="ru-RU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Содержимое 4"/>
          <p:cNvSpPr>
            <a:spLocks noGrp="1"/>
          </p:cNvSpPr>
          <p:nvPr>
            <p:ph idx="1"/>
          </p:nvPr>
        </p:nvSpPr>
        <p:spPr>
          <a:xfrm>
            <a:off x="457200" y="1557338"/>
            <a:ext cx="8435975" cy="4572000"/>
          </a:xfrm>
        </p:spPr>
        <p:txBody>
          <a:bodyPr/>
          <a:lstStyle/>
          <a:p>
            <a:pPr eaLnBrk="1"/>
            <a:r>
              <a:rPr lang="ru-RU" sz="3200" b="1" i="1" smtClean="0">
                <a:solidFill>
                  <a:srgbClr val="0033CC"/>
                </a:solidFill>
              </a:rPr>
              <a:t>  </a:t>
            </a:r>
          </a:p>
          <a:p>
            <a:pPr eaLnBrk="1"/>
            <a:r>
              <a:rPr lang="ru-RU" sz="3200" b="1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smtClean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979613" y="4292600"/>
            <a:ext cx="6480175" cy="2160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5595" rIns="0" bIns="0"/>
          <a:lstStyle/>
          <a:p>
            <a:pPr marL="514350" indent="-514350" defTabSz="407399">
              <a:lnSpc>
                <a:spcPct val="93000"/>
              </a:lnSpc>
              <a:spcAft>
                <a:spcPts val="1293"/>
              </a:spcAft>
              <a:buClr>
                <a:srgbClr val="000000"/>
              </a:buClr>
              <a:buSzPct val="100000"/>
              <a:buFontTx/>
              <a:buAutoNum type="arabicPeriod"/>
              <a:defRPr/>
            </a:pPr>
            <a:endParaRPr lang="ru-RU" sz="1600" kern="0" dirty="0">
              <a:solidFill>
                <a:srgbClr val="0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468313" y="1700213"/>
            <a:ext cx="1223962" cy="122396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AutoShape 3"/>
          <p:cNvSpPr>
            <a:spLocks noChangeArrowheads="1"/>
          </p:cNvSpPr>
          <p:nvPr/>
        </p:nvSpPr>
        <p:spPr bwMode="auto">
          <a:xfrm>
            <a:off x="1835150" y="1773238"/>
            <a:ext cx="1368425" cy="1133475"/>
          </a:xfrm>
          <a:prstGeom prst="pentagon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Oval 4"/>
          <p:cNvSpPr>
            <a:spLocks noChangeArrowheads="1"/>
          </p:cNvSpPr>
          <p:nvPr/>
        </p:nvSpPr>
        <p:spPr bwMode="auto">
          <a:xfrm>
            <a:off x="3348038" y="1773238"/>
            <a:ext cx="1152525" cy="11509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4716463" y="1700213"/>
            <a:ext cx="1223962" cy="122396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4" name="Oval 6"/>
          <p:cNvSpPr>
            <a:spLocks noChangeArrowheads="1"/>
          </p:cNvSpPr>
          <p:nvPr/>
        </p:nvSpPr>
        <p:spPr bwMode="auto">
          <a:xfrm>
            <a:off x="6084888" y="1773238"/>
            <a:ext cx="1150937" cy="1150937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AutoShape 7"/>
          <p:cNvSpPr>
            <a:spLocks noChangeArrowheads="1"/>
          </p:cNvSpPr>
          <p:nvPr/>
        </p:nvSpPr>
        <p:spPr bwMode="auto">
          <a:xfrm>
            <a:off x="7308850" y="1700213"/>
            <a:ext cx="1295400" cy="1223962"/>
          </a:xfrm>
          <a:prstGeom prst="pentagon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6425" cy="563563"/>
          </a:xfrm>
        </p:spPr>
        <p:txBody>
          <a:bodyPr/>
          <a:lstStyle/>
          <a:p>
            <a:pPr eaLnBrk="1"/>
            <a:endParaRPr lang="ru-RU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Содержимое 4"/>
          <p:cNvSpPr>
            <a:spLocks noGrp="1"/>
          </p:cNvSpPr>
          <p:nvPr>
            <p:ph idx="1"/>
          </p:nvPr>
        </p:nvSpPr>
        <p:spPr>
          <a:xfrm>
            <a:off x="457200" y="2636838"/>
            <a:ext cx="8435975" cy="3492500"/>
          </a:xfrm>
        </p:spPr>
        <p:txBody>
          <a:bodyPr/>
          <a:lstStyle/>
          <a:p>
            <a:pPr eaLnBrk="1"/>
            <a:r>
              <a:rPr lang="ru-RU" sz="3200" b="1" i="1" smtClean="0">
                <a:solidFill>
                  <a:srgbClr val="0033CC"/>
                </a:solidFill>
              </a:rPr>
              <a:t>  </a:t>
            </a:r>
          </a:p>
          <a:p>
            <a:pPr eaLnBrk="1"/>
            <a:r>
              <a:rPr lang="ru-RU" sz="3200" b="1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smtClean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979613" y="4292600"/>
            <a:ext cx="6480175" cy="2160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5595" rIns="0" bIns="0"/>
          <a:lstStyle/>
          <a:p>
            <a:pPr marL="514350" indent="-514350" defTabSz="407399">
              <a:lnSpc>
                <a:spcPct val="93000"/>
              </a:lnSpc>
              <a:spcAft>
                <a:spcPts val="1293"/>
              </a:spcAft>
              <a:buClr>
                <a:srgbClr val="000000"/>
              </a:buClr>
              <a:buSzPct val="100000"/>
              <a:buFontTx/>
              <a:buAutoNum type="arabicPeriod"/>
              <a:defRPr/>
            </a:pPr>
            <a:endParaRPr lang="ru-RU" sz="1600" kern="0" dirty="0">
              <a:solidFill>
                <a:srgbClr val="0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87675" y="3644900"/>
            <a:ext cx="3455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 9 = 54</a:t>
            </a:r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03350" y="4508500"/>
            <a:ext cx="6624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54 : 6 =9         54 : 9 =6</a:t>
            </a: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1331913" y="981075"/>
            <a:ext cx="1871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36 +3 =</a:t>
            </a:r>
          </a:p>
        </p:txBody>
      </p:sp>
      <p:sp>
        <p:nvSpPr>
          <p:cNvPr id="16391" name="TextBox 10"/>
          <p:cNvSpPr txBox="1">
            <a:spLocks noChangeArrowheads="1"/>
          </p:cNvSpPr>
          <p:nvPr/>
        </p:nvSpPr>
        <p:spPr bwMode="auto">
          <a:xfrm>
            <a:off x="4716463" y="981075"/>
            <a:ext cx="28082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 + 4 =</a:t>
            </a:r>
          </a:p>
        </p:txBody>
      </p:sp>
      <p:sp>
        <p:nvSpPr>
          <p:cNvPr id="16392" name="TextBox 11"/>
          <p:cNvSpPr txBox="1">
            <a:spLocks noChangeArrowheads="1"/>
          </p:cNvSpPr>
          <p:nvPr/>
        </p:nvSpPr>
        <p:spPr bwMode="auto">
          <a:xfrm>
            <a:off x="1331913" y="1844675"/>
            <a:ext cx="2663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 + 29 =</a:t>
            </a:r>
          </a:p>
        </p:txBody>
      </p:sp>
      <p:sp>
        <p:nvSpPr>
          <p:cNvPr id="16393" name="TextBox 12"/>
          <p:cNvSpPr txBox="1">
            <a:spLocks noChangeArrowheads="1"/>
          </p:cNvSpPr>
          <p:nvPr/>
        </p:nvSpPr>
        <p:spPr bwMode="auto">
          <a:xfrm>
            <a:off x="4716463" y="1844675"/>
            <a:ext cx="1800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 6 = </a:t>
            </a:r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1331913" y="2708275"/>
            <a:ext cx="25193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70 + 6 =</a:t>
            </a:r>
          </a:p>
        </p:txBody>
      </p:sp>
      <p:sp>
        <p:nvSpPr>
          <p:cNvPr id="16395" name="TextBox 14"/>
          <p:cNvSpPr txBox="1">
            <a:spLocks noChangeArrowheads="1"/>
          </p:cNvSpPr>
          <p:nvPr/>
        </p:nvSpPr>
        <p:spPr bwMode="auto">
          <a:xfrm>
            <a:off x="4716463" y="2708275"/>
            <a:ext cx="3095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 + 20 =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987675" y="981075"/>
            <a:ext cx="12239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39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348038" y="1844675"/>
            <a:ext cx="1439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79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32138" y="2708275"/>
            <a:ext cx="1008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76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516688" y="981075"/>
            <a:ext cx="1008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84888" y="1844675"/>
            <a:ext cx="1223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04025" y="2708275"/>
            <a:ext cx="1008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</a:p>
        </p:txBody>
      </p:sp>
      <p:sp>
        <p:nvSpPr>
          <p:cNvPr id="18434" name="Содержимое 4"/>
          <p:cNvSpPr>
            <a:spLocks noGrp="1"/>
          </p:cNvSpPr>
          <p:nvPr>
            <p:ph idx="1"/>
          </p:nvPr>
        </p:nvSpPr>
        <p:spPr>
          <a:xfrm>
            <a:off x="395288" y="908050"/>
            <a:ext cx="8640762" cy="5221288"/>
          </a:xfrm>
        </p:spPr>
        <p:txBody>
          <a:bodyPr/>
          <a:lstStyle/>
          <a:p>
            <a:pPr eaLnBrk="1"/>
            <a:r>
              <a:rPr lang="ru-RU" sz="3200" b="1" i="1" smtClean="0">
                <a:solidFill>
                  <a:srgbClr val="0033CC"/>
                </a:solidFill>
              </a:rPr>
              <a:t>  </a:t>
            </a:r>
          </a:p>
          <a:p>
            <a:pPr algn="ctr" eaLnBrk="1"/>
            <a:r>
              <a:rPr lang="ru-RU" sz="3200" b="1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« </a:t>
            </a:r>
            <a:r>
              <a:rPr lang="ru-RU" sz="4400" b="1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Умножение числа 9 и </a:t>
            </a:r>
          </a:p>
          <a:p>
            <a:pPr algn="ctr" eaLnBrk="1"/>
            <a:r>
              <a:rPr lang="ru-RU" sz="4400" b="1" i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деление на 9»  </a:t>
            </a:r>
          </a:p>
          <a:p>
            <a:pPr eaLnBrk="1"/>
            <a:endParaRPr lang="ru-RU" sz="3200" smtClean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258888" y="3860800"/>
            <a:ext cx="7200900" cy="2592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5595" rIns="0" bIns="0"/>
          <a:lstStyle/>
          <a:p>
            <a:pPr marL="514350" indent="-514350" algn="ctr" defTabSz="407399">
              <a:lnSpc>
                <a:spcPct val="93000"/>
              </a:lnSpc>
              <a:spcAft>
                <a:spcPts val="1293"/>
              </a:spcAft>
              <a:buClr>
                <a:srgbClr val="000000"/>
              </a:buClr>
              <a:buSzPct val="100000"/>
              <a:defRPr/>
            </a:pPr>
            <a:r>
              <a:rPr lang="ru-RU" sz="4000" b="1" i="1" kern="0" dirty="0">
                <a:solidFill>
                  <a:srgbClr val="0033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Сегодня на уроке я буду тренироваться…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smtClean="0"/>
              <a:t>  В </a:t>
            </a:r>
            <a:r>
              <a:rPr lang="ru-RU" sz="4800" b="1" dirty="0" smtClean="0"/>
              <a:t>одной упаковке 4 бутылки воды. Сколько бутылок воды в двух таких упаковках?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52344599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Содержимое 4" descr="8e28bea376c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" y="4286250"/>
            <a:ext cx="3087687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5" descr="C:\Documents and Settings\Admin\Рабочий стол\Фоны для презентаций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1571625"/>
            <a:ext cx="6000750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75057" y="260648"/>
            <a:ext cx="53853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1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Проверка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7538" y="1773238"/>
            <a:ext cx="4321175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42950" indent="-742950" defTabSz="9141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1.б</a:t>
            </a:r>
          </a:p>
          <a:p>
            <a:pPr marL="514350" indent="-514350" defTabSz="9141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2. а</a:t>
            </a:r>
          </a:p>
          <a:p>
            <a:pPr marL="514350" indent="-514350" defTabSz="9141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3. а</a:t>
            </a:r>
          </a:p>
          <a:p>
            <a:pPr marL="514350" indent="-514350" defTabSz="9141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4. в</a:t>
            </a:r>
          </a:p>
          <a:p>
            <a:pPr marL="514350" indent="-514350" defTabSz="9141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5.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539750" y="1341438"/>
            <a:ext cx="78486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Учебник: стр. 58 </a:t>
            </a:r>
          </a:p>
          <a:p>
            <a:endParaRPr 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№ 13 или № 15</a:t>
            </a:r>
          </a:p>
        </p:txBody>
      </p:sp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1403350" y="692150"/>
            <a:ext cx="6408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118</Words>
  <Application>Microsoft Office PowerPoint</Application>
  <PresentationFormat>Экран (4:3)</PresentationFormat>
  <Paragraphs>39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MS Gothic</vt:lpstr>
      <vt:lpstr>Arial</vt:lpstr>
      <vt:lpstr>Arial Unicode MS</vt:lpstr>
      <vt:lpstr>Calibri</vt:lpstr>
      <vt:lpstr>Symbol</vt:lpstr>
      <vt:lpstr>Times New Roman</vt:lpstr>
      <vt:lpstr>1_Тема Office</vt:lpstr>
      <vt:lpstr>Презентация PowerPoint</vt:lpstr>
      <vt:lpstr>Презентация PowerPoint</vt:lpstr>
      <vt:lpstr>Тема урока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 4 классе</dc:title>
  <dc:creator>Ольга Ивановна</dc:creator>
  <cp:lastModifiedBy>Администратор</cp:lastModifiedBy>
  <cp:revision>68</cp:revision>
  <dcterms:created xsi:type="dcterms:W3CDTF">2013-11-24T16:40:34Z</dcterms:created>
  <dcterms:modified xsi:type="dcterms:W3CDTF">2018-02-15T14:40:15Z</dcterms:modified>
</cp:coreProperties>
</file>