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4614" autoAdjust="0"/>
  </p:normalViewPr>
  <p:slideViewPr>
    <p:cSldViewPr>
      <p:cViewPr>
        <p:scale>
          <a:sx n="81" d="100"/>
          <a:sy n="81" d="100"/>
        </p:scale>
        <p:origin x="-15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2C48FF5-1B30-48D4-B975-3A923A9355C4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EF020ED-1ACD-46F5-AA09-B1835CF77C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7488832" cy="223763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«Создание мультфильмов из пластилиновых героев»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60648"/>
            <a:ext cx="7128792" cy="1152128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Муниципальное бюджетное общеобразовательное учреждение Калининская средняя общеобразовательная школа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2240" y="4005064"/>
            <a:ext cx="21602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Выполнил</a:t>
            </a:r>
            <a:r>
              <a:rPr lang="ru-RU" sz="1600" dirty="0" smtClean="0"/>
              <a:t>: </a:t>
            </a:r>
          </a:p>
          <a:p>
            <a:r>
              <a:rPr lang="ru-RU" sz="1600" dirty="0" smtClean="0"/>
              <a:t>Ученик 5 Б класса</a:t>
            </a:r>
          </a:p>
          <a:p>
            <a:r>
              <a:rPr lang="ru-RU" sz="1600" dirty="0" err="1" smtClean="0"/>
              <a:t>Тюмереков</a:t>
            </a:r>
            <a:r>
              <a:rPr lang="ru-RU" sz="1600" dirty="0" smtClean="0"/>
              <a:t> А.В</a:t>
            </a:r>
          </a:p>
          <a:p>
            <a:endParaRPr lang="ru-RU" sz="1600" dirty="0"/>
          </a:p>
          <a:p>
            <a:r>
              <a:rPr lang="ru-RU" sz="1600" b="1" dirty="0" smtClean="0"/>
              <a:t>Руководитель:</a:t>
            </a:r>
          </a:p>
          <a:p>
            <a:r>
              <a:rPr lang="ru-RU" sz="1600" dirty="0" err="1" smtClean="0"/>
              <a:t>Угдыжекова</a:t>
            </a:r>
            <a:r>
              <a:rPr lang="ru-RU" sz="1600" dirty="0" smtClean="0"/>
              <a:t> Татьяна </a:t>
            </a:r>
          </a:p>
          <a:p>
            <a:r>
              <a:rPr lang="ru-RU" sz="1600" dirty="0" smtClean="0"/>
              <a:t>Викторовна, учитель русского языка и литературы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708918" y="6084004"/>
            <a:ext cx="1277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Аскиз 2024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9149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8218" y="0"/>
            <a:ext cx="554461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Создание мультфильмов это очень увлекательное занятие, оно развивает фантазию и интерес к окружающему миру, развивает речь и мелкую моторику, учит работать с различными гаджетами.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моей работы: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свой пластилиновый мультфильм.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Найти информацию о видах мультфильмов.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 технику создания и приложение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Stop motion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Придумать мультфильм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324" y="4005064"/>
            <a:ext cx="86811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Поисковый: поиск информации во всемирной сети интернет, сбор необходимых данных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Практический метод: работа по созданию мультфильма.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 мультипликации.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мультфильма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домашних условиях.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16632"/>
            <a:ext cx="3366665" cy="4176464"/>
          </a:xfrm>
        </p:spPr>
      </p:pic>
    </p:spTree>
    <p:extLst>
      <p:ext uri="{BB962C8B-B14F-4D97-AF65-F5344CB8AC3E}">
        <p14:creationId xmlns:p14="http://schemas.microsoft.com/office/powerpoint/2010/main" val="24795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56664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Мультфильм, мультипликационный фильм</a:t>
            </a:r>
            <a:r>
              <a:rPr lang="ru-RU" dirty="0" smtClean="0"/>
              <a:t> – это фильм, выполненный при помощи средств мультипликации, то есть покадрового запечатления созданных художником объёмных и плоских изображений или объектов реального мира на видеоплёнке или на цифровых носителях.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7596336" cy="456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4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4104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Все мультфильмы можно разделить на группы по способу их создания:</a:t>
            </a:r>
          </a:p>
          <a:p>
            <a:r>
              <a:rPr lang="ru-RU" dirty="0"/>
              <a:t>- </a:t>
            </a:r>
            <a:r>
              <a:rPr lang="ru-RU" i="1" dirty="0"/>
              <a:t>рисованные мультфильмы </a:t>
            </a:r>
            <a:r>
              <a:rPr lang="ru-RU" dirty="0"/>
              <a:t>(один из старейших и самых популярных видов анимации);</a:t>
            </a:r>
          </a:p>
          <a:p>
            <a:r>
              <a:rPr lang="ru-RU" dirty="0"/>
              <a:t>- </a:t>
            </a:r>
            <a:r>
              <a:rPr lang="ru-RU" i="1" dirty="0"/>
              <a:t>пластилиновая анимация </a:t>
            </a:r>
            <a:r>
              <a:rPr lang="ru-RU" dirty="0"/>
              <a:t>(материалом для мультфильма может послужить пластилин или</a:t>
            </a:r>
          </a:p>
          <a:p>
            <a:r>
              <a:rPr lang="ru-RU" dirty="0"/>
              <a:t>глина);</a:t>
            </a:r>
          </a:p>
          <a:p>
            <a:r>
              <a:rPr lang="ru-RU" dirty="0"/>
              <a:t>- </a:t>
            </a:r>
            <a:r>
              <a:rPr lang="ru-RU" i="1" dirty="0"/>
              <a:t>компьютерная анимация </a:t>
            </a:r>
            <a:r>
              <a:rPr lang="ru-RU" dirty="0"/>
              <a:t>(это когда персонажи создаются с помощью компьютерной</a:t>
            </a:r>
          </a:p>
          <a:p>
            <a:r>
              <a:rPr lang="ru-RU" dirty="0"/>
              <a:t>графики).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5289"/>
            <a:ext cx="4083918" cy="484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8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332656"/>
            <a:ext cx="3591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Практическая часть: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88498"/>
            <a:ext cx="4032448" cy="40407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908720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План работы:</a:t>
            </a:r>
          </a:p>
          <a:p>
            <a:r>
              <a:rPr lang="ru-RU" dirty="0" smtClean="0"/>
              <a:t>1</a:t>
            </a:r>
            <a:r>
              <a:rPr lang="ru-RU" dirty="0"/>
              <a:t>. Написать сценарий</a:t>
            </a:r>
          </a:p>
          <a:p>
            <a:r>
              <a:rPr lang="ru-RU" dirty="0" smtClean="0"/>
              <a:t>2</a:t>
            </a:r>
            <a:r>
              <a:rPr lang="ru-RU" dirty="0"/>
              <a:t>. Слепить </a:t>
            </a:r>
            <a:r>
              <a:rPr lang="ru-RU" dirty="0" smtClean="0"/>
              <a:t>фигурки, подобрать</a:t>
            </a:r>
            <a:endParaRPr lang="ru-RU" dirty="0"/>
          </a:p>
          <a:p>
            <a:r>
              <a:rPr lang="ru-RU" dirty="0" smtClean="0"/>
              <a:t>3</a:t>
            </a:r>
            <a:r>
              <a:rPr lang="ru-RU" dirty="0"/>
              <a:t>. Нарисовать фон</a:t>
            </a:r>
          </a:p>
          <a:p>
            <a:r>
              <a:rPr lang="ru-RU" dirty="0" smtClean="0"/>
              <a:t>4</a:t>
            </a:r>
            <a:r>
              <a:rPr lang="ru-RU" dirty="0"/>
              <a:t>. Установить камеру</a:t>
            </a:r>
          </a:p>
          <a:p>
            <a:r>
              <a:rPr lang="ru-RU" dirty="0" smtClean="0"/>
              <a:t>5</a:t>
            </a:r>
            <a:r>
              <a:rPr lang="ru-RU" dirty="0"/>
              <a:t>. Начать снимать</a:t>
            </a:r>
          </a:p>
          <a:p>
            <a:r>
              <a:rPr lang="ru-RU" dirty="0" smtClean="0"/>
              <a:t>6</a:t>
            </a:r>
            <a:r>
              <a:rPr lang="ru-RU" dirty="0"/>
              <a:t>. Наложить озвучку</a:t>
            </a:r>
          </a:p>
          <a:p>
            <a:r>
              <a:rPr lang="ru-RU" dirty="0" smtClean="0"/>
              <a:t>7</a:t>
            </a:r>
            <a:r>
              <a:rPr lang="ru-RU" dirty="0"/>
              <a:t>. Сохранить мультфильм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645024"/>
            <a:ext cx="3384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Инструменты:</a:t>
            </a:r>
          </a:p>
          <a:p>
            <a:r>
              <a:rPr lang="ru-RU" dirty="0" smtClean="0"/>
              <a:t>1</a:t>
            </a:r>
            <a:r>
              <a:rPr lang="ru-RU" dirty="0"/>
              <a:t>. Листы А4</a:t>
            </a:r>
          </a:p>
          <a:p>
            <a:r>
              <a:rPr lang="ru-RU" dirty="0" smtClean="0"/>
              <a:t>2</a:t>
            </a:r>
            <a:r>
              <a:rPr lang="ru-RU" dirty="0"/>
              <a:t>. Пластилин</a:t>
            </a:r>
          </a:p>
          <a:p>
            <a:r>
              <a:rPr lang="ru-RU" dirty="0" smtClean="0"/>
              <a:t>3</a:t>
            </a:r>
            <a:r>
              <a:rPr lang="ru-RU" dirty="0"/>
              <a:t>. Карандаши</a:t>
            </a:r>
          </a:p>
          <a:p>
            <a:r>
              <a:rPr lang="ru-RU" dirty="0" smtClean="0"/>
              <a:t>4</a:t>
            </a:r>
            <a:r>
              <a:rPr lang="ru-RU" dirty="0"/>
              <a:t>. Мобильный телефон с</a:t>
            </a:r>
          </a:p>
          <a:p>
            <a:r>
              <a:rPr lang="ru-RU" dirty="0"/>
              <a:t>камерой</a:t>
            </a:r>
          </a:p>
          <a:p>
            <a:r>
              <a:rPr lang="ru-RU" dirty="0" smtClean="0"/>
              <a:t>5</a:t>
            </a:r>
            <a:r>
              <a:rPr lang="ru-RU" dirty="0"/>
              <a:t>. Лампа</a:t>
            </a:r>
          </a:p>
          <a:p>
            <a:r>
              <a:rPr lang="ru-RU" dirty="0" smtClean="0"/>
              <a:t>6</a:t>
            </a:r>
            <a:r>
              <a:rPr lang="ru-RU" dirty="0"/>
              <a:t>. Приложение </a:t>
            </a:r>
            <a:r>
              <a:rPr lang="ru-RU" dirty="0" err="1"/>
              <a:t>Stop</a:t>
            </a:r>
            <a:r>
              <a:rPr lang="ru-RU" dirty="0"/>
              <a:t> </a:t>
            </a:r>
            <a:r>
              <a:rPr lang="ru-RU" dirty="0" err="1" smtClean="0"/>
              <a:t>motion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11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2089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Заключение</a:t>
            </a:r>
            <a:r>
              <a:rPr lang="ru-RU" sz="2400" b="1" dirty="0" smtClean="0"/>
              <a:t>:</a:t>
            </a:r>
          </a:p>
          <a:p>
            <a:pPr algn="ctr"/>
            <a:endParaRPr lang="ru-RU" sz="2400" b="1" dirty="0" smtClean="0"/>
          </a:p>
          <a:p>
            <a:r>
              <a:rPr lang="ru-RU" b="1" dirty="0" smtClean="0"/>
              <a:t>Анимация</a:t>
            </a:r>
            <a:r>
              <a:rPr lang="ru-RU" dirty="0" smtClean="0"/>
              <a:t> </a:t>
            </a:r>
            <a:r>
              <a:rPr lang="ru-RU" dirty="0"/>
              <a:t>– очень интересный, с богатой историей, динамично развивающийся вид </a:t>
            </a:r>
            <a:r>
              <a:rPr lang="ru-RU" dirty="0" smtClean="0"/>
              <a:t>современного искусства</a:t>
            </a:r>
            <a:r>
              <a:rPr lang="ru-RU" dirty="0"/>
              <a:t>. В ходе выполнения проекта я </a:t>
            </a:r>
            <a:r>
              <a:rPr lang="ru-RU" dirty="0" smtClean="0"/>
              <a:t> узнал </a:t>
            </a:r>
            <a:r>
              <a:rPr lang="ru-RU" dirty="0"/>
              <a:t>много нового об анимации и понял, что </a:t>
            </a:r>
            <a:r>
              <a:rPr lang="ru-RU" dirty="0" smtClean="0"/>
              <a:t>съемки собственного </a:t>
            </a:r>
            <a:r>
              <a:rPr lang="ru-RU" dirty="0"/>
              <a:t>мультфильма – интересное и не очень сложное занятие.</a:t>
            </a:r>
          </a:p>
          <a:p>
            <a:r>
              <a:rPr lang="ru-RU" b="1" u="sng" dirty="0"/>
              <a:t>Вот какие выводы я сделал: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Зная основные секреты создания мультфильмов, можно создать свои собственные </a:t>
            </a:r>
            <a:r>
              <a:rPr lang="ru-RU" dirty="0" smtClean="0"/>
              <a:t>мультфильмы, которые </a:t>
            </a:r>
            <a:r>
              <a:rPr lang="ru-RU" dirty="0"/>
              <a:t>помогают творчески мыслить.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Таким образом, я сумел достичь цели моего проекта. Полученные в ходе исследования </a:t>
            </a:r>
            <a:r>
              <a:rPr lang="ru-RU" dirty="0" smtClean="0"/>
              <a:t>знания позволили </a:t>
            </a:r>
            <a:r>
              <a:rPr lang="ru-RU" dirty="0"/>
              <a:t>увеличить мой интерес к искусству мультипликации</a:t>
            </a:r>
            <a:r>
              <a:rPr lang="ru-RU" dirty="0" smtClean="0"/>
              <a:t>.</a:t>
            </a: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 </a:t>
            </a:r>
            <a:r>
              <a:rPr lang="ru-RU" dirty="0"/>
              <a:t>будущем я хочу показать своим друзьям, как создавать мультфильм и вместе с ними </a:t>
            </a:r>
            <a:r>
              <a:rPr lang="ru-RU" dirty="0" smtClean="0"/>
              <a:t>создать коллекцию </a:t>
            </a:r>
            <a:r>
              <a:rPr lang="ru-RU" dirty="0"/>
              <a:t>мультфильмов, вместе мы сумеем проявить все свои творческие способности и </a:t>
            </a:r>
            <a:r>
              <a:rPr lang="ru-RU" dirty="0" smtClean="0"/>
              <a:t>научиться чему-то </a:t>
            </a:r>
            <a:r>
              <a:rPr lang="ru-RU" dirty="0"/>
              <a:t>новому.</a:t>
            </a:r>
          </a:p>
        </p:txBody>
      </p:sp>
    </p:spTree>
    <p:extLst>
      <p:ext uri="{BB962C8B-B14F-4D97-AF65-F5344CB8AC3E}">
        <p14:creationId xmlns:p14="http://schemas.microsoft.com/office/powerpoint/2010/main" val="190744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720"/>
            <a:ext cx="734481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Список использованной </a:t>
            </a:r>
            <a:r>
              <a:rPr lang="ru-RU" sz="2400" b="1" dirty="0" smtClean="0"/>
              <a:t>литературы</a:t>
            </a:r>
          </a:p>
          <a:p>
            <a:pPr algn="ctr"/>
            <a:endParaRPr lang="ru-RU" sz="2400" b="1" dirty="0"/>
          </a:p>
          <a:p>
            <a:r>
              <a:rPr lang="ru-RU" dirty="0"/>
              <a:t>1. Интернет-ресурс: http://gomult.ru/blog/kakaya-polza-ot-multfilmov/</a:t>
            </a:r>
          </a:p>
          <a:p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Интернет-ресурс: Образовательная социальная сеть http://nsportal.ru</a:t>
            </a:r>
          </a:p>
          <a:p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Интернет статья «Мультфильмы: вред или польза?» </a:t>
            </a:r>
            <a:r>
              <a:rPr lang="ru-RU" dirty="0" err="1"/>
              <a:t>М.Дьякова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dirty="0" smtClean="0"/>
              <a:t>Интернет-ресурс: https</a:t>
            </a:r>
            <a:r>
              <a:rPr lang="ru-RU" dirty="0"/>
              <a:t>://ru.wikipedia.org/wiki/Мультфильм </a:t>
            </a:r>
            <a:endParaRPr lang="ru-RU" dirty="0" smtClean="0"/>
          </a:p>
          <a:p>
            <a:r>
              <a:rPr lang="ru-RU" dirty="0" smtClean="0"/>
              <a:t>5.</a:t>
            </a:r>
            <a:r>
              <a:rPr lang="ru-RU" dirty="0" smtClean="0"/>
              <a:t> </a:t>
            </a:r>
            <a:r>
              <a:rPr lang="ru-RU" dirty="0"/>
              <a:t>Я познаю мир (кино). Издательство </a:t>
            </a:r>
            <a:r>
              <a:rPr lang="ru-RU" dirty="0" smtClean="0"/>
              <a:t>АСТ, 2000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783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6789" y="2598003"/>
            <a:ext cx="66079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B050"/>
                </a:solidFill>
              </a:rPr>
              <a:t>Благодарю,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0612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156</TotalTime>
  <Words>463</Words>
  <Application>Microsoft Office PowerPoint</Application>
  <PresentationFormat>Экран 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Твердый переплет</vt:lpstr>
      <vt:lpstr>«Создание мультфильмов из пластилиновых героев»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«Создание мультфильмов из пластилиновых героев»</dc:title>
  <dc:creator>79503</dc:creator>
  <cp:lastModifiedBy>ученик</cp:lastModifiedBy>
  <cp:revision>17</cp:revision>
  <dcterms:created xsi:type="dcterms:W3CDTF">2024-04-14T08:53:30Z</dcterms:created>
  <dcterms:modified xsi:type="dcterms:W3CDTF">2024-04-18T07:42:36Z</dcterms:modified>
</cp:coreProperties>
</file>