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60" r:id="rId4"/>
    <p:sldId id="261" r:id="rId5"/>
    <p:sldId id="262" r:id="rId6"/>
    <p:sldId id="263" r:id="rId7"/>
    <p:sldId id="264" r:id="rId8"/>
    <p:sldId id="275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64505-AF19-49E3-8532-EFB76633FB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153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C53FC7-8DE2-4CC5-AC07-2E9C3281B443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B8936-15FD-4361-9933-8844A7A77B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6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895C38-5CD1-45A7-A170-D772570AB0F5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A813-99D1-4055-883F-2F2ED19EA6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08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13B579-F231-4D4B-8E06-F8A872A08282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C825-DB8F-4C0E-B56C-CA5243A0FC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971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22CFF3-4F05-43E9-8ADE-827F095E679A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33991-FF3D-4ECA-AEAE-8C8CD2BD08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09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3446B6-6EDB-4B02-8B0E-0EE3D5765D37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5493-F513-49F9-86E7-F32EA424BA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303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E8A0C4-0C1A-411A-8AED-F0E40C0ECF51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9B741-B2F4-42A9-A983-994D14B26A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16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9DD4E3-E57D-462E-A620-4794D10F3828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1E7F6-78DA-47DE-97B6-7ECBFAD54F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3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158833-93A5-45DD-BC88-2D2CFEB57E74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7C63-845E-4DD2-9C6A-3CD0068DC9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80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E0AC98-EE14-4680-80BD-8B82FD4C3E17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4FBD6-B552-41B6-8C91-A13DAD8FE7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65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850" y="6597650"/>
            <a:ext cx="2133600" cy="1158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1035B7-6F32-49D9-92F7-E7E1C3FEA0D7}" type="datetimeFigureOut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13.04.2015</a:t>
            </a:fld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F97D6-82D9-4507-A8A6-8E1F1028D6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4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7FB05-EEF7-4E48-93B0-9B5CCCA43DD8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6F0DF-DD35-4C3E-BCAE-BBA979FC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"/>
          <p:cNvSpPr>
            <a:spLocks noChangeArrowheads="1"/>
          </p:cNvSpPr>
          <p:nvPr userDrawn="1"/>
        </p:nvSpPr>
        <p:spPr bwMode="auto">
          <a:xfrm>
            <a:off x="214313" y="6586538"/>
            <a:ext cx="203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2060"/>
                </a:solidFill>
                <a:cs typeface="Arial" charset="0"/>
              </a:rPr>
              <a:t>larisa-stefanova@mail.ru 	</a:t>
            </a:r>
            <a:endParaRPr lang="ru-RU" sz="120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260350"/>
            <a:ext cx="8496300" cy="6264275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pic>
        <p:nvPicPr>
          <p:cNvPr id="1028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716338"/>
            <a:ext cx="1825625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F29060-7372-494E-9878-311F7CCD17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1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0"/>
          <p:cNvSpPr>
            <a:spLocks noGrp="1"/>
          </p:cNvSpPr>
          <p:nvPr>
            <p:ph type="ctrTitle" idx="4294967295"/>
          </p:nvPr>
        </p:nvSpPr>
        <p:spPr>
          <a:xfrm>
            <a:off x="0" y="1988840"/>
            <a:ext cx="7772400" cy="1470025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пришли сюда учиться!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лениться, а трудиться!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тот, кто  много знает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жизни что-то достигает!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36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  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              боковая сторона                                                    боковая сторона</a:t>
            </a:r>
            <a:endParaRPr lang="ru-RU" sz="1800" dirty="0"/>
          </a:p>
        </p:txBody>
      </p:sp>
      <p:sp useBgFill="1">
        <p:nvSpPr>
          <p:cNvPr id="4" name="Равнобедренный треугольник 3"/>
          <p:cNvSpPr/>
          <p:nvPr/>
        </p:nvSpPr>
        <p:spPr>
          <a:xfrm>
            <a:off x="3786182" y="1928802"/>
            <a:ext cx="1714512" cy="2786082"/>
          </a:xfrm>
          <a:prstGeom prst="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357554" y="3143248"/>
            <a:ext cx="857256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5072066" y="3143247"/>
            <a:ext cx="857256" cy="1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79912" y="4725144"/>
            <a:ext cx="1728192" cy="0"/>
          </a:xfrm>
          <a:prstGeom prst="line">
            <a:avLst/>
          </a:prstGeom>
          <a:ln w="730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Равнобедренный треугольник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</a:t>
            </a:r>
          </a:p>
        </p:txBody>
      </p:sp>
      <p:sp useBgFill="1">
        <p:nvSpPr>
          <p:cNvPr id="4" name="Равнобедренный треугольник 3"/>
          <p:cNvSpPr/>
          <p:nvPr/>
        </p:nvSpPr>
        <p:spPr>
          <a:xfrm>
            <a:off x="3786182" y="1928802"/>
            <a:ext cx="1714512" cy="2786082"/>
          </a:xfrm>
          <a:prstGeom prst="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28860" y="5143512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две стороны равны</a:t>
            </a:r>
            <a:endParaRPr lang="ru-RU" sz="44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779912" y="4725144"/>
            <a:ext cx="1728192" cy="0"/>
          </a:xfrm>
          <a:prstGeom prst="line">
            <a:avLst/>
          </a:prstGeom>
          <a:ln w="730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5" name="Прямоугольный треугольник 4"/>
          <p:cNvSpPr/>
          <p:nvPr/>
        </p:nvSpPr>
        <p:spPr>
          <a:xfrm>
            <a:off x="2786050" y="2928934"/>
            <a:ext cx="3857652" cy="1214446"/>
          </a:xfrm>
          <a:prstGeom prst="rt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771800" y="2924944"/>
            <a:ext cx="0" cy="1224136"/>
          </a:xfrm>
          <a:prstGeom prst="line">
            <a:avLst/>
          </a:prstGeom>
          <a:ln w="857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771800" y="4149080"/>
            <a:ext cx="3816424" cy="0"/>
          </a:xfrm>
          <a:prstGeom prst="line">
            <a:avLst/>
          </a:prstGeom>
          <a:ln w="730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Разносторонний треугольник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5" name="Прямоугольный треугольник 4"/>
          <p:cNvSpPr/>
          <p:nvPr/>
        </p:nvSpPr>
        <p:spPr>
          <a:xfrm>
            <a:off x="2786050" y="2928934"/>
            <a:ext cx="3857652" cy="1214446"/>
          </a:xfrm>
          <a:prstGeom prst="rt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3108" y="4857760"/>
            <a:ext cx="5500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все стороны разные</a:t>
            </a:r>
            <a:endParaRPr lang="ru-RU" sz="44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771800" y="2924944"/>
            <a:ext cx="0" cy="1224136"/>
          </a:xfrm>
          <a:prstGeom prst="line">
            <a:avLst/>
          </a:prstGeom>
          <a:ln w="857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771800" y="4149080"/>
            <a:ext cx="3816424" cy="0"/>
          </a:xfrm>
          <a:prstGeom prst="line">
            <a:avLst/>
          </a:prstGeom>
          <a:ln w="730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mg7285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8103711" cy="60777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1648_html_745452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7905805" cy="59293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19" y="928670"/>
            <a:ext cx="8553377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352513061294773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8509453" cy="56729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8531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МОЛОДЦЫ!</a:t>
            </a:r>
            <a:endParaRPr lang="ru-RU" sz="8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Picture 5" descr="37r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7236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0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           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вариант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вариант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400" dirty="0" smtClean="0"/>
              <a:t>      </a:t>
            </a:r>
            <a:r>
              <a:rPr lang="en-US" sz="2400" dirty="0" smtClean="0"/>
              <a:t>        4 </a:t>
            </a:r>
            <a:r>
              <a:rPr lang="ru-RU" sz="2400" dirty="0" smtClean="0"/>
              <a:t>+</a:t>
            </a:r>
            <a:r>
              <a:rPr lang="en-US" sz="2400" dirty="0" smtClean="0"/>
              <a:t> 96 : 2 =</a:t>
            </a:r>
            <a:r>
              <a:rPr lang="ru-RU" sz="2400" dirty="0" smtClean="0"/>
              <a:t>                                              100 + 88 </a:t>
            </a:r>
            <a:r>
              <a:rPr lang="en-US" sz="2400" dirty="0" smtClean="0"/>
              <a:t>: 4 =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3 · 26 – 18 =                                           78 : 6 + 247 =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9 · 30 + 200 =                                         560 : 7 · 4 =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88 : 4 · 10 =                                            462 - 5 · 12 =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20 · 7 +800 =                                          800 + 20 · 7 =  </a:t>
            </a:r>
          </a:p>
          <a:p>
            <a:pPr>
              <a:buNone/>
            </a:pPr>
            <a:endParaRPr lang="ru-RU" sz="1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321571" y="3393281"/>
            <a:ext cx="635798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           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вариант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вариант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400" dirty="0" smtClean="0"/>
              <a:t>   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en-US" sz="2400" dirty="0" smtClean="0"/>
              <a:t>        4 </a:t>
            </a:r>
            <a:r>
              <a:rPr lang="ru-RU" sz="2400" smtClean="0"/>
              <a:t>+</a:t>
            </a:r>
            <a:r>
              <a:rPr lang="en-US" sz="2400" smtClean="0"/>
              <a:t> </a:t>
            </a:r>
            <a:r>
              <a:rPr lang="en-US" sz="2400" dirty="0" smtClean="0"/>
              <a:t>96 : 2 =</a:t>
            </a:r>
            <a:r>
              <a:rPr lang="ru-RU" sz="2400" dirty="0" smtClean="0"/>
              <a:t> </a:t>
            </a:r>
            <a:r>
              <a:rPr lang="en-US" sz="2400" dirty="0" smtClean="0"/>
              <a:t>52</a:t>
            </a:r>
            <a:r>
              <a:rPr lang="ru-RU" sz="2400" dirty="0" smtClean="0"/>
              <a:t>                            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dirty="0" smtClean="0"/>
              <a:t>    100 + 88 </a:t>
            </a:r>
            <a:r>
              <a:rPr lang="en-US" sz="2400" dirty="0" smtClean="0"/>
              <a:t>: 4 = 122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</a:t>
            </a:r>
            <a:r>
              <a:rPr lang="ru-RU" sz="2400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en-US" sz="2400" dirty="0" smtClean="0"/>
              <a:t>       </a:t>
            </a:r>
            <a:r>
              <a:rPr lang="ru-RU" sz="2400" dirty="0" smtClean="0"/>
              <a:t> </a:t>
            </a:r>
            <a:r>
              <a:rPr lang="en-US" sz="2400" dirty="0" smtClean="0"/>
              <a:t>3 · 26 – 18 = 60                         </a:t>
            </a:r>
            <a:r>
              <a:rPr lang="ru-RU" sz="2400" dirty="0" smtClean="0"/>
              <a:t>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en-US" sz="2400" dirty="0" smtClean="0"/>
              <a:t>    </a:t>
            </a:r>
            <a:r>
              <a:rPr lang="ru-RU" sz="2400" dirty="0" smtClean="0"/>
              <a:t>  </a:t>
            </a:r>
            <a:r>
              <a:rPr lang="en-US" sz="2400" dirty="0" smtClean="0"/>
              <a:t>78 : 6 + 247 = 260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</a:t>
            </a:r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2400" dirty="0" smtClean="0"/>
              <a:t>       9 · 30 + 200 = 470                     </a:t>
            </a:r>
            <a:r>
              <a:rPr lang="ru-RU" sz="2400" dirty="0" smtClean="0"/>
              <a:t>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en-US" sz="2400" dirty="0" smtClean="0"/>
              <a:t>   </a:t>
            </a:r>
            <a:r>
              <a:rPr lang="ru-RU" sz="2400" dirty="0" smtClean="0"/>
              <a:t>  </a:t>
            </a:r>
            <a:r>
              <a:rPr lang="en-US" sz="2400" dirty="0" smtClean="0"/>
              <a:t> 560 : 7 · 4 = 320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en-US" sz="2400" dirty="0" smtClean="0"/>
              <a:t>      88 : 4 · 10 = 220                      </a:t>
            </a:r>
            <a:r>
              <a:rPr lang="ru-RU" sz="2400" dirty="0" smtClean="0"/>
              <a:t>    </a:t>
            </a:r>
            <a:r>
              <a:rPr lang="en-US" sz="2400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en-US" sz="2400" dirty="0" smtClean="0"/>
              <a:t>  </a:t>
            </a:r>
            <a:r>
              <a:rPr lang="ru-RU" sz="2400" dirty="0" smtClean="0"/>
              <a:t>  </a:t>
            </a:r>
            <a:r>
              <a:rPr lang="en-US" sz="2400" dirty="0" smtClean="0"/>
              <a:t> 462 - 5 · 12 = 402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</a:t>
            </a:r>
            <a:r>
              <a:rPr lang="ru-RU" sz="2400" dirty="0" smtClean="0"/>
              <a:t>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en-US" sz="2400" dirty="0" smtClean="0"/>
              <a:t>       20 · 7 +800 = 940                      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en-US" sz="2400" dirty="0" smtClean="0"/>
              <a:t>   </a:t>
            </a:r>
            <a:r>
              <a:rPr lang="ru-RU" sz="2400" dirty="0" smtClean="0"/>
              <a:t> </a:t>
            </a:r>
            <a:r>
              <a:rPr lang="en-US" sz="2400" dirty="0" smtClean="0"/>
              <a:t> 800 + 20 · 7 = 940  </a:t>
            </a:r>
          </a:p>
          <a:p>
            <a:pPr>
              <a:buNone/>
            </a:pPr>
            <a:endParaRPr lang="ru-RU" sz="1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321571" y="3393281"/>
            <a:ext cx="635798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7"/>
            <a:ext cx="8319298" cy="155966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800" dirty="0" smtClean="0"/>
              <a:t>                  </a:t>
            </a: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r>
              <a:rPr lang="ru-RU" sz="1800" i="1" dirty="0" smtClean="0">
                <a:latin typeface="Arial Black" pitchFamily="34" charset="0"/>
                <a:cs typeface="Angsana New" pitchFamily="18" charset="-34"/>
              </a:rPr>
              <a:t>  </a:t>
            </a: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endParaRPr lang="ru-RU" sz="1800" i="1" dirty="0" smtClean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r>
              <a:rPr lang="ru-RU" sz="1800" i="1" dirty="0"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1800" i="1" dirty="0" smtClean="0">
                <a:latin typeface="Arial Black" pitchFamily="34" charset="0"/>
                <a:cs typeface="Angsana New" pitchFamily="18" charset="-34"/>
              </a:rPr>
              <a:t>          </a:t>
            </a:r>
            <a:r>
              <a:rPr lang="ru-RU" sz="19200" i="1" dirty="0" smtClean="0">
                <a:solidFill>
                  <a:srgbClr val="FF0000"/>
                </a:solidFill>
                <a:latin typeface="Arial Black" pitchFamily="34" charset="0"/>
                <a:cs typeface="Angsana New" pitchFamily="18" charset="-34"/>
              </a:rPr>
              <a:t>Г  Е  О  М  Е  Т  Р  И  Я</a:t>
            </a:r>
            <a:endParaRPr lang="ru-RU" sz="19200" dirty="0">
              <a:solidFill>
                <a:srgbClr val="FF0000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2050" name="Picture 2" descr="Стихи к занятиям на развитие творческого воображения - Информационно-образовательный портал &quot;Ассоциация увлеченных педагогов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4320480" cy="456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329642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                    </a:t>
            </a:r>
          </a:p>
          <a:p>
            <a:pPr>
              <a:buNone/>
            </a:pPr>
            <a:r>
              <a:rPr lang="ru-RU" sz="1800" dirty="0" smtClean="0"/>
              <a:t>                                     </a:t>
            </a:r>
          </a:p>
          <a:p>
            <a:pPr>
              <a:buNone/>
            </a:pPr>
            <a:endParaRPr lang="ru-RU" sz="1800" dirty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  <a:p>
            <a:pPr>
              <a:buNone/>
            </a:pPr>
            <a:r>
              <a:rPr lang="ru-RU" sz="1400" i="1" dirty="0" smtClean="0">
                <a:latin typeface="Arial Black" pitchFamily="34" charset="0"/>
                <a:cs typeface="Angsana New" pitchFamily="18" charset="-34"/>
              </a:rPr>
              <a:t>                                     </a:t>
            </a:r>
          </a:p>
          <a:p>
            <a:pPr>
              <a:buNone/>
            </a:pPr>
            <a:r>
              <a:rPr lang="ru-RU" sz="1400" i="1" dirty="0"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1400" i="1" dirty="0" smtClean="0">
                <a:latin typeface="Arial Black" pitchFamily="34" charset="0"/>
                <a:cs typeface="Angsana New" pitchFamily="18" charset="-34"/>
              </a:rPr>
              <a:t>                                    </a:t>
            </a:r>
          </a:p>
          <a:p>
            <a:pPr>
              <a:buNone/>
            </a:pPr>
            <a:endParaRPr lang="ru-RU" sz="14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endParaRPr lang="ru-RU" sz="1400" i="1" dirty="0" smtClean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r>
              <a:rPr lang="ru-RU" sz="1400" i="1" dirty="0"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1400" i="1" dirty="0" smtClean="0">
                <a:latin typeface="Arial Black" pitchFamily="34" charset="0"/>
                <a:cs typeface="Angsana New" pitchFamily="18" charset="-34"/>
              </a:rPr>
              <a:t>                                     </a:t>
            </a:r>
          </a:p>
          <a:p>
            <a:pPr>
              <a:buNone/>
            </a:pPr>
            <a:endParaRPr lang="ru-RU" sz="14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r>
              <a:rPr lang="ru-RU" sz="1400" i="1" dirty="0" smtClean="0">
                <a:latin typeface="Arial Black" pitchFamily="34" charset="0"/>
                <a:cs typeface="Angsana New" pitchFamily="18" charset="-34"/>
              </a:rPr>
              <a:t>                                   </a:t>
            </a:r>
            <a:r>
              <a:rPr lang="ru-RU" sz="2400" i="1" dirty="0" smtClean="0">
                <a:latin typeface="Arial Black" pitchFamily="34" charset="0"/>
                <a:cs typeface="Angsana New" pitchFamily="18" charset="-34"/>
              </a:rPr>
              <a:t>Г  Е  О  М  Е  Т  Р  И  Я</a:t>
            </a:r>
            <a:endParaRPr lang="ru-RU" sz="2400" dirty="0" smtClean="0"/>
          </a:p>
          <a:p>
            <a:pPr>
              <a:buNone/>
            </a:pPr>
            <a:r>
              <a:rPr lang="ru-RU" dirty="0" smtClean="0"/>
              <a:t>                 от греческого «</a:t>
            </a:r>
            <a:r>
              <a:rPr lang="ru-RU" dirty="0" err="1" smtClean="0"/>
              <a:t>гео</a:t>
            </a:r>
            <a:r>
              <a:rPr lang="ru-RU" dirty="0" smtClean="0"/>
              <a:t>» - </a:t>
            </a:r>
            <a:r>
              <a:rPr lang="ru-RU" dirty="0"/>
              <a:t>Земля </a:t>
            </a:r>
          </a:p>
          <a:p>
            <a:pPr>
              <a:buNone/>
            </a:pPr>
            <a:r>
              <a:rPr lang="ru-RU" dirty="0" smtClean="0"/>
              <a:t>                                           «метрия» - мера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0971" y="3244334"/>
            <a:ext cx="2279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i="1" dirty="0" smtClean="0">
                <a:latin typeface="Arial Black" pitchFamily="34" charset="0"/>
                <a:cs typeface="Angsana New" pitchFamily="18" charset="-34"/>
              </a:rPr>
              <a:t> </a:t>
            </a:r>
            <a:endParaRPr lang="ru-RU" dirty="0"/>
          </a:p>
        </p:txBody>
      </p:sp>
      <p:pic>
        <p:nvPicPr>
          <p:cNvPr id="6" name="Рисунок 5" descr="large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2313701" cy="27860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14612" y="1500174"/>
            <a:ext cx="6286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Евклид ( около 325 </a:t>
            </a:r>
            <a:r>
              <a:rPr lang="ru-RU" sz="2000" b="1" dirty="0"/>
              <a:t>года до н. э</a:t>
            </a:r>
            <a:r>
              <a:rPr lang="ru-RU" sz="2000" b="1" dirty="0" smtClean="0"/>
              <a:t>. - 265 </a:t>
            </a:r>
            <a:r>
              <a:rPr lang="ru-RU" sz="2000" b="1" dirty="0"/>
              <a:t>года до н. э</a:t>
            </a:r>
            <a:r>
              <a:rPr lang="ru-RU" sz="2000" b="1" dirty="0" smtClean="0"/>
              <a:t>. )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         </a:t>
            </a: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r>
              <a:rPr lang="ru-RU" sz="1800" i="1" dirty="0" smtClean="0">
                <a:latin typeface="Arial Black" pitchFamily="34" charset="0"/>
                <a:cs typeface="Angsana New" pitchFamily="18" charset="-34"/>
              </a:rPr>
              <a:t>  </a:t>
            </a: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endParaRPr lang="ru-RU" sz="1800" i="1" dirty="0" smtClean="0">
              <a:latin typeface="Arial Black" pitchFamily="34" charset="0"/>
              <a:cs typeface="Angsana New" pitchFamily="18" charset="-34"/>
            </a:endParaRPr>
          </a:p>
          <a:p>
            <a:pPr>
              <a:buNone/>
            </a:pPr>
            <a:endParaRPr lang="ru-RU" sz="1800" i="1" dirty="0">
              <a:latin typeface="Arial Black" pitchFamily="34" charset="0"/>
              <a:cs typeface="Angsana New" pitchFamily="18" charset="-3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1071546"/>
            <a:ext cx="1143008" cy="107157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Блок-схема: решение 4"/>
          <p:cNvSpPr/>
          <p:nvPr/>
        </p:nvSpPr>
        <p:spPr>
          <a:xfrm rot="5400000">
            <a:off x="821505" y="2750339"/>
            <a:ext cx="1428760" cy="1357322"/>
          </a:xfrm>
          <a:prstGeom prst="flowChartDecisi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анные 5"/>
          <p:cNvSpPr/>
          <p:nvPr/>
        </p:nvSpPr>
        <p:spPr>
          <a:xfrm>
            <a:off x="4860032" y="607199"/>
            <a:ext cx="1500198" cy="1000132"/>
          </a:xfrm>
          <a:prstGeom prst="flowChartInputOutpu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3071810"/>
            <a:ext cx="1428760" cy="857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4929190" y="5286388"/>
            <a:ext cx="1714512" cy="714380"/>
          </a:xfrm>
          <a:prstGeom prst="trapezoid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2000232" y="4572008"/>
            <a:ext cx="1500198" cy="1285884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6699941" y="2321711"/>
            <a:ext cx="1643074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  <a:latin typeface="Arial Black" pitchFamily="34" charset="0"/>
              </a:rPr>
              <a:t>Виды треугольников</a:t>
            </a:r>
            <a:endParaRPr lang="ru-RU" sz="4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 useBgFill="1">
        <p:nvSpPr>
          <p:cNvPr id="5" name="Равнобедренный треугольник 4"/>
          <p:cNvSpPr/>
          <p:nvPr/>
        </p:nvSpPr>
        <p:spPr>
          <a:xfrm>
            <a:off x="2714612" y="2143116"/>
            <a:ext cx="3429024" cy="2500330"/>
          </a:xfrm>
          <a:prstGeom prst="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Равносторонний треугольник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</a:t>
            </a:r>
            <a:r>
              <a:rPr lang="ru-RU" sz="4400" dirty="0" smtClean="0"/>
              <a:t>все стороны равны</a:t>
            </a:r>
            <a:endParaRPr lang="ru-RU" sz="4400" dirty="0"/>
          </a:p>
        </p:txBody>
      </p:sp>
      <p:sp useBgFill="1">
        <p:nvSpPr>
          <p:cNvPr id="5" name="Равнобедренный треугольник 4"/>
          <p:cNvSpPr/>
          <p:nvPr/>
        </p:nvSpPr>
        <p:spPr>
          <a:xfrm>
            <a:off x="2714612" y="2143116"/>
            <a:ext cx="3429024" cy="2500330"/>
          </a:xfrm>
          <a:prstGeom prst="triangle">
            <a:avLst/>
          </a:prstGeom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тефанова Л. М. Шаблон для презентаци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255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Angsana New</vt:lpstr>
      <vt:lpstr>Arial</vt:lpstr>
      <vt:lpstr>Arial Black</vt:lpstr>
      <vt:lpstr>Calibri</vt:lpstr>
      <vt:lpstr>Monotype Corsiva</vt:lpstr>
      <vt:lpstr>Тема Office</vt:lpstr>
      <vt:lpstr>Стефанова Л. М. Шаблон для презентации</vt:lpstr>
      <vt:lpstr>Мы пришли сюда учиться! Не лениться, а трудиться! Только тот, кто  много знает В жизни что-то достигает!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треугольников</vt:lpstr>
      <vt:lpstr>Презентация PowerPoint</vt:lpstr>
      <vt:lpstr>Равносторонний треугольник</vt:lpstr>
      <vt:lpstr>Презентация PowerPoint</vt:lpstr>
      <vt:lpstr>Равнобедренный треугольник</vt:lpstr>
      <vt:lpstr>Презентация PowerPoint</vt:lpstr>
      <vt:lpstr>Разносторонний треугольник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Даниил</dc:creator>
  <cp:lastModifiedBy>User</cp:lastModifiedBy>
  <cp:revision>17</cp:revision>
  <dcterms:created xsi:type="dcterms:W3CDTF">2015-04-09T21:11:05Z</dcterms:created>
  <dcterms:modified xsi:type="dcterms:W3CDTF">2015-04-13T09:12:08Z</dcterms:modified>
</cp:coreProperties>
</file>