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6" r:id="rId11"/>
    <p:sldId id="267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337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094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1036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206890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084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53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7774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5958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454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1031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4564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1501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122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05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36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0827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309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A0FAD6B-8429-46D2-82C1-A0616CE0D36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A85FB9D-EF54-4D9F-85A7-BEB253DF7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4331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3104960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этап Всероссийских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соревнований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безопасности»</a:t>
            </a:r>
          </a:p>
        </p:txBody>
      </p:sp>
    </p:spTree>
    <p:extLst>
      <p:ext uri="{BB962C8B-B14F-4D97-AF65-F5344CB8AC3E}">
        <p14:creationId xmlns="" xmlns:p14="http://schemas.microsoft.com/office/powerpoint/2010/main" val="2076173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30909" y="1030138"/>
            <a:ext cx="6419273" cy="4814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800" y="149009"/>
            <a:ext cx="4932534" cy="65767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4289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53309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4042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4037" y="1099127"/>
            <a:ext cx="11508508" cy="53663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Отметим, что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безопасности»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ежегодно с целью получения учащимися навыков поведения в экстремальных ситуациях, пропаганды здорового образа жизни, патриотического воспитания, формирования ответственного отношения к вопросам личной и общественной безопасности, совершенствования физических навыков.</a:t>
            </a:r>
          </a:p>
        </p:txBody>
      </p:sp>
    </p:spTree>
    <p:extLst>
      <p:ext uri="{BB962C8B-B14F-4D97-AF65-F5344CB8AC3E}">
        <p14:creationId xmlns="" xmlns:p14="http://schemas.microsoft.com/office/powerpoint/2010/main" val="44897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583" y="0"/>
            <a:ext cx="11277600" cy="286327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Центра детей и молодёжи "Беркут" в течение двух дней соревновались 16 команд, в том числе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«Патриоты» и «Пламя» МБОУ Есинской СОШ.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909" y="2236175"/>
            <a:ext cx="7010400" cy="4551282"/>
          </a:xfrm>
        </p:spPr>
      </p:pic>
    </p:spTree>
    <p:extLst>
      <p:ext uri="{BB962C8B-B14F-4D97-AF65-F5344CB8AC3E}">
        <p14:creationId xmlns="" xmlns:p14="http://schemas.microsoft.com/office/powerpoint/2010/main" val="3464796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35774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день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988291"/>
            <a:ext cx="10954952" cy="53478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конкурсное испытание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пожарно-тактическая полоса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прошло на стадионе «Строитель» (г. Саяногорск). На пожарно-тактической полосе школьники должны были надеть боевую одежду пожарного, завязать двойную спасательную петлю и надеть её на спасаемого. Преодолеть забор высотой 1,7 м, преодолеть бум (бревно высотой 80 см), соединить пожарный рукав со стволом и заполнить мишень водой.</a:t>
            </a:r>
          </a:p>
        </p:txBody>
      </p:sp>
    </p:spTree>
    <p:extLst>
      <p:ext uri="{BB962C8B-B14F-4D97-AF65-F5344CB8AC3E}">
        <p14:creationId xmlns="" xmlns:p14="http://schemas.microsoft.com/office/powerpoint/2010/main" val="335119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12437"/>
            <a:ext cx="10364451" cy="1607127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пожарно-тактическая полоса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256145" y="2050384"/>
            <a:ext cx="2489269" cy="44290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590" y="1976582"/>
            <a:ext cx="6867610" cy="45766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29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Открытие соревнований  На территории Центра детей и молодёжи "Беркут"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527" y="2186781"/>
            <a:ext cx="5686521" cy="4264891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53664" y="2186780"/>
            <a:ext cx="6087881" cy="4264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4360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382" y="157018"/>
            <a:ext cx="3953163" cy="67009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 препятствии»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участники демонстрировали навыки в преодолении нескольких видов переправ, перепрыгивали «условный» овраг, поднимались и спускались по склону, используя для прохождения каждого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подэтапа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страховочное снаряжение.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467" y="489526"/>
            <a:ext cx="7869381" cy="59020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1651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302329"/>
            <a:ext cx="5384799" cy="40385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334" y="1302329"/>
            <a:ext cx="5384798" cy="40385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5476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-73890"/>
            <a:ext cx="10364451" cy="1533236"/>
          </a:xfrm>
        </p:spPr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 день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401" y="858983"/>
            <a:ext cx="11259126" cy="11268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«Визитная карточка»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участники представляли свои команды, демонстрируя актерские и музыкальные способности.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1" y="2549236"/>
            <a:ext cx="5474086" cy="41055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442" y="2549236"/>
            <a:ext cx="5474085" cy="41055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65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062182"/>
            <a:ext cx="10363826" cy="472901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выживания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котором им надо было перейти болото, провести сердечно-легочную реанимацию, продемонстрировать умение действовать при химическом заражении местности, перебраться через навесную переправу, найти пострадавшего в лесу, развести костер без спичек и зажигалки, выбрать верный азимут, бросить спасательный круг и конец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Александрова.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7128179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91</TotalTime>
  <Words>260</Words>
  <Application>Microsoft Office PowerPoint</Application>
  <PresentationFormat>Произвольный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Капля</vt:lpstr>
      <vt:lpstr>Региональный этап Всероссийских соревнований  «Школа безопасности»</vt:lpstr>
      <vt:lpstr>На территории Центра детей и молодёжи "Беркут" в течение двух дней соревновались 16 команд, в том числе команды «Патриоты» и «Пламя» МБОУ Есинской СОШ.</vt:lpstr>
      <vt:lpstr>I день </vt:lpstr>
      <vt:lpstr>пожарно-тактическая полоса </vt:lpstr>
      <vt:lpstr>Открытие соревнований  На территории Центра детей и молодёжи "Беркут" </vt:lpstr>
      <vt:lpstr>«Полоса препятствии» - участники демонстрировали навыки в преодолении нескольких видов переправ, перепрыгивали «условный» овраг, поднимались и спускались по склону, используя для прохождения каждого подэтапа страховочное снаряжение.</vt:lpstr>
      <vt:lpstr>Слайд 7</vt:lpstr>
      <vt:lpstr>II день 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этап Всероссийских соревнований  «Школа безопасности»</dc:title>
  <dc:creator>Пользователь</dc:creator>
  <cp:lastModifiedBy>чупапи муняню</cp:lastModifiedBy>
  <cp:revision>13</cp:revision>
  <dcterms:created xsi:type="dcterms:W3CDTF">2024-10-21T02:42:39Z</dcterms:created>
  <dcterms:modified xsi:type="dcterms:W3CDTF">2024-11-22T06:17:54Z</dcterms:modified>
</cp:coreProperties>
</file>