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56" r:id="rId5"/>
    <p:sldId id="261" r:id="rId6"/>
    <p:sldId id="260" r:id="rId7"/>
    <p:sldId id="262" r:id="rId8"/>
    <p:sldId id="264" r:id="rId9"/>
    <p:sldId id="265" r:id="rId10"/>
    <p:sldId id="266" r:id="rId11"/>
    <p:sldId id="263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78D1E20-12BA-4576-9EC5-D79AD12E1533}">
          <p14:sldIdLst>
            <p14:sldId id="258"/>
            <p14:sldId id="257"/>
            <p14:sldId id="259"/>
            <p14:sldId id="256"/>
            <p14:sldId id="261"/>
            <p14:sldId id="260"/>
            <p14:sldId id="262"/>
            <p14:sldId id="264"/>
            <p14:sldId id="265"/>
            <p14:sldId id="266"/>
            <p14:sldId id="263"/>
            <p14:sldId id="269"/>
            <p14:sldId id="267"/>
            <p14:sldId id="268"/>
          </p14:sldIdLst>
        </p14:section>
        <p14:section name="Раздел без заголовка" id="{CE07C4CE-7FF4-412D-9FED-BD83EEA73CBB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651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9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2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98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934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6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26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11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13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02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085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7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742B7-22F9-4779-B91E-ABA3B43B1771}" type="datetimeFigureOut">
              <a:rPr lang="ru-RU" smtClean="0"/>
              <a:t>18.01.2025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179DC-C3FD-48FF-B337-B716026A9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65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92" y="1316182"/>
            <a:ext cx="6677890" cy="53617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5745" y="0"/>
            <a:ext cx="114577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образовательное учреждение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 №22 Богородицкого района Тульской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9528" y="2410691"/>
            <a:ext cx="637309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«Гастрономическое путешествие»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Номинация конкурса: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«Почувствуй вкус. Гастрономический туризм.»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Ермакова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Васильевна,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русского языка и литературы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Богородицкий район, с. Ломовка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категория: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36 лет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5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33055" y="831274"/>
            <a:ext cx="102246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Другой наш знаменитый земляк А.Т.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оставил для туляков рецепт замечательного напитка – декокта. Состоящий из ромашки, шалфея и буквицы лекарственной, он не только лечит от простуды, но и восстанавливает иммунитет.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Пить его следует для укрепления здоровья особым способом: 1-чашку – горячей 2-чашку – прохлажденной, а 3-4 чашки – с тульским калачиком.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4" y="2654005"/>
            <a:ext cx="4695825" cy="3074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500" y="2690336"/>
            <a:ext cx="3203793" cy="32205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693293" y="2462490"/>
            <a:ext cx="34987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Самая знаменитая российская выпечка — калач. Первое упоминание о калачах относится аж к тринадцатому веку. Знамениты они также тем, что вошли во множество поговорок. Например, «со свиным или суконным рылом, да в </a:t>
            </a:r>
            <a:r>
              <a:rPr lang="ru-RU" dirty="0" err="1" smtClean="0"/>
              <a:t>калашный</a:t>
            </a:r>
            <a:r>
              <a:rPr lang="ru-RU" dirty="0" smtClean="0"/>
              <a:t> ряд». Это значит, что человек оказался не на своем месте — пришел торговать мясом туда, где торгуют калачами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15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8582" y="1246909"/>
            <a:ext cx="9753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славное Куликово поле следует отправится, чтобы отведать особого «Куликовского кваса » из муки, </a:t>
            </a:r>
            <a:r>
              <a:rPr lang="ru-RU" dirty="0" err="1" smtClean="0"/>
              <a:t>трепышек</a:t>
            </a:r>
            <a:r>
              <a:rPr lang="ru-RU" dirty="0" smtClean="0"/>
              <a:t> (пирожков из пшена), </a:t>
            </a:r>
            <a:r>
              <a:rPr lang="ru-RU" dirty="0" err="1" smtClean="0"/>
              <a:t>поддышек</a:t>
            </a:r>
            <a:r>
              <a:rPr lang="ru-RU" dirty="0" smtClean="0"/>
              <a:t> (утренних лепешек на хлебной закваске), </a:t>
            </a:r>
            <a:r>
              <a:rPr lang="ru-RU" dirty="0" err="1" smtClean="0"/>
              <a:t>тянков</a:t>
            </a:r>
            <a:r>
              <a:rPr lang="ru-RU" dirty="0" smtClean="0"/>
              <a:t> (блинов из картофеля), саламаты (густого киселя из прожаренной муки)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77831" y="2478016"/>
            <a:ext cx="57551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Особым лакомством считаются  «Тульские лапти». Очень вкусные, нежнейшие тонюсенькие  пирожки  с большим количеством картофельной начинки. Все очень просто и вкусно. Жарятся такие "лапотки" в масле очень быстро, а съедаются еще быстрее.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254" y="2250719"/>
            <a:ext cx="4524887" cy="3004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0648" y="4226096"/>
            <a:ext cx="4374987" cy="246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3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8582" y="1246909"/>
            <a:ext cx="975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77831" y="2478016"/>
            <a:ext cx="5755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77636" y="942109"/>
            <a:ext cx="103216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различных корнеплодов: моркови, свеклы, репы, тыквы и брюквы готовили средневековые чипсы —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паренки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Овощи нарезали крупными кусочками, парили до полуготовности в чугунке или в глиняном горшочке с небольшим количеством воды, а затем выкладывали на противень и ставили в русскую печь, чтобы они были подвяленные.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паренок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выходит оригинальный и вкусный десерт к чаю из натуральных ингредиентов. Они не только сладкие, но и полезные. Приготовленные из овощей, эти старинные лакомства богаты витаминами, минералами, клетчаткой и другими веществами, необходимыми организму. Современным детям, которые в своей жизни каких только сладостей уже не попробовали,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паренки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нравятся и сейчас.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018" y="4300547"/>
            <a:ext cx="5559291" cy="236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8979" cy="69688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8582" y="1246909"/>
            <a:ext cx="975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77831" y="2478016"/>
            <a:ext cx="5755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1288471" y="1761162"/>
            <a:ext cx="100445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кулинарным брендом Тульской области стали и Суворовские конфеты. У них сравнительно недолгая история, но они уже превратились в излюбленное тульское лакомство. Исходное сырье для них —орехи со всех континентов, сухофрукты, экзотические цукаты, семена, ягоды, специи.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942" y="3332417"/>
            <a:ext cx="4100945" cy="30223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1" y="3357980"/>
            <a:ext cx="4585856" cy="305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6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56365" y="1607128"/>
            <a:ext cx="4031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1673" y="2007238"/>
            <a:ext cx="4267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Богата земля Тульская блюдами на любой вкус. Приезжайте к нам в гости, чтобы все самим попробовать и оценить!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76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56365" y="1607128"/>
            <a:ext cx="40316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— это холмы, яблоневые сады, старинные города и традиции. В том числе и гастрономические. Белевская пастила, тульский пряник, яснополянские огурцы, пиво — все эти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специалитеты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возникли в разное время, но уже прочно вписались в наш быт.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38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288473" y="1938625"/>
            <a:ext cx="100445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945" y="1011382"/>
            <a:ext cx="100445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попробовать Тульский край на вкус, стоит бросить все и отправиться в гастропутешествие по Тульской области.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каждым блюдом вы будете открывать для себя наш регион с новой стороны.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будет в меню ваших выходных? Прекрасная местная кухня, прогулки по красивейшим местам, отдых в замечательных отелях. Знакомство с гостеприимными людьми.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207" y="4227462"/>
            <a:ext cx="3783586" cy="23725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606" y="4157979"/>
            <a:ext cx="3913798" cy="26118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373" y="4157979"/>
            <a:ext cx="3772680" cy="25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3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«Кулинария, а особенно национальная кулинария, — это вовсе не «проблема желудка», о которой якобы «просвещенному» человеку нечего ломать себе голову (пусть об этом заботятся повара!), а проблема сердца, проблема разума, проблема восстановления «национальной души».                                                               Вильям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Похлебкин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области своя кухня. Многие удивятся, а какая это в Туле может быть индивидуальная кухня, отличная, скажем, от московской? Откуда там взяться другой кухне? Но подумавшие так явно окажутся неправы – по части кулинарии у туляков собственная гордость.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3859888"/>
            <a:ext cx="1028007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 в любой культуре всегда имела, помимо ежедневной потребности, еще и обрядовое значение. К каждому празднику обязательно готовили особые блюда и выпечку.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27" y="4936832"/>
            <a:ext cx="5938019" cy="18291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r="18432"/>
          <a:stretch/>
        </p:blipFill>
        <p:spPr>
          <a:xfrm>
            <a:off x="6918995" y="4770626"/>
            <a:ext cx="4843513" cy="19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0872" y="1136074"/>
            <a:ext cx="100999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Номер один в тульской гастрономии – знаменитый тульский пряник , впервые упомянутый ещё в писцовой книге 1685 года. Товар быстро обрёл популярность и стал важной частью тульской экономики и культуры.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45" y="3890665"/>
            <a:ext cx="6289964" cy="24824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52943" y="2136339"/>
            <a:ext cx="102800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Сейчас в городе действует даже Музей тульского пряника, а в самом центре города установлен памятник прянику весом более тонны и двух метров в диаметре. Он печатный, то есть с оттиснутыми на нём рисунками, узорами и текстом.</a:t>
            </a:r>
          </a:p>
          <a:p>
            <a:r>
              <a:rPr lang="ru-RU" dirty="0" smtClean="0"/>
              <a:t>У каждого пряничника были свои деревянные доски, а свои рецепты они сохраняли в строжайшем секрете, даже не записывая их, а передавая устно от отца к сыну. Ещё до революции лучшие тульские пряники удостаивались медалей на международных выставках.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7246" y="3891696"/>
            <a:ext cx="3804234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63782" y="1025236"/>
            <a:ext cx="104740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Родственниками пряников являются «жамки». Этим словом туляки удивляют всех приезжих. За ним у нас в Туле скрывается всего лишь маленький пряничек, на вид как пышка или пампушка. Пекут жамки из остатков пряничного теста, поэтому называть их «пряниками» для туляка – кощунство. Жамки не имеют начинки, и вкус у них, обычно, мятный.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856" y="2895901"/>
            <a:ext cx="4816124" cy="25284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891" y="2570348"/>
            <a:ext cx="4431693" cy="335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6909" y="1149927"/>
            <a:ext cx="98505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Одного пряника хватило бы, чтоб считать Тулу заметной на кулинарной карте. Но есть в Туле ещё блюдо, заслужившее славу – белёвская пастила. Хотя с блюдами это бывает редко, у этого кулинарного шедевра есть конкретный автор – купец Амвросий Прохоров , который не знал, куда девать богатые урожаи яблок из своего сада.</a:t>
            </a:r>
          </a:p>
          <a:p>
            <a:r>
              <a:rPr lang="ru-RU" dirty="0" smtClean="0"/>
              <a:t>Ему повезло: готовя печёные яблоки в духовке, повар их там передержал и они потеряли форму. Пытаясь как-то спасти испорченный продукт, он взбил яблочную мякоть с сахаром и белками, а потом высушил в духовке. Результат превзошёл все ожидания, и вскоре белёвскую пастилу стали продавать в Париже, а её поставки к британскому двору не прерывались даже в холодную войну.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355" y="3428013"/>
            <a:ext cx="4505325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232" y="3555233"/>
            <a:ext cx="4630233" cy="270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59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8473" y="1136074"/>
            <a:ext cx="100445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селе Крапивна Тульской области гостю могут предложить блюда, главным ингредиентом которых будет крапива: чай, зеленые щи, суп, паста, вареники, оладьи, лепешки и, конечно, знаменитый «</a:t>
            </a:r>
            <a:r>
              <a:rPr lang="ru-RU" dirty="0" err="1" smtClean="0"/>
              <a:t>крапивенский</a:t>
            </a:r>
            <a:r>
              <a:rPr lang="ru-RU" dirty="0" smtClean="0"/>
              <a:t> пирог».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63" y="3705999"/>
            <a:ext cx="3300413" cy="25290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472" y="2109707"/>
            <a:ext cx="4725016" cy="26366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7668" y="3746534"/>
            <a:ext cx="3035736" cy="248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73"/>
            <a:ext cx="12191999" cy="6859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1246909"/>
            <a:ext cx="10044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945" y="2690336"/>
            <a:ext cx="10044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52943" y="4013776"/>
            <a:ext cx="102800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8982" y="872837"/>
            <a:ext cx="1102821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Ясная Поляна славится не только литературными, но и кулинарными шедеврами. Кропотливо собранные Софьей Андреевной и бережно хранимые потомками рецепты семьи Толстых дошли до наших дней. Самым известным из них является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Анковский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пирог. « Что сильней, чем смерть и рок, –  Сладкий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анковский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пирог. Л. Толстой»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Анке, давший имя пирогу, был деканом медицинского факультета московского университета. Семье Берс, в которой родилась и выросла Софья Андреевна, он приходился родственником и часто бывал у них в гостях. Рецептом сладкого пирога Анке поделился с тещей Толстого. Так пирог стал носить имя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анковский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» и после свадьбы Софьи Андреевны и Льва Николаевича, перешел в Ясную Поляну, где стал метафорой дома и благополучия.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Ясной Поляной связано еще одно лакомство, являющееся визитной карточкой Тулы – одноименные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суфлейные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конфеты, выпуск которых был налажен кондитерской фабрикой в 1973 году. В продолжении толстовской тематики позднее были выпущены конфеты «Наташа Ростова».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219" y="4690885"/>
            <a:ext cx="3075713" cy="19282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208" y="4650005"/>
            <a:ext cx="3169519" cy="19181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4741" y="4694213"/>
            <a:ext cx="3431414" cy="19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1220</Words>
  <Application>Microsoft Office PowerPoint</Application>
  <PresentationFormat>Широкоэкранный</PresentationFormat>
  <Paragraphs>88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В.В.</dc:creator>
  <cp:lastModifiedBy>Ермакова В.В.</cp:lastModifiedBy>
  <cp:revision>15</cp:revision>
  <dcterms:created xsi:type="dcterms:W3CDTF">2025-01-18T17:54:34Z</dcterms:created>
  <dcterms:modified xsi:type="dcterms:W3CDTF">2025-01-18T20:04:29Z</dcterms:modified>
</cp:coreProperties>
</file>