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6" r:id="rId2"/>
    <p:sldId id="257" r:id="rId3"/>
    <p:sldId id="258" r:id="rId4"/>
    <p:sldId id="262" r:id="rId5"/>
    <p:sldId id="261" r:id="rId6"/>
    <p:sldId id="263" r:id="rId7"/>
    <p:sldId id="264" r:id="rId8"/>
    <p:sldId id="265" r:id="rId9"/>
    <p:sldId id="266" r:id="rId10"/>
    <p:sldId id="269" r:id="rId11"/>
    <p:sldId id="270" r:id="rId12"/>
    <p:sldId id="271" r:id="rId13"/>
    <p:sldId id="26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67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33" autoAdjust="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972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286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067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F81EC3-0A11-428E-A32C-CAF58B4C43D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145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8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553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2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36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76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71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304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501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C6B75-CDF5-4F6B-853E-06FA279108AE}" type="datetimeFigureOut">
              <a:rPr lang="ru-RU" smtClean="0"/>
              <a:t>08.05.2025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EA344-9D9D-4539-962A-A6142C21B8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588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hyperlink" Target="http://www.youtube.com/watch?v=nrybTLLVqw0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5.png"/><Relationship Id="rId5" Type="http://schemas.microsoft.com/office/2007/relationships/media" Target="../media/media3.mp3"/><Relationship Id="rId10" Type="http://schemas.openxmlformats.org/officeDocument/2006/relationships/image" Target="../media/image4.jpeg"/><Relationship Id="rId4" Type="http://schemas.openxmlformats.org/officeDocument/2006/relationships/audio" Target="../media/media2.mp3"/><Relationship Id="rId9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3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5.png"/><Relationship Id="rId4" Type="http://schemas.openxmlformats.org/officeDocument/2006/relationships/image" Target="../media/image3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5.png"/><Relationship Id="rId4" Type="http://schemas.openxmlformats.org/officeDocument/2006/relationships/image" Target="../media/image3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5.png"/><Relationship Id="rId4" Type="http://schemas.openxmlformats.org/officeDocument/2006/relationships/image" Target="../media/image3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5.pn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5.png"/><Relationship Id="rId4" Type="http://schemas.openxmlformats.org/officeDocument/2006/relationships/image" Target="../media/image3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5.png"/><Relationship Id="rId4" Type="http://schemas.openxmlformats.org/officeDocument/2006/relationships/image" Target="../media/image39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40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7152" y="286348"/>
            <a:ext cx="8208912" cy="1470025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А</a:t>
            </a:r>
            <a:r>
              <a:rPr lang="en-US" dirty="0" smtClean="0"/>
              <a:t>N EXCURSION TO THE ZOO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89240"/>
            <a:ext cx="6400800" cy="1268760"/>
          </a:xfrm>
        </p:spPr>
        <p:txBody>
          <a:bodyPr>
            <a:normAutofit/>
          </a:bodyPr>
          <a:lstStyle/>
          <a:p>
            <a:r>
              <a:rPr lang="ru-RU" dirty="0" smtClean="0"/>
              <a:t>МОУ «</a:t>
            </a:r>
            <a:r>
              <a:rPr lang="ru-RU" dirty="0" err="1" smtClean="0"/>
              <a:t>Волосовская</a:t>
            </a:r>
            <a:r>
              <a:rPr lang="ru-RU" dirty="0" smtClean="0"/>
              <a:t> СОШ № 1»</a:t>
            </a:r>
          </a:p>
          <a:p>
            <a:r>
              <a:rPr lang="ru-RU" dirty="0" smtClean="0"/>
              <a:t>Учитель англ. языка : Ойнас С.А.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72816"/>
            <a:ext cx="82089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9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705"/>
            <a:ext cx="9144000" cy="686470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5200" y="6440851"/>
            <a:ext cx="702567" cy="41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258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007"/>
            <a:ext cx="9144000" cy="689500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6309320"/>
            <a:ext cx="5208579" cy="2880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3600" y="6494338"/>
            <a:ext cx="680400" cy="36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04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5900" y="1"/>
            <a:ext cx="10764688" cy="674136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9319" y="5780262"/>
            <a:ext cx="9237308" cy="1077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7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bricks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81923" name="Group 3"/>
          <p:cNvGraphicFramePr>
            <a:graphicFrameLocks noGrp="1"/>
          </p:cNvGraphicFramePr>
          <p:nvPr>
            <p:ph/>
          </p:nvPr>
        </p:nvGraphicFramePr>
        <p:xfrm>
          <a:off x="250825" y="260350"/>
          <a:ext cx="8229600" cy="5851528"/>
        </p:xfrm>
        <a:graphic>
          <a:graphicData uri="http://schemas.openxmlformats.org/drawingml/2006/table">
            <a:tbl>
              <a:tblPr/>
              <a:tblGrid>
                <a:gridCol w="812800"/>
                <a:gridCol w="812800"/>
                <a:gridCol w="812800"/>
                <a:gridCol w="812800"/>
                <a:gridCol w="812800"/>
                <a:gridCol w="812800"/>
                <a:gridCol w="812800"/>
                <a:gridCol w="814388"/>
                <a:gridCol w="812800"/>
                <a:gridCol w="912812"/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048" name="Picture 128" descr="d180d0b8d181d183d0bdd0bed0ba1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64500" y="5229225"/>
            <a:ext cx="1385888" cy="16287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2051" name="Rectangle 131"/>
          <p:cNvSpPr>
            <a:spLocks noChangeArrowheads="1"/>
          </p:cNvSpPr>
          <p:nvPr/>
        </p:nvSpPr>
        <p:spPr bwMode="auto">
          <a:xfrm>
            <a:off x="1187450" y="6308725"/>
            <a:ext cx="513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hlinkClick r:id="rId4"/>
              </a:rPr>
              <a:t>http://www.youtube.com/watch?v=nrybTLLVqw0</a:t>
            </a:r>
            <a:r>
              <a:rPr lang="ru-RU"/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4" y="6308725"/>
            <a:ext cx="5208579" cy="31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28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66"/>
            <a:ext cx="9113779" cy="6835334"/>
          </a:xfrm>
        </p:spPr>
      </p:pic>
    </p:spTree>
    <p:extLst>
      <p:ext uri="{BB962C8B-B14F-4D97-AF65-F5344CB8AC3E}">
        <p14:creationId xmlns:p14="http://schemas.microsoft.com/office/powerpoint/2010/main" val="4612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808" y="-175356"/>
            <a:ext cx="9377808" cy="7033356"/>
          </a:xfrm>
        </p:spPr>
      </p:pic>
    </p:spTree>
    <p:extLst>
      <p:ext uri="{BB962C8B-B14F-4D97-AF65-F5344CB8AC3E}">
        <p14:creationId xmlns:p14="http://schemas.microsoft.com/office/powerpoint/2010/main" val="32305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40" y="0"/>
            <a:ext cx="9166239" cy="6883896"/>
          </a:xfrm>
        </p:spPr>
      </p:pic>
    </p:spTree>
    <p:extLst>
      <p:ext uri="{BB962C8B-B14F-4D97-AF65-F5344CB8AC3E}">
        <p14:creationId xmlns:p14="http://schemas.microsoft.com/office/powerpoint/2010/main" val="369019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887" y="28453"/>
            <a:ext cx="9293291" cy="6969968"/>
          </a:xfrm>
        </p:spPr>
      </p:pic>
    </p:spTree>
    <p:extLst>
      <p:ext uri="{BB962C8B-B14F-4D97-AF65-F5344CB8AC3E}">
        <p14:creationId xmlns:p14="http://schemas.microsoft.com/office/powerpoint/2010/main" val="302194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80" y="0"/>
            <a:ext cx="9197280" cy="6897960"/>
          </a:xfrm>
        </p:spPr>
      </p:pic>
    </p:spTree>
    <p:extLst>
      <p:ext uri="{BB962C8B-B14F-4D97-AF65-F5344CB8AC3E}">
        <p14:creationId xmlns:p14="http://schemas.microsoft.com/office/powerpoint/2010/main" val="53969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164" y="0"/>
            <a:ext cx="9204515" cy="6903386"/>
          </a:xfrm>
        </p:spPr>
      </p:pic>
    </p:spTree>
    <p:extLst>
      <p:ext uri="{BB962C8B-B14F-4D97-AF65-F5344CB8AC3E}">
        <p14:creationId xmlns:p14="http://schemas.microsoft.com/office/powerpoint/2010/main" val="24240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874" y="260648"/>
            <a:ext cx="8219256" cy="1584176"/>
          </a:xfrm>
        </p:spPr>
        <p:txBody>
          <a:bodyPr>
            <a:noAutofit/>
          </a:bodyPr>
          <a:lstStyle/>
          <a:p>
            <a:r>
              <a:rPr lang="en-US" sz="9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Z</a:t>
            </a:r>
            <a:r>
              <a:rPr lang="en-US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O </a:t>
            </a:r>
            <a:r>
              <a:rPr lang="en-US" sz="9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</a:t>
            </a:r>
            <a:endParaRPr lang="ru-RU" sz="9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772816"/>
            <a:ext cx="2398768" cy="29673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385" y="1700808"/>
            <a:ext cx="3035251" cy="29468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073" y="2708920"/>
            <a:ext cx="3170312" cy="19387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3568" y="4869162"/>
            <a:ext cx="12961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             </a:t>
            </a:r>
            <a:r>
              <a:rPr lang="en-US" sz="3200" b="1" dirty="0" smtClean="0"/>
              <a:t>ZEBRA</a:t>
            </a:r>
            <a:endParaRPr lang="ru-RU" sz="3200" b="1" dirty="0"/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6732240" y="5058763"/>
            <a:ext cx="18428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DOLPHIN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22385" y="5085184"/>
            <a:ext cx="21396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CROCODILE</a:t>
            </a:r>
            <a:endParaRPr lang="ru-RU" sz="3200" b="1" dirty="0"/>
          </a:p>
        </p:txBody>
      </p:sp>
      <p:pic>
        <p:nvPicPr>
          <p:cNvPr id="11" name="zvuki-zebr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42655" y="5805264"/>
            <a:ext cx="609600" cy="609600"/>
          </a:xfrm>
          <a:prstGeom prst="rect">
            <a:avLst/>
          </a:prstGeom>
        </p:spPr>
      </p:pic>
      <p:pic>
        <p:nvPicPr>
          <p:cNvPr id="12" name="golos_delfina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885410" y="5812984"/>
            <a:ext cx="609600" cy="609600"/>
          </a:xfrm>
          <a:prstGeom prst="rect">
            <a:avLst/>
          </a:prstGeom>
        </p:spPr>
      </p:pic>
      <p:pic>
        <p:nvPicPr>
          <p:cNvPr id="13" name="rychanie-krokodila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087428" y="5805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57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6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315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288" y="0"/>
            <a:ext cx="9269288" cy="6951966"/>
          </a:xfrm>
        </p:spPr>
      </p:pic>
    </p:spTree>
    <p:extLst>
      <p:ext uri="{BB962C8B-B14F-4D97-AF65-F5344CB8AC3E}">
        <p14:creationId xmlns:p14="http://schemas.microsoft.com/office/powerpoint/2010/main" val="363422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9448800" cy="7086600"/>
          </a:xfrm>
        </p:spPr>
      </p:pic>
    </p:spTree>
    <p:extLst>
      <p:ext uri="{BB962C8B-B14F-4D97-AF65-F5344CB8AC3E}">
        <p14:creationId xmlns:p14="http://schemas.microsoft.com/office/powerpoint/2010/main" val="372944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293290" cy="6858000"/>
          </a:xfrm>
        </p:spPr>
      </p:pic>
    </p:spTree>
    <p:extLst>
      <p:ext uri="{BB962C8B-B14F-4D97-AF65-F5344CB8AC3E}">
        <p14:creationId xmlns:p14="http://schemas.microsoft.com/office/powerpoint/2010/main" val="276967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0" y="0"/>
            <a:ext cx="9144000" cy="685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Look at the ceiling,</a:t>
            </a:r>
            <a:br>
              <a:rPr lang="en-US" dirty="0" smtClean="0"/>
            </a:br>
            <a:r>
              <a:rPr lang="en-US" dirty="0" smtClean="0"/>
              <a:t>Look at the door,</a:t>
            </a:r>
            <a:br>
              <a:rPr lang="en-US" dirty="0" smtClean="0"/>
            </a:br>
            <a:r>
              <a:rPr lang="en-US" dirty="0" smtClean="0"/>
              <a:t>Look at the window,</a:t>
            </a:r>
            <a:br>
              <a:rPr lang="en-US" dirty="0" smtClean="0"/>
            </a:br>
            <a:r>
              <a:rPr lang="en-US" dirty="0" smtClean="0"/>
              <a:t>Look at the floor.</a:t>
            </a:r>
            <a:br>
              <a:rPr lang="en-US" dirty="0" smtClean="0"/>
            </a:br>
            <a:r>
              <a:rPr lang="en-US" dirty="0" smtClean="0"/>
              <a:t>Point to the window,</a:t>
            </a:r>
            <a:br>
              <a:rPr lang="en-US" dirty="0" smtClean="0"/>
            </a:br>
            <a:r>
              <a:rPr lang="en-US" dirty="0" smtClean="0"/>
              <a:t>Point to the door,</a:t>
            </a:r>
            <a:br>
              <a:rPr lang="en-US" dirty="0" smtClean="0"/>
            </a:br>
            <a:r>
              <a:rPr lang="en-US" dirty="0" smtClean="0"/>
              <a:t>Point to the window,</a:t>
            </a:r>
            <a:br>
              <a:rPr lang="en-US" dirty="0" smtClean="0"/>
            </a:br>
            <a:r>
              <a:rPr lang="en-US" dirty="0" smtClean="0"/>
              <a:t>Point to the floor.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438" y="163279"/>
            <a:ext cx="3166872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37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3408"/>
            <a:ext cx="9144000" cy="6912768"/>
          </a:xfrm>
        </p:spPr>
      </p:pic>
      <p:sp>
        <p:nvSpPr>
          <p:cNvPr id="5" name="Прямоугольник 4"/>
          <p:cNvSpPr/>
          <p:nvPr/>
        </p:nvSpPr>
        <p:spPr>
          <a:xfrm>
            <a:off x="5724128" y="404664"/>
            <a:ext cx="3312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5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lizard</a:t>
            </a:r>
            <a:endParaRPr lang="ru-RU" sz="5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6" name="ящериц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53179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2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396536" cy="6957391"/>
          </a:xfrm>
        </p:spPr>
      </p:pic>
      <p:sp>
        <p:nvSpPr>
          <p:cNvPr id="4" name="Прямоугольник 3"/>
          <p:cNvSpPr/>
          <p:nvPr/>
        </p:nvSpPr>
        <p:spPr>
          <a:xfrm>
            <a:off x="5868144" y="-99392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mouse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Звук-писка-мыш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0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662" y="-243408"/>
            <a:ext cx="9234662" cy="7244080"/>
          </a:xfrm>
        </p:spPr>
      </p:pic>
      <p:sp>
        <p:nvSpPr>
          <p:cNvPr id="5" name="Прямоугольник 4"/>
          <p:cNvSpPr/>
          <p:nvPr/>
        </p:nvSpPr>
        <p:spPr>
          <a:xfrm>
            <a:off x="4754666" y="260648"/>
            <a:ext cx="52013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horse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rzhanie_loshad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83224" y="55754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4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5536"/>
            <a:ext cx="9166239" cy="8365598"/>
          </a:xfrm>
        </p:spPr>
      </p:pic>
      <p:sp>
        <p:nvSpPr>
          <p:cNvPr id="4" name="Прямоугольник 3"/>
          <p:cNvSpPr/>
          <p:nvPr/>
        </p:nvSpPr>
        <p:spPr>
          <a:xfrm>
            <a:off x="6063952" y="188640"/>
            <a:ext cx="2448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whale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zvuk-kasatk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36473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6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377196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3654764" y="188640"/>
            <a:ext cx="54892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snake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зме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094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70" y="-99392"/>
            <a:ext cx="9255790" cy="6957392"/>
          </a:xfrm>
        </p:spPr>
      </p:pic>
      <p:sp>
        <p:nvSpPr>
          <p:cNvPr id="4" name="Прямоугольник 3"/>
          <p:cNvSpPr/>
          <p:nvPr/>
        </p:nvSpPr>
        <p:spPr>
          <a:xfrm>
            <a:off x="5148064" y="116632"/>
            <a:ext cx="3995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crocodile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rychanie-krokodil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1720" y="53732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6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1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064" y="0"/>
            <a:ext cx="9363370" cy="6858000"/>
          </a:xfrm>
        </p:spPr>
      </p:pic>
    </p:spTree>
    <p:extLst>
      <p:ext uri="{BB962C8B-B14F-4D97-AF65-F5344CB8AC3E}">
        <p14:creationId xmlns:p14="http://schemas.microsoft.com/office/powerpoint/2010/main" val="209033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59"/>
            <a:ext cx="9144000" cy="7086600"/>
          </a:xfrm>
        </p:spPr>
      </p:pic>
      <p:sp>
        <p:nvSpPr>
          <p:cNvPr id="4" name="Прямоугольник 3"/>
          <p:cNvSpPr/>
          <p:nvPr/>
        </p:nvSpPr>
        <p:spPr>
          <a:xfrm>
            <a:off x="5796136" y="260648"/>
            <a:ext cx="31683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tortoise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zvuki-piska-cherepa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87824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45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27"/>
            <a:ext cx="9251504" cy="6849173"/>
          </a:xfrm>
        </p:spPr>
      </p:pic>
      <p:sp>
        <p:nvSpPr>
          <p:cNvPr id="4" name="Прямоугольник 3"/>
          <p:cNvSpPr/>
          <p:nvPr/>
        </p:nvSpPr>
        <p:spPr>
          <a:xfrm>
            <a:off x="5148064" y="0"/>
            <a:ext cx="39959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elephant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сл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99792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03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4800" dirty="0" smtClean="0"/>
              <a:t>  </a:t>
            </a:r>
            <a:r>
              <a:rPr lang="en-US" sz="4400" b="1" dirty="0" smtClean="0"/>
              <a:t>lizard</a:t>
            </a:r>
            <a:r>
              <a:rPr lang="en-US" sz="2800" dirty="0" smtClean="0"/>
              <a:t>                                                         </a:t>
            </a:r>
            <a:r>
              <a:rPr lang="en-US" sz="4800" b="1" dirty="0" smtClean="0"/>
              <a:t>snake</a:t>
            </a:r>
            <a:r>
              <a:rPr lang="en-US" sz="4800" dirty="0" smtClean="0"/>
              <a:t> </a:t>
            </a:r>
            <a:r>
              <a:rPr lang="en-US" dirty="0" smtClean="0"/>
              <a:t>                                                                                                                                                                                        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2473540" y="2065396"/>
            <a:ext cx="4032448" cy="16561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/>
              <a:t>Reptiles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>
            <a:stCxn id="3" idx="7"/>
          </p:cNvCxnSpPr>
          <p:nvPr/>
        </p:nvCxnSpPr>
        <p:spPr>
          <a:xfrm flipV="1">
            <a:off x="5915450" y="1988840"/>
            <a:ext cx="590538" cy="319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3" idx="1"/>
          </p:cNvCxnSpPr>
          <p:nvPr/>
        </p:nvCxnSpPr>
        <p:spPr>
          <a:xfrm flipH="1" flipV="1">
            <a:off x="2473540" y="1988840"/>
            <a:ext cx="590538" cy="319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3" idx="5"/>
          </p:cNvCxnSpPr>
          <p:nvPr/>
        </p:nvCxnSpPr>
        <p:spPr>
          <a:xfrm>
            <a:off x="5915450" y="3479037"/>
            <a:ext cx="672774" cy="526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" idx="3"/>
          </p:cNvCxnSpPr>
          <p:nvPr/>
        </p:nvCxnSpPr>
        <p:spPr>
          <a:xfrm flipH="1">
            <a:off x="2473540" y="3479037"/>
            <a:ext cx="590538" cy="5260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4221088"/>
            <a:ext cx="25113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/>
              <a:t>crocodile</a:t>
            </a:r>
            <a:endParaRPr lang="ru-RU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5652120" y="4221088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tortoise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3709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sz="4800" b="1" dirty="0" smtClean="0"/>
              <a:t>mouse</a:t>
            </a:r>
            <a:r>
              <a:rPr lang="en-US" dirty="0" smtClean="0"/>
              <a:t>                                               </a:t>
            </a:r>
            <a:r>
              <a:rPr lang="en-US" sz="4000" dirty="0" smtClean="0"/>
              <a:t> </a:t>
            </a:r>
            <a:r>
              <a:rPr lang="en-US" sz="4800" b="1" dirty="0" smtClean="0"/>
              <a:t>horse</a:t>
            </a:r>
          </a:p>
        </p:txBody>
      </p:sp>
      <p:sp>
        <p:nvSpPr>
          <p:cNvPr id="3" name="Овал 2"/>
          <p:cNvSpPr/>
          <p:nvPr/>
        </p:nvSpPr>
        <p:spPr>
          <a:xfrm>
            <a:off x="2987824" y="2276872"/>
            <a:ext cx="316835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Mammals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67334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whale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967334"/>
            <a:ext cx="31318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elephant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>
            <a:stCxn id="3" idx="1"/>
          </p:cNvCxnSpPr>
          <p:nvPr/>
        </p:nvCxnSpPr>
        <p:spPr>
          <a:xfrm flipH="1" flipV="1">
            <a:off x="2411760" y="2060848"/>
            <a:ext cx="1040058" cy="353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3" idx="3"/>
          </p:cNvCxnSpPr>
          <p:nvPr/>
        </p:nvCxnSpPr>
        <p:spPr>
          <a:xfrm flipH="1">
            <a:off x="2555776" y="3075887"/>
            <a:ext cx="896042" cy="353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3" idx="7"/>
          </p:cNvCxnSpPr>
          <p:nvPr/>
        </p:nvCxnSpPr>
        <p:spPr>
          <a:xfrm flipV="1">
            <a:off x="5692182" y="2060848"/>
            <a:ext cx="1184074" cy="353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3" idx="5"/>
          </p:cNvCxnSpPr>
          <p:nvPr/>
        </p:nvCxnSpPr>
        <p:spPr>
          <a:xfrm>
            <a:off x="5692182" y="3075887"/>
            <a:ext cx="824034" cy="353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832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песня про животных (1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92813" y="6303818"/>
            <a:ext cx="609600" cy="6096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090" y="548680"/>
            <a:ext cx="9202977" cy="5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41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0"/>
            <a:ext cx="6228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                                    HOMEWORK</a:t>
            </a:r>
            <a:endParaRPr lang="ru-RU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331476"/>
            <a:ext cx="6784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«5» - НАЙТИ КАРТИНКУ ИЛИ ФОТО ЛЮБОГО ДИКОГО ЖИВОТНОГО, </a:t>
            </a:r>
          </a:p>
          <a:p>
            <a:r>
              <a:rPr lang="ru-RU" dirty="0"/>
              <a:t> </a:t>
            </a:r>
            <a:r>
              <a:rPr lang="ru-RU" dirty="0" smtClean="0"/>
              <a:t>         НАПИСАТЬ ПРО НЕГО РАССКАЗ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2852936"/>
            <a:ext cx="8344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«4» – СОСТАВИТЬ КРОССВОРД ПРО РЕПТИЛИЙ И МЛЕКОПИТАЮЩИХСЯ ЖИВОТНЫХ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4242898"/>
            <a:ext cx="76391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«3» – НАРИСОВАТЬ ЖИВОТНЫХ, С КОТОРЫМИ МЫ СЕГОДНЯ ВСТРЕЧАЛИСЬ, </a:t>
            </a:r>
          </a:p>
          <a:p>
            <a:r>
              <a:rPr lang="ru-RU" dirty="0"/>
              <a:t> </a:t>
            </a:r>
            <a:r>
              <a:rPr lang="ru-RU" dirty="0" smtClean="0"/>
              <a:t>          РАЗНЕСТИРАСПРЕДЕЛИТЬ ИХ ПО КЛАССАМ И ПОДПИСАТЬ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027" y="4497202"/>
            <a:ext cx="2429958" cy="23607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" y="4618993"/>
            <a:ext cx="2014724" cy="231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8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512" y="0"/>
            <a:ext cx="89809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 YOU FOR THE LESSON!</a:t>
            </a:r>
          </a:p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HAVE A NICE DAY!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4326"/>
            <a:ext cx="9144000" cy="510367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1724447"/>
            <a:ext cx="9144000" cy="510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27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6749"/>
            <a:ext cx="9252520" cy="6858000"/>
          </a:xfrm>
        </p:spPr>
      </p:pic>
    </p:spTree>
    <p:extLst>
      <p:ext uri="{BB962C8B-B14F-4D97-AF65-F5344CB8AC3E}">
        <p14:creationId xmlns:p14="http://schemas.microsoft.com/office/powerpoint/2010/main" val="41972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8" y="33109"/>
            <a:ext cx="9353191" cy="6824891"/>
          </a:xfrm>
        </p:spPr>
      </p:pic>
    </p:spTree>
    <p:extLst>
      <p:ext uri="{BB962C8B-B14F-4D97-AF65-F5344CB8AC3E}">
        <p14:creationId xmlns:p14="http://schemas.microsoft.com/office/powerpoint/2010/main" val="240880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84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2276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8"/>
            <a:ext cx="9144000" cy="6829012"/>
          </a:xfrm>
        </p:spPr>
      </p:pic>
    </p:spTree>
    <p:extLst>
      <p:ext uri="{BB962C8B-B14F-4D97-AF65-F5344CB8AC3E}">
        <p14:creationId xmlns:p14="http://schemas.microsoft.com/office/powerpoint/2010/main" val="152188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52520" cy="6851073"/>
          </a:xfrm>
        </p:spPr>
      </p:pic>
    </p:spTree>
    <p:extLst>
      <p:ext uri="{BB962C8B-B14F-4D97-AF65-F5344CB8AC3E}">
        <p14:creationId xmlns:p14="http://schemas.microsoft.com/office/powerpoint/2010/main" val="183193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6" y="0"/>
            <a:ext cx="9183357" cy="6887518"/>
          </a:xfrm>
        </p:spPr>
      </p:pic>
    </p:spTree>
    <p:extLst>
      <p:ext uri="{BB962C8B-B14F-4D97-AF65-F5344CB8AC3E}">
        <p14:creationId xmlns:p14="http://schemas.microsoft.com/office/powerpoint/2010/main" val="54617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568</TotalTime>
  <Words>217</Words>
  <Application>Microsoft Office PowerPoint</Application>
  <PresentationFormat>Экран (4:3)</PresentationFormat>
  <Paragraphs>137</Paragraphs>
  <Slides>36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Тема Office</vt:lpstr>
      <vt:lpstr>АN EXCURSION TO THE ZOO</vt:lpstr>
      <vt:lpstr>Z O 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АN EXCURSION TO THE ZOO</dc:title>
  <dc:creator>Светлана</dc:creator>
  <cp:lastModifiedBy>Светлана</cp:lastModifiedBy>
  <cp:revision>33</cp:revision>
  <dcterms:created xsi:type="dcterms:W3CDTF">2019-02-03T13:21:02Z</dcterms:created>
  <dcterms:modified xsi:type="dcterms:W3CDTF">2025-05-08T12:56:53Z</dcterms:modified>
</cp:coreProperties>
</file>