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0" r:id="rId13"/>
    <p:sldId id="269" r:id="rId14"/>
    <p:sldId id="267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53A69-984C-480D-9FE7-D20889AEFE88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3D7B5-86EE-4041-B668-7B05B91B76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C839DB1-B8A3-4FF9-8400-B12612EED2A5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5EC4522-8443-4008-A6A9-B8592C81E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564904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Разработка дидактических материалов по английскому языку для подготовки обучающихся к ГИА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6331" y="1481138"/>
            <a:ext cx="7431337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 2. Составление упражнений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 2. Составление упражнений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Иллюстрация ссылок 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8280920" cy="530869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ллюстрация ссылок 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8407491" cy="52585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 3. Обратная связь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 3. Обратная связь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Иллюстрация ссылок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458" y="1481138"/>
            <a:ext cx="7287083" cy="452596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 3. Обратная связь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hp\Desktop\Креативная группа\Иллюстрация ссылок 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302" y="1481138"/>
            <a:ext cx="7127395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ллюстрация ссылок 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63281" y="1481138"/>
            <a:ext cx="7217437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 3. Обратная связь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сылка на задания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7074" y="1481138"/>
            <a:ext cx="4669851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476672"/>
            <a:ext cx="5266928" cy="1143000"/>
          </a:xfrm>
        </p:spPr>
        <p:txBody>
          <a:bodyPr/>
          <a:lstStyle/>
          <a:p>
            <a:r>
              <a:rPr lang="ru-RU" dirty="0" smtClean="0"/>
              <a:t>Добро пожаловать!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https://fipi.ru/oge/otkrytyy-bank-zadaniy-oge</a:t>
            </a:r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https://learningapps.org/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ОГЭ является итоговой формой контроля иноязычной коммуникативной компетенции основного общего образования. </a:t>
            </a:r>
            <a:r>
              <a:rPr lang="ru-RU" dirty="0" err="1" smtClean="0"/>
              <a:t>Cистема</a:t>
            </a:r>
            <a:r>
              <a:rPr lang="ru-RU" dirty="0" smtClean="0"/>
              <a:t> в работе по подготовке обучающихся к экзамену по иностранному языку абсолютно необходима. Хороший результат дает повторительно-обобщающий этап подготовки с подборкой в виде лексико-грамматических таблиц, объемная практика с использованием демоверсий ОГЭ, а также практика в режиме </a:t>
            </a:r>
            <a:r>
              <a:rPr lang="ru-RU" dirty="0" err="1" smtClean="0"/>
              <a:t>on-line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8060432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Интерактивный тренажер для подготовки к Разделу 3 (Грамматика) </a:t>
            </a:r>
            <a:br>
              <a:rPr lang="ru-RU" dirty="0" smtClean="0"/>
            </a:br>
            <a:r>
              <a:rPr lang="ru-RU" dirty="0" smtClean="0"/>
              <a:t>ОГЭ английский язык 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9249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Совершенствовать навыки использования различных грамматических явлений английского языка в тексте с помощью созданных упражнений на платформе </a:t>
            </a:r>
            <a:r>
              <a:rPr lang="en-US" dirty="0" smtClean="0"/>
              <a:t>learning</a:t>
            </a:r>
            <a:r>
              <a:rPr lang="ru-RU" dirty="0" smtClean="0"/>
              <a:t>.</a:t>
            </a:r>
            <a:r>
              <a:rPr lang="en-US" dirty="0" smtClean="0"/>
              <a:t>apps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Компьютерные (Информационно-коммуникационные) технологии</a:t>
            </a:r>
          </a:p>
          <a:p>
            <a:r>
              <a:rPr lang="ru-RU" dirty="0" smtClean="0"/>
              <a:t>Интерактивные технологии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Используемые технологии: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созданный автором сборник упражнений представляет собой серию интерактивных заданий для подготовки к ОГЭ по английскому языку</a:t>
            </a:r>
          </a:p>
          <a:p>
            <a:r>
              <a:rPr lang="ru-RU" dirty="0" smtClean="0"/>
              <a:t>Может быть использован для совершенствования языковых навыков, развития грамматических умений</a:t>
            </a:r>
          </a:p>
          <a:p>
            <a:r>
              <a:rPr lang="ru-RU" dirty="0" smtClean="0"/>
              <a:t>Критерии отбора содержания учебного материала обусловлены спецификой формата ОГЭ, требующего обобщения и систематизации полученных знаний и умений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Аннотация: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2708920"/>
            <a:ext cx="8025618" cy="303900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Данная методическая разработка создана с помощью </a:t>
            </a:r>
            <a:r>
              <a:rPr lang="ru-RU" dirty="0" err="1" smtClean="0"/>
              <a:t>онлайн-сервиса</a:t>
            </a:r>
            <a:r>
              <a:rPr lang="ru-RU" dirty="0" smtClean="0"/>
              <a:t> </a:t>
            </a:r>
            <a:r>
              <a:rPr lang="en-US" dirty="0" err="1" smtClean="0"/>
              <a:t>learning.apps</a:t>
            </a:r>
            <a:r>
              <a:rPr lang="ru-RU" dirty="0" smtClean="0"/>
              <a:t>, который является инструментом для создания интерактивных упражнений. Для выполнения упражнений не нужны предварительно установленные программы. Достаточно доступа в интернет. Также платформа корректно работает с мобильных устройств.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Технические особенности и условия использования </a:t>
            </a:r>
            <a:r>
              <a:rPr lang="ru-RU" dirty="0" err="1" smtClean="0"/>
              <a:t>представлемой</a:t>
            </a:r>
            <a:r>
              <a:rPr lang="ru-RU" dirty="0" smtClean="0"/>
              <a:t> разработки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Данная разработка была успешно использована при подготовке учеников 9 класса к ОГЭ по английскому языку</a:t>
            </a:r>
          </a:p>
          <a:p>
            <a:r>
              <a:rPr lang="ru-RU" dirty="0" smtClean="0"/>
              <a:t>Интерактивные упражнения данного типа удобно использовать на уроке, во внеурочной деятельности, а так же для самостоятельной работы учащихся</a:t>
            </a:r>
          </a:p>
          <a:p>
            <a:r>
              <a:rPr lang="ru-RU" dirty="0" smtClean="0"/>
              <a:t>При групповой работе в подобном формате присутствует соревновательный момент, который способен повысить вовлеченность учащихся в процесс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Практическая реализации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ипи 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6351" y="1481138"/>
            <a:ext cx="7671298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 1. Подбор материала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256</TotalTime>
  <Words>258</Words>
  <Application>Microsoft Office PowerPoint</Application>
  <PresentationFormat>Экран (4:3)</PresentationFormat>
  <Paragraphs>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Разработка дидактических материалов по английскому языку для подготовки обучающихся к ГИА</vt:lpstr>
      <vt:lpstr>Слайд 2</vt:lpstr>
      <vt:lpstr>Интерактивный тренажер для подготовки к Разделу 3 (Грамматика)  ОГЭ английский язык   </vt:lpstr>
      <vt:lpstr>Цель: Совершенствовать навыки использования различных грамматических явлений английского языка в тексте с помощью созданных упражнений на платформе learning.apps </vt:lpstr>
      <vt:lpstr>Используемые технологии: </vt:lpstr>
      <vt:lpstr>Аннотация: </vt:lpstr>
      <vt:lpstr>Технические особенности и условия использования представлемой разработки</vt:lpstr>
      <vt:lpstr>Практическая реализации </vt:lpstr>
      <vt:lpstr>Этап 1. Подбор материала </vt:lpstr>
      <vt:lpstr>Этап 2. Составление упражнений </vt:lpstr>
      <vt:lpstr>Этап 2. Составление упражнений </vt:lpstr>
      <vt:lpstr>Этап 3. Обратная связь</vt:lpstr>
      <vt:lpstr>Этап 3. Обратная связь  </vt:lpstr>
      <vt:lpstr>Этап 3. Обратная связь </vt:lpstr>
      <vt:lpstr>Этап 3. Обратная связь </vt:lpstr>
      <vt:lpstr>Добро пожаловать!</vt:lpstr>
      <vt:lpstr>Использованные источники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24</cp:revision>
  <dcterms:created xsi:type="dcterms:W3CDTF">2024-02-21T14:40:55Z</dcterms:created>
  <dcterms:modified xsi:type="dcterms:W3CDTF">2025-05-08T09:12:32Z</dcterms:modified>
</cp:coreProperties>
</file>