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57" r:id="rId3"/>
    <p:sldId id="258" r:id="rId4"/>
    <p:sldId id="275" r:id="rId5"/>
    <p:sldId id="259" r:id="rId6"/>
    <p:sldId id="260" r:id="rId7"/>
    <p:sldId id="261" r:id="rId8"/>
    <p:sldId id="277" r:id="rId9"/>
    <p:sldId id="264" r:id="rId10"/>
    <p:sldId id="265" r:id="rId11"/>
    <p:sldId id="267" r:id="rId12"/>
    <p:sldId id="270" r:id="rId13"/>
    <p:sldId id="269" r:id="rId14"/>
    <p:sldId id="271" r:id="rId15"/>
    <p:sldId id="276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>
      <p:cViewPr varScale="1">
        <p:scale>
          <a:sx n="86" d="100"/>
          <a:sy n="86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CA9B4-021F-4F04-ABCD-3D9F4105193F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DD0D7-922F-403F-B13C-0E2D5F60C5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47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DD0D7-922F-403F-B13C-0E2D5F60C53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DD0D7-922F-403F-B13C-0E2D5F60C53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1В отечественной педагогике дошкольное воспитание является важным этапом, определяющим всё дальнейшее развитие ребенка. Период раннего и младшего дошкольного возраста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ABEF13-FC85-C059-5288-A5A362447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60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08825" y="594928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itchFamily="18" charset="0"/>
              </a:rPr>
              <a:t>Воспитатель: 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Bookman Old Style" pitchFamily="18" charset="0"/>
              </a:rPr>
              <a:t>  Савостина Г.В.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314093"/>
            <a:ext cx="2486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  <a:latin typeface="Book Antiqua" pitchFamily="18" charset="0"/>
              </a:rPr>
              <a:t>г.о</a:t>
            </a:r>
            <a:r>
              <a:rPr lang="ru-RU" b="1" dirty="0">
                <a:solidFill>
                  <a:srgbClr val="002060"/>
                </a:solidFill>
                <a:latin typeface="Book Antiqua" pitchFamily="18" charset="0"/>
              </a:rPr>
              <a:t>. Сухой Лог 2025 г.</a:t>
            </a:r>
          </a:p>
        </p:txBody>
      </p:sp>
    </p:spTree>
    <p:extLst>
      <p:ext uri="{BB962C8B-B14F-4D97-AF65-F5344CB8AC3E}">
        <p14:creationId xmlns:p14="http://schemas.microsoft.com/office/powerpoint/2010/main" val="302938226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188641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>
                <a:solidFill>
                  <a:srgbClr val="7030A0"/>
                </a:solidFill>
              </a:rPr>
              <a:t>Для решения этих задач мною был систематизированы дидактические игры для сенсорного развития детей. Для развития зрительного восприятия использовала мозаики, рамки - вкладыши. В повседневной жизни для самостоятельной деятельности предлагала детям дидактические игры на закрепление цвета: «Собери бусы», «Разноцветные колечки», «Цветное лото».</a:t>
            </a:r>
          </a:p>
          <a:p>
            <a:r>
              <a:rPr lang="ru-RU" b="1" dirty="0">
                <a:solidFill>
                  <a:srgbClr val="7030A0"/>
                </a:solidFill>
              </a:rPr>
              <a:t>Дидактическая игра «Собери капельки» - дети должны были разложить капельки по цвету в стаканчики такого же цвета, проговаривая всё вслух. Дидактический материал вызывал у детей большой интерес, желание действовать. Малыши обменивались предметами, сравнивали их, делали свои умозаключения, сравнивая цвета.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93DCBA-C223-4567-974E-FAE18E869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5824">
            <a:off x="150778" y="4067656"/>
            <a:ext cx="1851670" cy="24688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C5E0AB-4136-D3E7-6EBB-B535B732D2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822">
            <a:off x="6704233" y="3545767"/>
            <a:ext cx="2067694" cy="27569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2E9246-7A39-4674-86DD-2D3EA3CDE4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20" y="3571424"/>
            <a:ext cx="1995686" cy="26609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5655C26-EAFD-C9CE-D46F-D43D1B51AC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30085" r="10103" b="-10950"/>
          <a:stretch/>
        </p:blipFill>
        <p:spPr>
          <a:xfrm>
            <a:off x="4203086" y="3366195"/>
            <a:ext cx="2262342" cy="2854556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83871" y="3210421"/>
            <a:ext cx="2731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latin typeface="Bookman Old Style" pitchFamily="18" charset="0"/>
              </a:rPr>
              <a:t>«Собери по цвету»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256" y="5517232"/>
            <a:ext cx="3818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Bookman Old Style" pitchFamily="18" charset="0"/>
              </a:rPr>
              <a:t>«Волшебные шарики»</a:t>
            </a:r>
          </a:p>
        </p:txBody>
      </p:sp>
      <p:pic>
        <p:nvPicPr>
          <p:cNvPr id="7173" name="Picture 5" descr="C:\Users\user\Desktop\Новая папка (4)\SAM_3528.JPG"/>
          <p:cNvPicPr>
            <a:picLocks noChangeAspect="1" noChangeArrowheads="1"/>
          </p:cNvPicPr>
          <p:nvPr/>
        </p:nvPicPr>
        <p:blipFill>
          <a:blip r:embed="rId2" cstate="screen">
            <a:lum bright="10000" contrast="25000"/>
          </a:blip>
          <a:srcRect/>
          <a:stretch>
            <a:fillRect/>
          </a:stretch>
        </p:blipFill>
        <p:spPr bwMode="auto">
          <a:xfrm>
            <a:off x="4786314" y="3714752"/>
            <a:ext cx="3748490" cy="2453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5292080" y="6457890"/>
            <a:ext cx="2911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Bookman Old Style" pitchFamily="18" charset="0"/>
              </a:rPr>
              <a:t>«</a:t>
            </a:r>
            <a:r>
              <a:rPr lang="ru-RU" sz="2000" b="1" i="1" dirty="0">
                <a:latin typeface="Bookman Old Style" pitchFamily="18" charset="0"/>
              </a:rPr>
              <a:t>Найди свое место»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3BCD19-8347-9BF1-2D32-6398EAA481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3687387"/>
            <a:ext cx="3757855" cy="27665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037FC5-6B2D-4D12-0FB5-38CEABC86A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854" b="10506"/>
          <a:stretch/>
        </p:blipFill>
        <p:spPr>
          <a:xfrm>
            <a:off x="5940152" y="160156"/>
            <a:ext cx="2951115" cy="30156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AE128C-64CD-D7BF-D020-97D6F3D051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1123" y="134724"/>
            <a:ext cx="2261753" cy="30156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D7C1A3-9B55-BF7E-65AC-24A86C79C6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8" y="1188824"/>
            <a:ext cx="2911374" cy="388183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7544" y="116632"/>
            <a:ext cx="820891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7030A0"/>
                </a:solidFill>
              </a:rPr>
              <a:t>Работа с детьми велась на протяжении всего дня, включалась в разные виды детской деятельности, а также в режимные моменты: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время кормления («Какого цвета суп», «Чем пахнет сок», «Какой формы печенье») ;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умывания («Теплая – холодная водичка», «Какого цвета мыло и чем оно пахнет», «Намыль белые перчатки») ;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одевания («Найди пару к носочку», «Какого цвета одежда», «Чей шарфик длиннее») ;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прогулки («Приятный аромат цветов», «Шуршание листьев», «С какого дерева листочек», «Сделай отпечаток на снегу и песке») 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развлечениях («Праздник мыльных пузырей», «Разноцветные шарики», «В гостях у Петушка», «Веселые матрешки»)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экспериментальной деятельности (игры с водой, игры с песком, игры со снегом, листьями) 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игровой деятельности («Строители», «Накормим куклу», «Погладь разноцветные полотенца», «Разложи посуду по полочкам», «Найди тарелочку для чашечки», «Собери картинку», «Собери пазлы» и пр.) . 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612845"/>
            <a:ext cx="81369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7030A0"/>
                </a:solidFill>
              </a:rPr>
              <a:t>В результате изучения данной темы мною были сделаны следующие выводы: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имеет огромное значение в сенсорном воспитании, это наиболее приемлемый и эффективный способ сообщения знаний ребенку. Она помогает ребенку узнать, как устроен окружающий мир, и расширить его кругозор, способствует формированию его личности.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сенсорного развития у детей младшего дошкольного возраста посредством дидактических игр будет эффективным при соблюдении следующих педагогических условий: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отбор содержания дидактических игр, которое будет близким опыту детей с постепенным усложнением дидактического материала;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работа по сенсорному развитию должна выстраиваться с соблюдением следующих принципов: наглядности, доступности и прочности, систематичности и последовательности;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содержание работы по сенсорному развитию будет реализовываться в разных видах деятельности детей.</a:t>
            </a:r>
          </a:p>
        </p:txBody>
      </p:sp>
      <p:pic>
        <p:nvPicPr>
          <p:cNvPr id="4098" name="Picture 2" descr="C:\Users\kasma\OneDrive\Рабочий стол\аттест\IMG-20221012-WA0006.jpg"/>
          <p:cNvPicPr>
            <a:picLocks noChangeAspect="1" noChangeArrowheads="1"/>
          </p:cNvPicPr>
          <p:nvPr/>
        </p:nvPicPr>
        <p:blipFill>
          <a:blip r:embed="rId2" cstate="screen"/>
          <a:srcRect r="-29681"/>
          <a:stretch>
            <a:fillRect/>
          </a:stretch>
        </p:blipFill>
        <p:spPr bwMode="auto">
          <a:xfrm>
            <a:off x="-571536" y="-13073178"/>
            <a:ext cx="2571768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171400"/>
            <a:ext cx="6912768" cy="918864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Работа с родителями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E2CCAD-7ADC-AEF7-E933-50FE0BBD6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5063">
            <a:off x="348942" y="479533"/>
            <a:ext cx="2579204" cy="37559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D120C9-0C75-1F7B-9389-27A9D61D4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5252">
            <a:off x="3712200" y="1010389"/>
            <a:ext cx="5206502" cy="3493713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643192" cy="418058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Calibri" pitchFamily="34" charset="0"/>
              </a:rPr>
              <a:t>Методическая литература</a:t>
            </a:r>
          </a:p>
        </p:txBody>
      </p:sp>
      <p:pic>
        <p:nvPicPr>
          <p:cNvPr id="5" name="Рисунок 4" descr="C:\Users\user\Desktop\ррррр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1142984"/>
            <a:ext cx="1898196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5-goods.ozstatic.by/480/99/420/10/10420099_0_Sensornoe_vospitanie_detey_rannego_vozrasta_Yuliya_Hohryakova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4214818"/>
            <a:ext cx="17859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cbook.ru/data/book/78/785280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388" y="1071546"/>
            <a:ext cx="207170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noska.ru/images/covers/e6/36/e636fe8e-0077-5c15-ae1c-7a69c991c666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43702" y="4214818"/>
            <a:ext cx="17859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енсорное развитие детей дошкольного возраст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4286256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:\программа.jpg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86116" y="928670"/>
            <a:ext cx="2357454" cy="317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1772816"/>
            <a:ext cx="7731604" cy="25545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>
                <a:ln w="15875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8000" b="1" cap="none" spc="50" dirty="0">
                <a:ln w="15875">
                  <a:solidFill>
                    <a:schemeClr val="bg1"/>
                  </a:solidFill>
                </a:ln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Спасибо </a:t>
            </a:r>
          </a:p>
          <a:p>
            <a:pPr algn="ctr"/>
            <a:r>
              <a:rPr lang="ru-RU" sz="8000" b="1" cap="none" spc="50" dirty="0">
                <a:ln w="15875">
                  <a:solidFill>
                    <a:schemeClr val="bg1"/>
                  </a:solidFill>
                </a:ln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за внимание!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676456" cy="566124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EA0000"/>
                </a:solidFill>
              </a:rPr>
              <a:t>Сенсорное развитие </a:t>
            </a:r>
            <a:r>
              <a:rPr lang="ru-RU" sz="2000" b="1" dirty="0">
                <a:solidFill>
                  <a:srgbClr val="002060"/>
                </a:solidFill>
              </a:rPr>
              <a:t>ребенка буквально с первых дней его жизни является залогом успешного осуществления разных видов деятельности, формирования различных способностей, готовности ребенка к школьному обучению. Именно поэтому так важно, чтобы сенсорное воспитание планомерно и систематически включалось во все моменты жизни ребенка, прежде всего в процессы познания окружающей жизни: предметов, их свойств и качеств. Таким образом, проблема формирования сенсорной культуры является приоритетной, имеет первостепенное значение в развитии ребенка и требует пристального внимания. Но, как известно, основной формой и содержанием организации жизни детей является игра, игра - самая любимая и естественная деятельность дошкольников. Играя, ребенок учится осязанию, восприятию и усваивает все сенсорные эталоны; учится сопоставлять, сравнивать, устанавливать закономерности, принимать самостоятельное решение; развивается и познает мир. 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Именно поэтому я выбрала для себя тему: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«Сенсорное развитие детей раннего возраста посредством     дидактической игры» </a:t>
            </a:r>
            <a:endParaRPr lang="ru-RU" sz="20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br>
              <a:rPr lang="ru-RU" sz="2000" dirty="0"/>
            </a:br>
            <a:r>
              <a:rPr lang="ru-RU" sz="2200" b="1" dirty="0">
                <a:solidFill>
                  <a:srgbClr val="EA0000"/>
                </a:solidFill>
              </a:rPr>
              <a:t>Актуальность темы:</a:t>
            </a:r>
            <a:br>
              <a:rPr lang="ru-RU" sz="2200" b="1" dirty="0"/>
            </a:br>
            <a:r>
              <a:rPr lang="ru-RU" sz="2200" b="1" dirty="0"/>
              <a:t> </a:t>
            </a:r>
            <a:r>
              <a:rPr lang="ru-RU" sz="2200" b="1" dirty="0">
                <a:solidFill>
                  <a:srgbClr val="7030A0"/>
                </a:solidFill>
              </a:rPr>
              <a:t>Моя педагогическая деятельность связана с детьми раннего возраста. Возраст моих детей от 2 до 3 лет. Именно этот возраст наиболее благоприятен для совершенствования деятельности органов чувств, накопление представлений об окружающем мире. Считаю, что эта тема наиболее актуальна в наше время. Процесс образования меняется, идет вперед, появляются новые разработки, программы, в следствии меняется и потребность школ в новых, умных, любознательных детях. Познавательная активность детей раннего возраста формируется в процессе предметной деятельности, которая является ведущей в этот период времени. Особую категорию составляют специальные предметы, стимулирующие познавательную активность – ДИДАКТИЧЕСКИЕ ИГРЫ. Они дают не только обобщающую информацию относительно формы, величины, цвета предмета, но и четкие элементарные представления связи, их взаимодействие с окружающей средой. Поэтому дидактические игрушки незаменимы в развитии чувственных представлений о многообразии и свойствах предметного мира</a:t>
            </a:r>
            <a:r>
              <a:rPr lang="ru-RU" sz="2200" b="1" dirty="0">
                <a:solidFill>
                  <a:srgbClr val="002060"/>
                </a:solidFill>
              </a:rPr>
              <a:t>. 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48680"/>
            <a:ext cx="72728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С целью решения задач сенсорного развития младших дошкольников в условиях детского сада перед собой поставила следующие </a:t>
            </a:r>
            <a:r>
              <a:rPr lang="ru-RU" sz="2000" b="1" dirty="0">
                <a:solidFill>
                  <a:srgbClr val="EA0000"/>
                </a:solidFill>
              </a:rPr>
              <a:t>задачи</a:t>
            </a:r>
            <a:r>
              <a:rPr lang="ru-RU" sz="2000" b="1" dirty="0">
                <a:solidFill>
                  <a:srgbClr val="002060"/>
                </a:solidFill>
              </a:rPr>
              <a:t>: 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1.Развивать и совершенствовать у детей раннего возраста все виды восприятия, обогащать их чувственный опыт через дидактическую игру;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 2. Развивать осязательное восприятие, а именно тактильные и кинестетические ощущения, микро и макро моторику воспитанников используя дидактические игры;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 3.Повышать уровень знаний у родителей по сенсорному развитию и воспитанию детей раннего возраста;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 4. Повышать уровень компетентности по сенсорному развитию и воспитанию детей раннего возраста у педагогов</a:t>
            </a:r>
            <a:r>
              <a:rPr lang="ru-RU" b="1" dirty="0">
                <a:solidFill>
                  <a:srgbClr val="7030A0"/>
                </a:solidFill>
              </a:rPr>
              <a:t>. 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404664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Сенсорное воспитание осуществляю через разные формы работы: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</a:rPr>
              <a:t>создание сенсорного уголка в группе;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</a:rPr>
              <a:t>игры-экспериментирования на развитие всех видов восприятия;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</a:rPr>
              <a:t>игровые ситуации - организация образовательной деятельности (фронтально и подгруппами);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</a:rPr>
              <a:t>развлечения; </a:t>
            </a:r>
          </a:p>
        </p:txBody>
      </p:sp>
    </p:spTree>
  </p:cSld>
  <p:clrMapOvr>
    <a:masterClrMapping/>
  </p:clrMapOvr>
  <p:transition spd="slow">
    <p:whee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260648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Для успешной организации сенсорного развития в группе создала насыщенную предметно- пространственную среду. </a:t>
            </a:r>
            <a:r>
              <a:rPr lang="ru-RU" b="1" i="1" dirty="0">
                <a:solidFill>
                  <a:srgbClr val="7030A0"/>
                </a:solidFill>
              </a:rPr>
              <a:t>Сенсомоторный уголок предназначен: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для стимуляции сенсорных функций (зрение, осязание, слух, обоняние и т. д.);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развития мелкой моторики, стимуляции двигательной активности;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снятия мышечного и </a:t>
            </a:r>
            <a:r>
              <a:rPr lang="ru-RU" b="1" dirty="0" err="1">
                <a:solidFill>
                  <a:srgbClr val="7030A0"/>
                </a:solidFill>
              </a:rPr>
              <a:t>психоэмоционального</a:t>
            </a:r>
            <a:r>
              <a:rPr lang="ru-RU" b="1" dirty="0">
                <a:solidFill>
                  <a:srgbClr val="7030A0"/>
                </a:solidFill>
              </a:rPr>
              <a:t> напряжения, достижения состояния релаксации и комфортного самочувствия детей; создания положительного эмоционального фона, повышения работоспособности ребенка;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активизации когнитивных процессов (мышления, внимания, восприятия, памяти);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повышения мотивации к самостоятельной и экспериментальной деятельности дошкольников. 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332656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                             </a:t>
            </a:r>
            <a:r>
              <a:rPr lang="ru-RU" b="1" dirty="0" err="1">
                <a:solidFill>
                  <a:srgbClr val="7030A0"/>
                </a:solidFill>
              </a:rPr>
              <a:t>Воспитательно</a:t>
            </a:r>
            <a:r>
              <a:rPr lang="ru-RU" b="1" dirty="0">
                <a:solidFill>
                  <a:srgbClr val="7030A0"/>
                </a:solidFill>
              </a:rPr>
              <a:t>- образовательный процесс выстраиваю: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с учетом интересов и потребностей детей;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с учетом возрастных и индивидуальных особенностей детей;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с учетом принципа интеграции образовательных областей;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в соответствии с ФГОС ДО;</a:t>
            </a:r>
          </a:p>
          <a:p>
            <a:r>
              <a:rPr lang="ru-RU" b="1" dirty="0">
                <a:solidFill>
                  <a:srgbClr val="7030A0"/>
                </a:solidFill>
              </a:rPr>
              <a:t>                               </a:t>
            </a:r>
            <a:r>
              <a:rPr lang="ru-RU" b="1" dirty="0" err="1">
                <a:solidFill>
                  <a:srgbClr val="7030A0"/>
                </a:solidFill>
              </a:rPr>
              <a:t>Воспитательно</a:t>
            </a:r>
            <a:r>
              <a:rPr lang="ru-RU" b="1" dirty="0">
                <a:solidFill>
                  <a:srgbClr val="7030A0"/>
                </a:solidFill>
              </a:rPr>
              <a:t> – образовательный процесс состоит из: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Перспективного планирования и внедрения системы дидактических игр в совместную деятельность с детьми в первую и вторую половину дня.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планирование условий для самостоятельной деятельности детей.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Организации в группе пространства для и дидактических игр и игрушек, обеспечивающие развитие восприятия цвета, величины, формы.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 Оптимизации методов руководства: постепенное усложнение дидактических игр, внесение разнообразия в уже знакомые игры за счет использования двух и трех сенсорных признаков предмета, разработка картотеки дидактических игр. 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7030A0"/>
                </a:solidFill>
              </a:rPr>
              <a:t>Взаимодействие с родителями по вопросам образовательной области «Познавательное развитие»и возможностям использования дидактических игр. </a:t>
            </a:r>
          </a:p>
        </p:txBody>
      </p:sp>
    </p:spTree>
  </p:cSld>
  <p:clrMapOvr>
    <a:masterClrMapping/>
  </p:clrMapOvr>
  <p:transition spd="slow">
    <p:spli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7008510-BB25-455F-0EE0-756D0D023D81}"/>
              </a:ext>
            </a:extLst>
          </p:cNvPr>
          <p:cNvSpPr txBox="1"/>
          <p:nvPr/>
        </p:nvSpPr>
        <p:spPr>
          <a:xfrm>
            <a:off x="611560" y="260648"/>
            <a:ext cx="8064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- Формирование картотеки дидактических игр, направленных на сенсорное развитие детей изготовление материала для игр.   (Наличие дидактических игр в картотеке и материалов к ним «Разноцветные </a:t>
            </a:r>
            <a:r>
              <a:rPr lang="ru-RU" sz="1800" dirty="0" err="1"/>
              <a:t>улиточки</a:t>
            </a:r>
            <a:r>
              <a:rPr lang="ru-RU" sz="1800" dirty="0"/>
              <a:t>», «Весёлые прищепки», «Подбери колёса к машинам»).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636500-211A-C4C7-E761-0B03F9963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5302">
            <a:off x="6232781" y="3230920"/>
            <a:ext cx="2376264" cy="31663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41C4D7-16CE-B7FC-209A-880E95791A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1194">
            <a:off x="446205" y="2928410"/>
            <a:ext cx="2643758" cy="352501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655CA4-391B-702F-E410-AFD250F5E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1530381"/>
            <a:ext cx="3251537" cy="243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564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404665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В играх на развивающее целенаправленное восприятие цвета учу детей различать и называть те цветовые тона, которые наиболее часто встречаются в их окружении. Помогаю детям увидеть мир красок, уловить всё разнообразие цветовых тонов и сформировать устойчивый зрительный образ цвета. Эти игры содержат два типа обучающих задач: задачи на целенаправленное различение цветовых тонов; задачи на правильное называние цветов</a:t>
            </a:r>
            <a:r>
              <a:rPr lang="ru-RU" dirty="0">
                <a:solidFill>
                  <a:srgbClr val="7030A0"/>
                </a:solidFill>
              </a:rPr>
              <a:t>. </a:t>
            </a:r>
          </a:p>
        </p:txBody>
      </p:sp>
      <p:pic>
        <p:nvPicPr>
          <p:cNvPr id="3075" name="Picture 3" descr="C:\Users\kasma\OneDrive\Рабочий стол\аттест\IMG-20230206-WA002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71800" y="4581128"/>
            <a:ext cx="2851301" cy="2006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63E387-B392-E294-AAE3-5C7DD0CCB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1" r="14275"/>
          <a:stretch/>
        </p:blipFill>
        <p:spPr>
          <a:xfrm>
            <a:off x="5436096" y="2247103"/>
            <a:ext cx="3459836" cy="20728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9C0E03-5100-C745-83C6-00FD492B14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19759"/>
          <a:stretch/>
        </p:blipFill>
        <p:spPr>
          <a:xfrm>
            <a:off x="179512" y="2324044"/>
            <a:ext cx="3312368" cy="2006471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1626</TotalTime>
  <Words>1264</Words>
  <Application>Microsoft Office PowerPoint</Application>
  <PresentationFormat>Экран (4:3)</PresentationFormat>
  <Paragraphs>63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Book Antiqua</vt:lpstr>
      <vt:lpstr>Bookman Old Style</vt:lpstr>
      <vt:lpstr>Calibri</vt:lpstr>
      <vt:lpstr>Times New Roman</vt:lpstr>
      <vt:lpstr>Тема Office</vt:lpstr>
      <vt:lpstr>1В отечественной педагогике дошкольное воспитание является важным этапом, определяющим всё дальнейшее развитие ребенка. Период раннего и младшего дошкольного возраста </vt:lpstr>
      <vt:lpstr>Презентация PowerPoint</vt:lpstr>
      <vt:lpstr>               Актуальность темы:  Моя педагогическая деятельность связана с детьми раннего возраста. Возраст моих детей от 2 до 3 лет. Именно этот возраст наиболее благоприятен для совершенствования деятельности органов чувств, накопление представлений об окружающем мире. Считаю, что эта тема наиболее актуальна в наше время. Процесс образования меняется, идет вперед, появляются новые разработки, программы, в следствии меняется и потребность школ в новых, умных, любознательных детях. Познавательная активность детей раннего возраста формируется в процессе предметной деятельности, которая является ведущей в этот период времени. Особую категорию составляют специальные предметы, стимулирующие познавательную активность – ДИДАКТИЧЕСКИЕ ИГРЫ. Они дают не только обобщающую информацию относительно формы, величины, цвета предмета, но и четкие элементарные представления связи, их взаимодействие с окружающей средой. Поэтому дидактические игрушки незаменимы в развитии чувственных представлений о многообразии и свойствах предметного мира.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</vt:lpstr>
      <vt:lpstr>Методическая литература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«Сенсорное развитие детей младшего дошкольного возраста   посредством дидактических игр»</dc:title>
  <dc:creator>Admin</dc:creator>
  <cp:lastModifiedBy>User</cp:lastModifiedBy>
  <cp:revision>135</cp:revision>
  <dcterms:created xsi:type="dcterms:W3CDTF">2016-08-02T10:33:50Z</dcterms:created>
  <dcterms:modified xsi:type="dcterms:W3CDTF">2025-01-11T17:25:49Z</dcterms:modified>
</cp:coreProperties>
</file>