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77" r:id="rId8"/>
    <p:sldId id="263" r:id="rId9"/>
    <p:sldId id="265" r:id="rId10"/>
    <p:sldId id="264" r:id="rId11"/>
    <p:sldId id="278" r:id="rId12"/>
    <p:sldId id="267" r:id="rId13"/>
    <p:sldId id="272" r:id="rId14"/>
    <p:sldId id="273" r:id="rId15"/>
    <p:sldId id="274" r:id="rId16"/>
    <p:sldId id="266" r:id="rId17"/>
    <p:sldId id="275" r:id="rId18"/>
    <p:sldId id="271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59" autoAdjust="0"/>
    <p:restoredTop sz="86477" autoAdjust="0"/>
  </p:normalViewPr>
  <p:slideViewPr>
    <p:cSldViewPr>
      <p:cViewPr>
        <p:scale>
          <a:sx n="80" d="100"/>
          <a:sy n="80" d="100"/>
        </p:scale>
        <p:origin x="-852" y="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EB074-352B-4155-A6FC-4161B98F94CA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DA16B-845B-468E-822C-4AEBA8F3E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мнению психологов, наблюдение – это сложная деятельность, основу которой составляет сознательное целенаправленное восприятие.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формирования у младших дошкольников представлений о разнообразии объектов живой и неживой природы, выявления их особенностей, признаков, качеств, характерных действий используется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распознающее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наблюдение.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целью выявления особенностей роста и развития растений, ознакомления с сезонными изменениями в живой и неживой природе.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знакомства с жизненными циклами растений и животных проводится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длительное наблюдение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Для выявления общего признака и особенностей в объектах и явлениях организуется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сравнительное наблюдение.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младшей группе при непосредственном руководстве воспитателя может осуществляться дедуктивное наблюдение, позволяющее по отдельным фрагментам восстановить картину недавних событий, выявить причинно-следственные связи в природе или деятельности человека. Важно, чтобы у наблюдения всегда был мотив, цель. Нужно планировать свое наблюдение, сначала это делает воспитатель и постепенно учит детей планировать предстоящую работу, и обязательно подводится итог, другими словами, нужно делать вывод.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Большое значение как способ получения впечатлений и представлений, а также как средство развития познавательно-исследовательской деятельности имеет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детское экспериментирование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Н .Н 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Поддьяков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определяет детское экспериментирование как практическое выполнение ребёнком действий с объектами в целях познания их свойств, связей и зависимостей. Экспериментирование положительно влияет на эмоциональную сферу ребёнка, приносит ему удовольствие, обеспечивает накопление сенсорного и исследовательского опыта, развитие памяти, активизирует мыслительные процессы. Чтобы служить средством разностороннего развития, экспериментирование должно организовываться таким образом, чтобы преобладала активность детей. Хотя в младшем возрасте проведение опытно-экспериментальной деятельности без присутствия взрослого невозможно, нужно постараться минимизировать свое участие в процессе, выступать организатором и помощником. В младшей группе, помимо поддержки самостоятельного экспериментирования и создания для него условий, проводятся демонстрационные и фронтальные опыты.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Беседа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-это выстроенный диалог на заранее подготовленную тему. В младшем возрасте используются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беседы-разговоры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 рассматривании объектов, картинок, игрушек.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Беседы познавательного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характера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.Содержание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бесед должно быть педагогически обосновано, доступно психологически, близко дошкольнику. Содержание бесед обычно основывается на опыте детей или ранее полученных знаниях.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Делятся на три типа: вводная (обычно организующая предстоящий вид деятельности), сопутствующая деятельности, уточняющая и заключительная.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Познавательный рассказ педагога.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Это монологическое повествование для доходчивого, эмоционального преподнесения материала. В основном это применяется для освоения связей, основных признаков явлений. Рассказ педагога должен быть кратким, логичным, поддерживаться наглядными образами или практическим показом. В более старшем возрасте можно сопровождать презентацией.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Большое значение для освоения окружающего мира имеет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ознакомление детей с произведениями художественной литературы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 природе и деятельности человека, организация изобразительной деятельности. Младшие дошкольники активно усваивают представления в образной, чувственной форме, поэтому эстетическая культура является для них важным источником познания, опыта осуществления познавательной деятельности. Чувства играют значительную роль в становлении мировоззрения. Осознание их дошкольником происходит в процессе эмоционального переживания. Для обеспечения подобного эффекта можно использовать театрализованные игры на основе прослушанных детьми произведений, игровые ситуации, возможность передавать полученные впечатления и представления в рисунках, различных поделках.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целью систематизации, актуализации освоенных представлений в младшей группе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используют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дидактические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игры.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Сущность дидактической игры заключается в том, что дети решают умственные задачи, предложенные им в занимательной игровой форме, сами находят решения, преодолевая при этом определённые трудности. В структуре дидактической игры выделяют дидактическую и игровую задачи, содержание и правила игры, игровые действия, результат игры. Важно, чтобы при организации дидактической игры были представлены все её элементы. Нарушение требований к построению каждого из структурных элементов, тем более исключение одного из них, может приводить к частичной или полной утрате развивающего потенциала игры.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Также используют проектный метод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 проектов: развитие познавательного интереса у детей путем привлечения их к совместной исследовательской деятельности. Проект носит характер сотрудничества воспитателя и детей. Проектная деятельность представляет собой особый вид интеллектуально-творческой деятельности, она как никакая другая она поддерживает детскую познавательную инициативу в условиях детского сада 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семьи.Уже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младшем дошкольном возрасте ставится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акцентна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формирование способности к добыванию информации, а не получению готовых знаний. На первых этапах дети открывают знания частично, т.е. с помощью воспитателя, другими словами нужны промежуточные целевые  ориентиры, отражающие уровень развития ребенка 3-4 лет. Исследования в проектах помогают не только получать новые знания, но и учат правильно формулировать и задавать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вопросы.В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работе с младшими дошкольниками используют подсказку, наводящие вопросы, дети составляют вопросы простые, по мере накопления определенного багажа знаний, вопросы станут более сложными и грамотно построенными.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Тематический день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детей - это день наполненный сюрпризами, яркий, наполненный открытиями, впечатлениями.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Длявоспитателя-это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целенаправленная деятельность, серьезно продуманные занятия, режимные и сюрпризные моменты, которые подчинены конкретной теме и цели. Очень интересная форма, чтобы заинтересовать детей, разнообразить познавательную активность, особенно если нет времени на реализацию проекта или тема не слишком существенная.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основе рассмотренных выше простых форм организации детских видов деятельности, построенных на минимальном количестве методов и средств, конструируются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составные формы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Составные формы организации детских видов деятельности состоят из простых форм, комбинируемых в разнообразных сочетаниях. Например, игры-путешествия, творческие мастерские, детские лаборатории и т.д.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Ну и, конечно, занятия по окружающему миру, в которых мы используем различные приемы и формы.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пример предлагаю вам занятие по ознакомлению с окружающим миром «Зима, зимние погодные явления»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мнению Л.А. Беляевой, одним из основных побудителей познавательной активности детей является педагог. Реакции на побудительные действия бывают разные: мотивированные на познавательную активность и не мотивированные (т.е. включается ребенок или нет). Если в ответ на побуждающие действия, реакция- включение в деятельность, значит, у таких детей сформировался познавательный интерес, сложилась установка на познавательную деятельность. Однако встречается немало детей, которые не реагируют на побудительные действия со стороны педагога. Развитие познавательной активности таких детей начинается с воздействия на органы их восприятия. В такой ситуации полезными оказываются яркие демонстрации, интересный краткий рассказ, которые сначала привлекают внимание, заинтересовывают, создают проблемную ситуацию. Возникает неустойчивая познавательная активность низкого уровня – любознательность в виде вопроса: «Что это такое было?». Мастерство педагога в этом случае постановкой умелых вопросов, воздействием на воображение и эмоции ребенка должно привести возникшее любопытство к любознательности. Подключение мышления к решению выдвинутой проблемы может привести к развитию познавательной активности. Весь этот процесс происходит под руководством педагога.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чтобы подытожить вышесказанное. Используя различные формы, приемы и методы работы, мы делаем жизнь детей в детском саду разнообразной, увлекательной, побуждаем у них желание исследовать, творить,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самовыражаться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Играя, дети познают мир.  Важнейший итог нашей работы - овладение детьми различными способами познания, создание ситуации успеха. Дети должны понять, стоит только захотеть, постараться, приложить усилия и для них всегда будет открыта дверь в мир открытий и все у них получится!</a:t>
            </a:r>
            <a:endParaRPr lang="ru-RU" sz="1200" kern="12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Дошкольный возраст является уникальным периодом становления и развития способностей, которые по мере взросления ребенка будут совершенствоваться. Одна из наиболее важных способностей – это способность к познанию. В соответствии с ФГОС ДО одной из задач познавательного развития является развитие любознательности и познавательной мотивации.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Мир, окружающий ребёнка с рождения, сложный и многогранный. Ребенок – природный исследователь окружающего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мира.Мир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открывается ребенку через опыт его личных ощущений, действий, переживаний. Чем больше ребенок видел, слышал и переживал, чем больше он усвоил, чем большим опытом он располагает, тем продуктивнее будет его творческая, исследовательская деятельность.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Познавательная деятельность – это активная деятельность ребенка по приобретению и использованию знаний. Всё что окружает ребёнка должно быть познано и исследовано.   И в этом ему помогают взрослые, в том числе воспитатель. Именно от нас зависит, будет ли ребенок неутомим в своём познании мира или будет пассивен.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Каждому возрасту присущи свои особенности формирования познавательной активности.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Дети 3-4 лет постепенно накапливают знания об окружающем мире, ведь к трем годам большинство еще не способны установить взаимосвязи между объектами и явлениями окружающей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действительности.В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этот период начинает формироваться чувственное познание мира и эстетическое восприятие. На смену интересу к действиям и предметам приходит интерес  к их признакам и свойствам. Ребёнку в   этом возрасте интересно не только видеть предметы в действии, но и определять их особенности и сравнивать один предмет с другим.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Область познавательного развития очень объемная. Мы сегодня поговорим об ознакомлении с окружающим миром и, о том, как в младшем дошкольном возрасте развиваем познавательную активность, исследуя социальное окружение и предметы живой и неживой природы. В первую очередь, работу по ознакомлению детей 3–4 лет с окружающим миром необходимо строить в соответствии с их возрастными психологическими особенностями, выбирая адекватные формы, средства, методы и приемы взаимодействия с малышами и стремясь сделать данный процесс более интересным, доступным и результативным.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Формирование познавательных способностей в процессе ознакомления с окружающим миром включает в себя: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	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Ознакомление с предметным миром.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Миром, который создал человек. У детей формируется представление о многообразии предметного окружения ребёнка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(название, функция, назначение, свойства и качества предмета)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восприятие предмета как результата человеческого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труда.О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том, что человек создает предметное окружение, изменяет и совершенствует его для себя и других людей, делая жизнь более комфортной. 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Развивается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умение устанавливать причинно-следственные связи между миром предметов и природным миром.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	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Ознакомление с миром природы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У детей формируется представление о живых и неживых объектах, о взаимосвязи их с природными явлениями. Они получают первичные представления о природном многообразии планеты Земля. Дети начинают понимать, что человек — часть природы, что он должен беречь, охранять, любить и защищать ее, что в природе все взаимосвязано, что жизнь человека на Земле во многом зависит от окружающей среды.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	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Ознакомление социальным миром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явлениями социальной жизни вводит детей в мир социальных отношений и формирует представления о человеке, о строении его тела, об основных функциях организма, о видах и сферах деятельности человека, о его чувствах и взаимоотношениях в социуме. Формируются первичные представления о малой 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Родинеи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Отечестве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представления о ценностях нашего народа, о традициях и праздниках. Воспитание патриотических чувств, любви к 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Родине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гордости за ее достижения. Дети получают элементарные представления о планете Земля как общем доме людей, о многообразии стран и народов мира.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формирования познавательных способностей в процессе ознакомления с окружающим миром важна организация развивающей предметно-пространственной среды. В первую очередь ребенок обследует то, что его окружает. В связи с этим наполнение должно быть разнообразным, периодически меняющимся, чтобы поддерживать интерес, и, конечно, соответствовать возрасту детей (может быть с небольшим опережением, для поддержания интереса детей одаренных)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Также важно привлекать родителей к процессу познания окружающего мира, делать их активными участниками воспитательно-образовательного процесса.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Чуть больше времени хочу уделить формам работы.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Основными формами организации познавательно-исследовательской деятельности в процессе ознакомления с окружающим миром в младшей группе являются: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наблюдение, экскурсия, эксперименты, беседа, познавательный рассказ, дидактическая игра, восприятие произведений художественной литературы, исследовательский проект,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тематичекие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дни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Задача педагога - правильно выбрать форму организации различных видов деятельности для того чтобы заинтересовать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детей.Объекты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должны быть интересны детям, наглядный материал ярким, привлекающим внимание. От яркости образов и осознанности представлений во многом зависит их дальнейшее включение в систему знаний, значение в практической и познавательной деятельности детей.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Экскурсия является довольно значимой формой для дошкольников и используется для формирования познавательных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интересов.Оказывается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экскурсии возникли в конце 18 – начале 19 веков; как метод обучения, способствующий развитию наблюдательности и навыков самостоятельной работы у дошкольников, они внедрялись в учебный процесс прогрессивными педагогами Западной Европы и России. Ещё в 18 веке французский философ Жан- Жак Руссо высказал мысль о том, что экскурсии развивают у детей творческую наблюдательность, пытливость и самостоятельность в исследовании окружающего мира. Организовывать экскурсии можно не только на территории ДОУ, но и за пределами, если привлечь наших любимых родителей. На экскурсии более четко прослеживается связь явлений между собой. Дошкольники, подметив эту связь, усваивают её намного прочнее, чем, если бы слышали о ней только от взрослых. На экскурсии используется основной метод – это наблюдение.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DA16B-845B-468E-822C-4AEBA8F3EA3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6000">
              <a:schemeClr val="accent2">
                <a:lumMod val="40000"/>
                <a:lumOff val="60000"/>
                <a:alpha val="55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«ДЕТСКИЙ САД «БЕРЕЗКА»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2500306"/>
            <a:ext cx="71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РАЗВИТИЕ ПОЗНАВАТЕЛЬНОГО ИНТЕРЕСА  У ДЕТЕЙ 3-4 ЛЕТ В ПРОЦЕССЕ ОЗНАКОМЛЕНИЯ С ОКРУЖАЮЩИМ МИРОМ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4143380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Автор: Зиновьева С.В.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71670" y="6215082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Переславль-Залесский, 2025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32" y="3629062"/>
            <a:ext cx="2739746" cy="2657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НАБЛЮДЕНИЕ</a:t>
            </a:r>
            <a:endParaRPr lang="ru-RU" sz="24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открытое занятие 01.25\c06cfcaf48ddcdec9adee06314a78d0e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958832"/>
            <a:ext cx="3929090" cy="2684878"/>
          </a:xfrm>
          <a:prstGeom prst="rect">
            <a:avLst/>
          </a:prstGeom>
          <a:noFill/>
        </p:spPr>
      </p:pic>
      <p:pic>
        <p:nvPicPr>
          <p:cNvPr id="3075" name="Picture 3" descr="D:\открытое занятие 01.25\802550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929065"/>
            <a:ext cx="4071966" cy="27146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1142984"/>
            <a:ext cx="83582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«Умейте открыть перед ребенком в окружающем мире что-то одно, но открыть так, чтобы кусочек жизни заиграл перед детьми всеми красками радуги. Оставляйте всегда что-то недосказанное, чтобы ребенку захотелось еще и еще раз возвратится к тому, что он узнал».</a:t>
            </a:r>
          </a:p>
          <a:p>
            <a:pPr algn="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В.А. Сухомлинский.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ЭКСПЕРИМЕНТИРОВАНИЕ</a:t>
            </a:r>
            <a:endParaRPr lang="ru-RU" sz="24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1892" y="857232"/>
            <a:ext cx="3700636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857232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857628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D:\открытое занятие 01.25\фото\IMG-20250115-WA0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3857628"/>
            <a:ext cx="3702857" cy="2786400"/>
          </a:xfrm>
          <a:prstGeom prst="rect">
            <a:avLst/>
          </a:prstGeom>
          <a:noFill/>
        </p:spPr>
      </p:pic>
      <p:pic>
        <p:nvPicPr>
          <p:cNvPr id="1032" name="Picture 8" descr="D:\открытое занятие 01.25\фото\IMG-20250115-WA00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2214554"/>
            <a:ext cx="3702857" cy="27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67005"/>
            <a:ext cx="6500858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БЕСЕДЫ, ПОЗНАВАТЕЛЬНЫЙ РАССКАЗ</a:t>
            </a:r>
            <a:endParaRPr lang="ru-RU" sz="24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открытое занятие 01.25\фото\IMG_20241008_122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224" y="1000108"/>
            <a:ext cx="3707395" cy="27864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000108"/>
            <a:ext cx="370021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D:\открытое занятие 01.25\фото\IMG_20241008_0921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929066"/>
            <a:ext cx="3700687" cy="2786400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3929066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06" y="428604"/>
            <a:ext cx="7215238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ЗНАКОМСТВО С ХУДОЖЕСТВЕННОЙ ЛИТЕРАТУРОЙ </a:t>
            </a:r>
            <a:endParaRPr lang="ru-RU" sz="2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D:\открытое занятие 01.25\xVyc2kKGXGaBDche2hpVTaPCXzCQ05FQgRNDBksTqZfOxhpQlrTXhx6bs9wdRFjtRFQc0kN_bohwCqcAWIGpcnX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071546"/>
            <a:ext cx="5500726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24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36" y="1000108"/>
            <a:ext cx="3700636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455" y="1000108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37" y="3929066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455" y="3928748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6429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ИССЛЕДОВАТЕЛЬСКИЙ ПРОЕКТ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472" y="1071546"/>
            <a:ext cx="74586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«Не убивайте неясного ума ребенка, дайте ему расти и развиваться. Не выдумывайте для него детских ответов. Когда он начинает ставить вопросы, это значит, что ум его заработал. Дайте ему пищу для дальнейшей работы, отвечайте так, как стали бы отвечать взрослому человеку.»  </a:t>
            </a:r>
          </a:p>
          <a:p>
            <a:pPr algn="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Д.И. Писарев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D:\открытое занятие 01.25\008192bc-49ed-5436-90e5-3933bce95bd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643314"/>
            <a:ext cx="5281336" cy="2923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ТЕМАТИЧЕСКИЕ ДНИ</a:t>
            </a:r>
            <a:endParaRPr lang="ru-RU" sz="24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D:\открытое занятие 01.25\фото\IMG-20241231-WA0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885152"/>
            <a:ext cx="3760266" cy="2829600"/>
          </a:xfrm>
          <a:prstGeom prst="rect">
            <a:avLst/>
          </a:prstGeom>
          <a:noFill/>
        </p:spPr>
      </p:pic>
      <p:pic>
        <p:nvPicPr>
          <p:cNvPr id="1031" name="Picture 7" descr="D:\открытое занятие 01.25\фото\IMG-20241231-WA00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885152"/>
            <a:ext cx="3760266" cy="2829600"/>
          </a:xfrm>
          <a:prstGeom prst="rect">
            <a:avLst/>
          </a:prstGeom>
          <a:noFill/>
        </p:spPr>
      </p:pic>
      <p:pic>
        <p:nvPicPr>
          <p:cNvPr id="1032" name="Picture 8" descr="D:\открытое занятие 01.25\фото\IMG-20241231-WA00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885548"/>
            <a:ext cx="3760266" cy="2829600"/>
          </a:xfrm>
          <a:prstGeom prst="rect">
            <a:avLst/>
          </a:prstGeom>
          <a:noFill/>
        </p:spPr>
      </p:pic>
      <p:pic>
        <p:nvPicPr>
          <p:cNvPr id="1033" name="Picture 9" descr="D:\открытое занятие 01.25\фото\IMG-20241231-WA00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3885548"/>
            <a:ext cx="3760266" cy="2829600"/>
          </a:xfrm>
          <a:prstGeom prst="rect">
            <a:avLst/>
          </a:prstGeom>
          <a:noFill/>
        </p:spPr>
      </p:pic>
      <p:pic>
        <p:nvPicPr>
          <p:cNvPr id="1034" name="Picture 10" descr="D:\открытое занятие 01.25\фото\IMG-20241231-WA007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2285992"/>
            <a:ext cx="3760266" cy="282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428604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НОД «ЗИМА. ЗИМНИЕ ПОГОДНЫЕ ЯВЛЕНИЯ»</a:t>
            </a:r>
            <a:endParaRPr lang="ru-RU" sz="2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928352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1893" y="928670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9" y="3929066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1892" y="3929066"/>
            <a:ext cx="3700636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00042"/>
            <a:ext cx="278640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455" y="856914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929066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455" y="3928748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785926"/>
            <a:ext cx="67866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«Одним из основных побудителей познавательной активности детей является </a:t>
            </a:r>
            <a:r>
              <a:rPr lang="ru-RU" sz="2400" b="1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педагог» </a:t>
            </a:r>
            <a:endParaRPr lang="ru-RU" sz="2400" b="1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Л.А.Беляева</a:t>
            </a:r>
          </a:p>
          <a:p>
            <a:endParaRPr lang="ru-RU" sz="24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Picture 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399968"/>
            <a:ext cx="4357718" cy="3264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открытое занятие 01.25\ae853a88945b917dd1f192846eff2aa1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9423" y="428604"/>
            <a:ext cx="6545849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14282" y="4857760"/>
            <a:ext cx="84774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«Мир велик и малыш должен это знать и чувствовать. Ребенок жаждой познания открывает для себя увлекательные моменты бытия, а это влияет на его мысли, чувства, на его отношение к окружающему, на становление его, как личности» </a:t>
            </a:r>
          </a:p>
          <a:p>
            <a:pPr algn="r"/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В.А. Сухомлинский.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:\открытое занятие 01.25\phps3EiXG_Konsultaciya-dlya-pedagogov_html_e7fd3a5c5596f4a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571612"/>
            <a:ext cx="8159825" cy="5115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596" y="714356"/>
            <a:ext cx="8501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Ребенок –  исследователь окружающего мира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142984"/>
            <a:ext cx="814393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 так организовать взаимодействие с ребенком, чтобы оно было направлено на формирование познавательного интереса, познавательной самостоятельности и инициативности</a:t>
            </a:r>
            <a:r>
              <a:rPr lang="ru-RU" i="1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1266" name="Picture 2" descr="D:\открытое занятие 01.25\1677038326_gas_kvas_com_p_risunki_na_temu_eksperiment_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786058"/>
            <a:ext cx="5794395" cy="38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857232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Малыши ежедневно познают новые предметы и явления.   Поддерживая интерес детей ко всему новому, педагог стимулирует их познавательную активность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1" name="Picture 1" descr="D:\открытое занятие 01.25\6uKWr3Bk5Fk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143116"/>
            <a:ext cx="5000660" cy="4267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214422"/>
            <a:ext cx="82868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НАПРАВЛЕНИЯ РАБОТЫ ПО ОЗНАКОМЛЕНИЮ ДЕТЕЙ С ОКРУЖАЮЩИМ МИРОМ:</a:t>
            </a:r>
          </a:p>
          <a:p>
            <a:pPr algn="ctr"/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Предметный мир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Мир природы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Социальный мир</a:t>
            </a:r>
          </a:p>
          <a:p>
            <a:endParaRPr lang="ru-RU" dirty="0"/>
          </a:p>
        </p:txBody>
      </p:sp>
      <p:pic>
        <p:nvPicPr>
          <p:cNvPr id="9217" name="Picture 1" descr="D:\открытое занятие 01.25\awjv8tijzc20s2427j45x4tokwwvq2zx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43570" y="2787124"/>
            <a:ext cx="3259944" cy="4070876"/>
          </a:xfrm>
          <a:prstGeom prst="rect">
            <a:avLst/>
          </a:prstGeom>
          <a:noFill/>
        </p:spPr>
      </p:pic>
      <p:pic>
        <p:nvPicPr>
          <p:cNvPr id="9218" name="Picture 2" descr="D:\открытое занятие 01.25\2a026b71bc057bb302c294962ccce0b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900000" flipH="1">
            <a:off x="3071802" y="3857628"/>
            <a:ext cx="2639046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открытое занятие 01.25\фото\IMG_20241108_094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5" y="928670"/>
            <a:ext cx="3700265" cy="2786082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3330" y="928352"/>
            <a:ext cx="3700636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928748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3928748"/>
            <a:ext cx="3700635" cy="27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28596" y="285728"/>
            <a:ext cx="8215370" cy="70788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ПРОЦЕССЕ ОЗНАКОМЛЕНИЯ С ОКРУЖАЮЩИМ МИРОМ ВАЖНА ОРГАНИЗАЦИЯ РППС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071546"/>
            <a:ext cx="807249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формы организации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познавательно-исследовательской деятельности в процессе ознакомления с окружающим миром в младшей группе:</a:t>
            </a:r>
          </a:p>
          <a:p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ЭКСКУРСИЯ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ЭКСПЕРИМЕНТЫ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БЕСЕДА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ПОЗНАВАТЕЛЬНЫЙ РАССКАЗ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ВОСПРИЯТИЕ ПРОИЗВЕДЕНИЙ ХУДОЖЕСТВЕННОЙ ЛИТЕРАТУРЫ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ДИДАКТИЧЕСКАЯ ИГРА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ИССЛЕДОВАТЕЛЬСКИЙ ПРОЕКТ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ТЕМАТИЧЕСКИЕ ДНИ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ЭКСКУРСИИ</a:t>
            </a:r>
            <a:endParaRPr lang="ru-RU" sz="24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9092" t="21827" r="22176" b="9053"/>
          <a:stretch>
            <a:fillRect/>
          </a:stretch>
        </p:blipFill>
        <p:spPr bwMode="auto">
          <a:xfrm>
            <a:off x="4857752" y="3786190"/>
            <a:ext cx="3857652" cy="2908548"/>
          </a:xfrm>
          <a:prstGeom prst="rect">
            <a:avLst/>
          </a:prstGeom>
          <a:noFill/>
        </p:spPr>
      </p:pic>
      <p:pic>
        <p:nvPicPr>
          <p:cNvPr id="1026" name="Picture 2" descr="D:\фото детсад\дети набор 2024\IMG_20250210_1049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415" y="3786190"/>
            <a:ext cx="3890023" cy="2928958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5" cstate="print"/>
          <a:srcRect r="3571"/>
          <a:stretch>
            <a:fillRect/>
          </a:stretch>
        </p:blipFill>
        <p:spPr bwMode="auto">
          <a:xfrm>
            <a:off x="4857752" y="1000108"/>
            <a:ext cx="38576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 l="4575" t="4066" r="3935" b="12573"/>
          <a:stretch>
            <a:fillRect/>
          </a:stretch>
        </p:blipFill>
        <p:spPr bwMode="auto">
          <a:xfrm>
            <a:off x="785786" y="1007252"/>
            <a:ext cx="3857652" cy="263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4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334</TotalTime>
  <Words>1971</Words>
  <Application>Microsoft Office PowerPoint</Application>
  <PresentationFormat>Экран (4:3)</PresentationFormat>
  <Paragraphs>95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Dell</dc:creator>
  <cp:lastModifiedBy>Dell</cp:lastModifiedBy>
  <cp:revision>46</cp:revision>
  <dcterms:modified xsi:type="dcterms:W3CDTF">2025-06-03T18:35:15Z</dcterms:modified>
</cp:coreProperties>
</file>