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274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006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17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056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033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631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790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99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034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38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422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05ABA-E970-44B3-B02B-E77122BD55C0}" type="datetimeFigureOut">
              <a:rPr lang="ru-RU" smtClean="0"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ED86A-CB9A-408D-A720-31D92B81E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77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onlinetestpad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4911"/>
            <a:ext cx="9144000" cy="929391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Использование</a:t>
            </a:r>
            <a:r>
              <a:rPr lang="en-US" sz="2800" b="1" dirty="0" smtClean="0">
                <a:solidFill>
                  <a:schemeClr val="accent1">
                    <a:lumMod val="50000"/>
                  </a:schemeClr>
                </a:solidFill>
              </a:rPr>
              <a:t> Online Test Pad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для проверки знаний обучающихся.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400" dirty="0" smtClean="0">
                <a:hlinkClick r:id="rId2"/>
              </a:rPr>
              <a:t>https://onlinetestpad.com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812" y="1064302"/>
            <a:ext cx="9096375" cy="546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386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124"/>
            <a:ext cx="6145967" cy="600569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889" y="365124"/>
            <a:ext cx="5926111" cy="585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97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422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Результат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66" y="1319134"/>
            <a:ext cx="10193311" cy="4857829"/>
          </a:xfrm>
        </p:spPr>
      </p:pic>
    </p:spTree>
    <p:extLst>
      <p:ext uri="{BB962C8B-B14F-4D97-AF65-F5344CB8AC3E}">
        <p14:creationId xmlns:p14="http://schemas.microsoft.com/office/powerpoint/2010/main" val="2238561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Ученик увидит результат теста.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770" y="1558977"/>
            <a:ext cx="7854846" cy="4946754"/>
          </a:xfrm>
        </p:spPr>
      </p:pic>
    </p:spTree>
    <p:extLst>
      <p:ext uri="{BB962C8B-B14F-4D97-AF65-F5344CB8AC3E}">
        <p14:creationId xmlns:p14="http://schemas.microsoft.com/office/powerpoint/2010/main" val="4054783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Таблица результатов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81" y="1244183"/>
            <a:ext cx="8667750" cy="4871804"/>
          </a:xfrm>
        </p:spPr>
      </p:pic>
    </p:spTree>
    <p:extLst>
      <p:ext uri="{BB962C8B-B14F-4D97-AF65-F5344CB8AC3E}">
        <p14:creationId xmlns:p14="http://schemas.microsoft.com/office/powerpoint/2010/main" val="3747369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3325" y="0"/>
            <a:ext cx="822960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Регистрация и вход: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99410"/>
            <a:ext cx="9296400" cy="5649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3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34912"/>
            <a:ext cx="9144000" cy="7495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Создание теста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09272"/>
            <a:ext cx="5366479" cy="54010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628" y="1109272"/>
            <a:ext cx="6405562" cy="540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629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074" y="365125"/>
            <a:ext cx="6100997" cy="62102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53" y="365125"/>
            <a:ext cx="5756221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68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5" y="104931"/>
            <a:ext cx="11077731" cy="6505731"/>
          </a:xfrm>
        </p:spPr>
      </p:pic>
    </p:spTree>
    <p:extLst>
      <p:ext uri="{BB962C8B-B14F-4D97-AF65-F5344CB8AC3E}">
        <p14:creationId xmlns:p14="http://schemas.microsoft.com/office/powerpoint/2010/main" val="1453457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Вкладка настройки: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основные настройки, настройки результата, доступ к тесту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8779"/>
            <a:ext cx="5427690" cy="482683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889" y="1858779"/>
            <a:ext cx="5711251" cy="482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803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19" y="488260"/>
            <a:ext cx="5511384" cy="606244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303" y="488261"/>
            <a:ext cx="6115985" cy="606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211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408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Начальная страница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31" y="1199214"/>
            <a:ext cx="9833548" cy="5172621"/>
          </a:xfrm>
        </p:spPr>
      </p:pic>
    </p:spTree>
    <p:extLst>
      <p:ext uri="{BB962C8B-B14F-4D97-AF65-F5344CB8AC3E}">
        <p14:creationId xmlns:p14="http://schemas.microsoft.com/office/powerpoint/2010/main" val="3860669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907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Вопросы.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11" y="1109273"/>
            <a:ext cx="9278912" cy="5337514"/>
          </a:xfrm>
        </p:spPr>
      </p:pic>
    </p:spTree>
    <p:extLst>
      <p:ext uri="{BB962C8B-B14F-4D97-AF65-F5344CB8AC3E}">
        <p14:creationId xmlns:p14="http://schemas.microsoft.com/office/powerpoint/2010/main" val="39630738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31</Words>
  <Application>Microsoft Office PowerPoint</Application>
  <PresentationFormat>Широкоэкранный</PresentationFormat>
  <Paragraphs>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Использование Online Test Pad для проверки знаний обучающихся. https://onlinetestpad.com</vt:lpstr>
      <vt:lpstr>Регистрация и вход:</vt:lpstr>
      <vt:lpstr>Создание теста</vt:lpstr>
      <vt:lpstr>Презентация PowerPoint</vt:lpstr>
      <vt:lpstr>Презентация PowerPoint</vt:lpstr>
      <vt:lpstr>Вкладка настройки: основные настройки, настройки результата, доступ к тесту.</vt:lpstr>
      <vt:lpstr>Презентация PowerPoint</vt:lpstr>
      <vt:lpstr>Начальная страница.</vt:lpstr>
      <vt:lpstr>Вопросы.</vt:lpstr>
      <vt:lpstr>Презентация PowerPoint</vt:lpstr>
      <vt:lpstr>Результат</vt:lpstr>
      <vt:lpstr>Ученик увидит результат теста.</vt:lpstr>
      <vt:lpstr>Таблица результатов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конструктора Online Test Pad для проверки знаний обучающихся.</dc:title>
  <dc:creator>Учитель</dc:creator>
  <cp:lastModifiedBy>Учитель</cp:lastModifiedBy>
  <cp:revision>9</cp:revision>
  <dcterms:created xsi:type="dcterms:W3CDTF">2025-06-06T06:16:57Z</dcterms:created>
  <dcterms:modified xsi:type="dcterms:W3CDTF">2025-06-06T08:18:21Z</dcterms:modified>
</cp:coreProperties>
</file>