
<file path=[Content_Types].xml><?xml version="1.0" encoding="utf-8"?>
<Types xmlns="http://schemas.openxmlformats.org/package/2006/content-types">
  <Default Extension="jpeg" ContentType="image/jpeg"/>
  <Default Extension="jpg" ContentType="image/unknown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media/image5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ppt/notesSlides/notesSlide1.xml" ContentType="application/vnd.openxmlformats-officedocument.presentationml.notesSlide+xml"/>
  <Override PartName="/ppt/media/image31.jpg" ContentType="image/jpeg"/>
  <Override PartName="/ppt/media/image32.jpg" ContentType="image/jpeg"/>
  <Override PartName="/ppt/media/image33.jpg" ContentType="image/jpeg"/>
  <Override PartName="/ppt/media/image3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ter Dreg" initials="AD" lastIdx="1" clrIdx="0">
    <p:extLst>
      <p:ext uri="{19B8F6BF-5375-455C-9EA6-DF929625EA0E}">
        <p15:presenceInfo xmlns:p15="http://schemas.microsoft.com/office/powerpoint/2012/main" userId="4bc87392adc3cf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749" autoAdjust="0"/>
  </p:normalViewPr>
  <p:slideViewPr>
    <p:cSldViewPr snapToGrid="0">
      <p:cViewPr varScale="1">
        <p:scale>
          <a:sx n="106" d="100"/>
          <a:sy n="106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0-20T11:03:44.170" idx="1">
    <p:pos x="10" y="10"/>
    <p:text/>
    <p:extLst>
      <p:ext uri="{C676402C-5697-4E1C-873F-D02D1690AC5C}">
        <p15:threadingInfo xmlns:p15="http://schemas.microsoft.com/office/powerpoint/2012/main" timeZoneBias="-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2BB37-2174-4551-8F0C-E685E58FAE9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1800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24A0A-063B-470F-97A9-FC59B03BA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478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24A0A-063B-470F-97A9-FC59B03BAAE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76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1386F-C3C6-52DF-94D0-B2B5BB91B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C52973-553A-ED3E-F0CE-EFE3F6F64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107E3F-5741-ED88-BE33-4E067863D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46926-623F-C8F5-4F32-859E5BC24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130E3B-6611-CC36-1BEE-718F14B3D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9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435FFC-4869-E10F-3379-8BB7A56A5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5A26AF-B565-AB15-3686-12AB631966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39405-F64C-E093-B8F0-31953672D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54A544-373A-7C32-5A28-FB6A45280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435A08-74CA-6A13-02D2-CA12A35B3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39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4E240C-260A-D137-5F7B-CA6D642538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6D4947-C891-DAC7-CD8E-C9E8D5F228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D52AA1-03FD-B9D6-B148-61FF89ABF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20A647-A314-854F-3124-60C6D012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9D4AC1-2617-5114-EA14-3797D5B40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99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517C4-1E21-C1BC-42A8-580F199DD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95CA3A-894F-65E4-81EC-D59B879D8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192DA7-C689-8FC9-05F8-9A8657A97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2834FC-B9A2-EB91-D941-5C32A14B4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0A0104-7EC5-4DEB-4290-18482FC4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06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837BE1-D920-FB05-39EC-968172D10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077E83-F980-A6D6-F3D3-7E5D83467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4EFB12-1BFC-D131-DFF3-C3D158B40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E5044B-DE58-1792-1E9E-9F2FA53FC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2B3B69-F192-0484-7441-38147D9B4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4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5938C-A0BE-BFA7-E0E6-0E18DED9C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B1270B-F039-58BC-33B1-D5EC6105C2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2477A5-952F-4DCE-DCF3-FDE37AEB9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D4278A-278B-438C-25C6-26448EB35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F6BE8E-8C3C-D53F-670E-03F721729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467BA2-0254-AA4E-0C75-C353D2489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54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C999B6-8735-F678-4B7A-391399CFE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D17F35-798E-8951-9C62-3E1C95FC7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E6E31CE-EB8C-0B8C-7DF5-64293524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B21E80-926C-A827-4435-434AE87549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E475865-414E-A8D7-AC61-6D1632B0A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F5DA965-9227-774D-51CB-B1ACCDD33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955BB3C-9D0E-5702-BCAC-EC507D061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F11D4D7-2B87-6089-F041-EA4B33F33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1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854A3-4282-CBB8-F4CA-42B069C8F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CFAAF48-F08C-D32C-8814-0FC63C08C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87BC7DD-272C-ACC1-7335-940793296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4B70073-909B-564B-6DEA-A6D29B453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00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DE2FFD-60B0-E841-3CE2-BAF8EE2DB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DF2F65-10B6-A345-54C3-7C82AA605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DC8248-141C-32F4-7CBD-4B60DDF7F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7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F6EBA-1909-4418-8813-98CC233BF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21DD97-87BA-6E80-B408-33F544FE6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349B3E-3BE7-632A-E146-C3A5BC8FDD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ED7C99-2B0D-FF60-079B-09242406E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08FBED-0DC9-D218-99E8-613AEDC7C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9C4E06-7CF6-D0E1-45FB-20B6992E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32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0FF7A-0838-1287-A640-5E17B9F2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37A3C64-DDA0-A00D-1E7A-E56A02595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396757-4C22-E830-C7B7-A1D2ACE2B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3A8B3F-7B4D-E787-96B9-FB9B1BD64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D26D58-2AEE-8BA5-7CEF-FB03B66FC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71CA94-A4DA-549A-326F-A04C7D0B1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02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A720AD-5444-DCCF-3637-0C2872A4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C18658-E83D-8340-E0A6-1502BE67F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553EAA-1766-18D5-F913-6A558C131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1C4EB-1835-471A-836E-4DAB4A4083ED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FE507F-EF5D-C78C-D7F1-840A724830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FF21AE-2A86-2C17-91CD-C10838E15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44054-BA9B-49BD-B8ED-1EA02B0F61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57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AE57A51-AA3F-069E-613B-2C71CD09F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  учреждение          детский сад № 69 «Веточка»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A7F6209-D284-F840-2E85-FD55AF456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  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Дидактический материал: «Чудо –ширма»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(многофункциональная ширма-трансформер)</a:t>
            </a: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Жукова О.Н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8872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4B06C5-C775-4104-6D3A-34AFFBBFB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449" y="254441"/>
            <a:ext cx="3865576" cy="1009815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Трансформация: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«Календарь погоды»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D46436E-E89F-F676-FAB2-C3233F6808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0109" y="2166229"/>
            <a:ext cx="3872287" cy="2752164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0F645B9-1380-8F0B-C21F-BF9BFB7D9D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40171" y="1606167"/>
            <a:ext cx="2788108" cy="38722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9A3545-C905-16D7-B9AE-9FEA017BF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64524" y="996599"/>
            <a:ext cx="4436826" cy="315925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04CFC7F-F91A-74DD-2271-C49F66A326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9715" y="1762622"/>
            <a:ext cx="4603812" cy="278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475139-6A23-6A41-1628-32464B065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1156915"/>
          </a:xfrm>
        </p:spPr>
        <p:txBody>
          <a:bodyPr/>
          <a:lstStyle/>
          <a:p>
            <a:r>
              <a:rPr lang="ru-RU" dirty="0"/>
              <a:t>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«Уголок уединения»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0C463CC-20E8-368C-B429-B72BC8F12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0334" y="630140"/>
            <a:ext cx="4949687" cy="4794638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557AE86-11DE-1B4A-8420-C4B7FF99B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685" y="2057400"/>
            <a:ext cx="4866197" cy="3811588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«Вот так ширма, посмотри ! 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Ты устал?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Так посиди!»</a:t>
            </a:r>
          </a:p>
        </p:txBody>
      </p:sp>
    </p:spTree>
    <p:extLst>
      <p:ext uri="{BB962C8B-B14F-4D97-AF65-F5344CB8AC3E}">
        <p14:creationId xmlns:p14="http://schemas.microsoft.com/office/powerpoint/2010/main" val="1903437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2A0657B-6CF5-6C0F-C57A-142CB645E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0445"/>
            <a:ext cx="10515600" cy="818985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«Чудо-ширмы» в ранней группе привело к следующей динамике развития детей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100" b="1" i="1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F078F03-BB00-CB87-1C28-AB6CE1EDD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1336"/>
            <a:ext cx="10515600" cy="4435627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Улучшается двигательная координация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преодолевается скованность и зажатость в движениях, появляются целенаправленность движений,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ориентировачные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поисковые действия рук.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Появляется уверенность в собственных силах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 самостоятельно действуют в игровой деятельности с сюжетными и дидактическими игрушками.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детей безошибочно показывают основные цвета, форму, величину.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них формируется активный словарь: малыши пользуются не только простыми, но и сложными предложениями.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825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BB51B0F5-BFEB-AEAF-A32B-37E6ABA68BD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7666" y="540689"/>
            <a:ext cx="9807934" cy="5636274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ширма подходит для развития любого возраста детей. Применение ширмы способствует развитию мышления ребенка, стимулирует творческую активность, моторику, а значит и речевые процессы.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ширмы не требует специальной подготовки и подходит на любой уровень развития ребенка.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Ширма может использоваться при организации любой игровой и образовательной деятельности дошкольников, что позволяет обеспечить выполнение требований образовательных стандартов нового поколения, является эффективным развивающим средством.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3218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786DEF5-82D8-F8E5-C5BF-3FBA1F9FE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планах :  дополнять и развивать «Чудо-ширму», расширяя её зону использования.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30A33A-473C-C940-C7F8-E9C1552631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56" y="1820849"/>
            <a:ext cx="6941488" cy="3578087"/>
          </a:xfrm>
        </p:spPr>
      </p:pic>
    </p:spTree>
    <p:extLst>
      <p:ext uri="{BB962C8B-B14F-4D97-AF65-F5344CB8AC3E}">
        <p14:creationId xmlns:p14="http://schemas.microsoft.com/office/powerpoint/2010/main" val="2621068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4F0B9836-6AE8-1280-812F-C9D7AEF6F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668" y="196450"/>
            <a:ext cx="10515600" cy="1325563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Дочка маме помогала,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Посыпала стол мукой,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Скалкой тесто раскатала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похлопала рукой…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D0F0F47-8567-F0E9-38E1-A8FE5373CF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7098">
            <a:off x="563128" y="1583274"/>
            <a:ext cx="3453414" cy="3426780"/>
          </a:xfrm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41D3146D-9938-98E8-6EAE-3E8CCB66C6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0011">
            <a:off x="4594076" y="1265250"/>
            <a:ext cx="3186466" cy="3835153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C6FA07E-0B5C-D239-EC5D-4DE571C460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9" y="365126"/>
            <a:ext cx="3302493" cy="447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62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FFB58-F205-0038-05C3-8D0BA0CEA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332" y="1736726"/>
            <a:ext cx="7345818" cy="3386768"/>
          </a:xfrm>
        </p:spPr>
        <p:txBody>
          <a:bodyPr>
            <a:normAutofit/>
          </a:bodyPr>
          <a:lstStyle/>
          <a:p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огороде маме с папой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 я всегда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Копаю грядки я лопатой 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Таскаю землю иногда…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A9BBD227-782E-C4C0-D439-3304804D3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C92B4DE-6A14-3356-736C-C0EFD384971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2416">
            <a:off x="443055" y="1055813"/>
            <a:ext cx="3271931" cy="3769038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D96C3224-ED3D-A8EB-ED7D-B27CE532C98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601">
            <a:off x="8345152" y="1048908"/>
            <a:ext cx="3328071" cy="3535065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951B075-04E0-6761-1329-7D0ACB081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419" y="162961"/>
            <a:ext cx="3861240" cy="379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22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13904-F6E3-6FDB-A537-B25A51166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37" y="187572"/>
            <a:ext cx="10515600" cy="1325563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маме помогает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доме управляться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Ваня, это Ваня-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Мамино БОГАТСТВО!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AC59534-2364-ABB2-AE56-711B92A1C6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66" y="1690688"/>
            <a:ext cx="3591757" cy="379964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7E5949C-3450-23B8-AAFB-F23B5597E5C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104" y="1158091"/>
            <a:ext cx="3693110" cy="3915051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D096A6-FCA8-7078-F441-A09E46CC0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695" y="187572"/>
            <a:ext cx="3693110" cy="450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35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42F25-8BD8-BDF7-3708-253F1D635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925" y="337352"/>
            <a:ext cx="11090019" cy="1402671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помощник, мой сынок!                        Должен всё уметь мужчина,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Взял в кладовке молоток,                             Не бояться разных дел!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Гвозди и отвертку,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собрал он с папой шкаф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Быстро, дружно, ловко…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EC2C87B-605C-3EB6-05B0-39B90059C1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5" y="1860093"/>
            <a:ext cx="3147874" cy="3462293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E75256A1-70B8-F42B-9F5F-1938C0E1DB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08" y="1473515"/>
            <a:ext cx="3355759" cy="3723811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1D0953D-C9C3-6693-CC3C-BD9CA335E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693" y="217282"/>
            <a:ext cx="3699796" cy="564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93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0101D-D305-C522-76A6-24A18A0EF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78" y="-561314"/>
            <a:ext cx="10873966" cy="206188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Маме милой помогу                                         И платочки для бабуле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надо пол помою                                       Я красивые сошью…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Пылесосом пожужжу…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CB6A2AA-FC36-D5AF-9CA8-13BE277904F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9" y="1095732"/>
            <a:ext cx="3775295" cy="4240177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346DA5D-DDA7-23EA-DF35-72E14BDCA4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961" y="673376"/>
            <a:ext cx="4203159" cy="4789282"/>
          </a:xfrm>
        </p:spPr>
      </p:pic>
    </p:spTree>
    <p:extLst>
      <p:ext uri="{BB962C8B-B14F-4D97-AF65-F5344CB8AC3E}">
        <p14:creationId xmlns:p14="http://schemas.microsoft.com/office/powerpoint/2010/main" val="292069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A81E4115-14F8-47B0-784B-3E24DBE08F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31519" y="159027"/>
            <a:ext cx="10408257" cy="4230094"/>
          </a:xfrm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ФГОС ДО  развивающая предметно-пространственная среда должна обеспечить возможность общения и совместной деятельности детей и взрослых, двигательной активности детей,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возможности для уединения. Развивающая предметно-пространственная среда должна быть содержательно-насыщенной, трансформируемой, полифункциональной, вариативной, доступной, и безопасной.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308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EF960-373F-3C9F-E433-E824BA965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246" y="90537"/>
            <a:ext cx="6537715" cy="4744013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без дела не сижу,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 работаю дружу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и сам я невелик,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я помогать привык.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AB0B65E-5ACD-DAA5-9822-1E7632A795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62" y="465902"/>
            <a:ext cx="4622368" cy="4622368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BC773026-4333-D2B3-A318-4E77848BFA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631" y="236715"/>
            <a:ext cx="3481041" cy="4754245"/>
          </a:xfrm>
        </p:spPr>
      </p:pic>
    </p:spTree>
    <p:extLst>
      <p:ext uri="{BB962C8B-B14F-4D97-AF65-F5344CB8AC3E}">
        <p14:creationId xmlns:p14="http://schemas.microsoft.com/office/powerpoint/2010/main" val="44296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82D4CC-28D1-243F-FAC6-3461E5E78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7" y="1"/>
            <a:ext cx="9244343" cy="1149789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только захочу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друзей я накормлю…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3CAFB1A-E1A7-8AEB-A5E2-BE3F199F62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49" y="1036048"/>
            <a:ext cx="4222552" cy="4351338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1B29954A-2793-C41E-AAD2-17364AB079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536" y="407212"/>
            <a:ext cx="3815659" cy="4342477"/>
          </a:xfrm>
        </p:spPr>
      </p:pic>
    </p:spTree>
    <p:extLst>
      <p:ext uri="{BB962C8B-B14F-4D97-AF65-F5344CB8AC3E}">
        <p14:creationId xmlns:p14="http://schemas.microsoft.com/office/powerpoint/2010/main" val="3029017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89C2644-64DB-3597-6B47-A2D35DE6B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528221"/>
            <a:ext cx="6172200" cy="4597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предметно-пространственная развивающая среда выступала как развивающая, подвижная и легко меняющаяся, я пришла к решению разработать и создать универсальную многофункциональную ширму для использования в игровой, театрализованной и познавательно-образовательной деятельности детей.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Напольная «Чудо-ширма» является очень интересным элементом интерьера группы, а так же соответствует требованиям ФГОС ДО, предъявляемым к развивающей среде.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4CDBD59-C22B-D8B7-9D0E-00F1D58E7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95" y="528221"/>
            <a:ext cx="3455607" cy="459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01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80F058D-1EC8-4D5C-B004-04BD4E3D1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54" y="425697"/>
            <a:ext cx="5410092" cy="1087515"/>
          </a:xfrm>
        </p:spPr>
        <p:txBody>
          <a:bodyPr>
            <a:normAutofit fontScale="90000"/>
          </a:bodyPr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«Дети охотно всегда чем – </a:t>
            </a: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нибудь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занимаются. Это весьма полезно , а потому не только не следует этому мешать, но нужно принимать меры к тому, чтобы всегда у них было что делать. </a:t>
            </a:r>
            <a:br>
              <a:rPr lang="ru-RU" sz="1800" b="1" dirty="0"/>
            </a:br>
            <a:r>
              <a:rPr lang="ru-RU" sz="1800" dirty="0"/>
              <a:t>                                                                                    </a:t>
            </a:r>
            <a:r>
              <a:rPr lang="ru-RU" sz="1800" b="1" dirty="0"/>
              <a:t>Я. Коменский</a:t>
            </a:r>
            <a:r>
              <a:rPr lang="ru-RU" sz="1800" dirty="0"/>
              <a:t>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4143FEA-816A-7C09-F156-25CCC9EF0A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849" y="443668"/>
            <a:ext cx="3950563" cy="4385784"/>
          </a:xfr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F2AB0F98-7001-A94D-629C-B77743C62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2235" y="1626508"/>
            <a:ext cx="5871730" cy="3595457"/>
          </a:xfrm>
        </p:spPr>
        <p:txBody>
          <a:bodyPr>
            <a:norm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Многофункциональная ширма помогает создавать благоприятные условия для развития познавательных процессов, интеллектуального и физического развития детей, а также творческой активности в различных видах деятельности, как того требует ФГОС ДО. </a:t>
            </a:r>
          </a:p>
          <a:p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оптимизация предметно-пространственных условии для расширения игрового и социального опыта дошкольника. </a:t>
            </a:r>
          </a:p>
        </p:txBody>
      </p:sp>
    </p:spTree>
    <p:extLst>
      <p:ext uri="{BB962C8B-B14F-4D97-AF65-F5344CB8AC3E}">
        <p14:creationId xmlns:p14="http://schemas.microsoft.com/office/powerpoint/2010/main" val="2164256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AC6DDC3-7F09-0613-DF6F-7BB85C022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318052"/>
            <a:ext cx="5934723" cy="795131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помогает решить ширма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301CF1-85F2-70A7-02D1-9AF95D526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1716" y="987425"/>
            <a:ext cx="6172200" cy="487362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</a:t>
            </a: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69FA746-2EF6-D87F-3C97-429C30662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5905" y="739471"/>
            <a:ext cx="6795008" cy="5131105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-предоставлять детям возможность самостоятельно менять игровую среду для обогащения игрового опыта;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развитию мышления ребенка, стимулировать психические процессы и развивать творческую активность, создавать условия для дальнейшего развития самостоятельной театрализованной и сюжетно-ролевой игры, ролевого игрового поведения и взаимодействия с детьми;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общую, мелкую моторику , тактильные ощущения;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все виды восприятия: зрительное, слуховое, тактильно-двигательное;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-принцип гибкого зонирования.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 дошкольного возраста 2 -7лет. 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индивидуальные, парные, групповые, коллективные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3CF8F9B-EB34-EDFF-0A4D-D3C68F314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07" y="457200"/>
            <a:ext cx="3790764" cy="50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6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53C1C-02BB-B929-57E6-837359D76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6038" y="195310"/>
            <a:ext cx="3906175" cy="39949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ширмы: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C86E644-E0BF-8272-EC9A-E86100344F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363" y="594805"/>
            <a:ext cx="4908550" cy="4083728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53488C7-270D-6139-5B5F-5B6D640A2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9294" y="594805"/>
            <a:ext cx="5610688" cy="520316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Изготовлена из обычных полипропиленовых труб диаметром 2.5 см, соединенных уголками, секции скрепляются специальными соединениями.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Ширма имеет подвижное соединение, позволяющее её полностью разбирать, собирать, складывать и удобно хранить.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Ширма имеет 4 секции.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одну секцию вставлены 3 металлические шпильки, закреплённые по бокам гайками, которые утоплены в трубе. На шпильки нанизаны пластмассовые разноцветные колечки, разных размеров; кубики и шарики.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другую секцию наклеены разноцветные ленты разной ширины. А так же два коврика-решётки для мойки из пластика, которые крепятся к раме  лентой-липучкой.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Третья секция разделена на две части. В одной части в трубках сделаны отверстия, через которые протянуты верёвочки. На верёвочки прикреплены разноцветные прищепки.  На второй части с помощью ленты-липучки прикреплен коврик 60 на 40 см с полипропиленовым ворсом.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Четвертая секция представляет собой просто раму , на которую натягивают ткань-саржу .Ткань крепиться с помощью тесьмы-липучки. На ткани пришит силуэт дерева.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12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3F6B4F9-EAFD-7304-B72A-6738DF8A5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«Чудо-ширма»: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58C814-CF66-A7EB-60E9-E432390BC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880" y="1649577"/>
            <a:ext cx="10444701" cy="295310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Безопасна</a:t>
            </a:r>
            <a:r>
              <a:rPr lang="ru-RU" sz="3200" dirty="0"/>
              <a:t>     </a:t>
            </a:r>
            <a:r>
              <a:rPr lang="ru-RU" dirty="0"/>
              <a:t>                              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Трансформируема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Доступна </a:t>
            </a:r>
            <a:r>
              <a:rPr lang="ru-RU" sz="3200" dirty="0"/>
              <a:t>  </a:t>
            </a:r>
            <a:r>
              <a:rPr lang="ru-RU" dirty="0"/>
              <a:t>                                 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Вариативна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/>
              <a:t>                           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Многофункциональна</a:t>
            </a:r>
          </a:p>
        </p:txBody>
      </p:sp>
      <p:sp>
        <p:nvSpPr>
          <p:cNvPr id="7" name="Куб 6">
            <a:extLst>
              <a:ext uri="{FF2B5EF4-FFF2-40B4-BE49-F238E27FC236}">
                <a16:creationId xmlns:a16="http://schemas.microsoft.com/office/drawing/2014/main" id="{EEF40F75-C289-75DE-97A4-D29317DD63E7}"/>
              </a:ext>
            </a:extLst>
          </p:cNvPr>
          <p:cNvSpPr/>
          <p:nvPr/>
        </p:nvSpPr>
        <p:spPr>
          <a:xfrm>
            <a:off x="1065321" y="1825625"/>
            <a:ext cx="461638" cy="450990"/>
          </a:xfrm>
          <a:prstGeom prst="cub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6A2F776-7404-CDCA-ECB7-08CD354F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9419" y="2887938"/>
            <a:ext cx="537573" cy="47638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4A06869-4C33-7F3C-B609-77B91E741D2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89386" y="3950253"/>
            <a:ext cx="537573" cy="463336"/>
          </a:xfrm>
          <a:prstGeom prst="rect">
            <a:avLst/>
          </a:prstGeom>
        </p:spPr>
      </p:pic>
      <p:sp>
        <p:nvSpPr>
          <p:cNvPr id="20" name="Куб 19">
            <a:extLst>
              <a:ext uri="{FF2B5EF4-FFF2-40B4-BE49-F238E27FC236}">
                <a16:creationId xmlns:a16="http://schemas.microsoft.com/office/drawing/2014/main" id="{65A1A287-D44E-F626-2F37-B56E1055F78E}"/>
              </a:ext>
            </a:extLst>
          </p:cNvPr>
          <p:cNvSpPr/>
          <p:nvPr/>
        </p:nvSpPr>
        <p:spPr>
          <a:xfrm>
            <a:off x="5865181" y="1914565"/>
            <a:ext cx="461638" cy="45099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уб 20">
            <a:extLst>
              <a:ext uri="{FF2B5EF4-FFF2-40B4-BE49-F238E27FC236}">
                <a16:creationId xmlns:a16="http://schemas.microsoft.com/office/drawing/2014/main" id="{8F975084-26E3-D12E-28A9-728039416526}"/>
              </a:ext>
            </a:extLst>
          </p:cNvPr>
          <p:cNvSpPr/>
          <p:nvPr/>
        </p:nvSpPr>
        <p:spPr>
          <a:xfrm>
            <a:off x="5909685" y="2978010"/>
            <a:ext cx="461638" cy="450990"/>
          </a:xfrm>
          <a:prstGeom prst="cub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Куб 21">
            <a:extLst>
              <a:ext uri="{FF2B5EF4-FFF2-40B4-BE49-F238E27FC236}">
                <a16:creationId xmlns:a16="http://schemas.microsoft.com/office/drawing/2014/main" id="{764C8A08-1787-6510-6C47-13A7BF8B7AAE}"/>
              </a:ext>
            </a:extLst>
          </p:cNvPr>
          <p:cNvSpPr/>
          <p:nvPr/>
        </p:nvSpPr>
        <p:spPr>
          <a:xfrm>
            <a:off x="5865181" y="3950253"/>
            <a:ext cx="461638" cy="45099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279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351256-4967-6C3B-7E7D-49B085FCA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286247"/>
            <a:ext cx="4188612" cy="1017767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sz="2800" dirty="0"/>
            </a:br>
            <a:br>
              <a:rPr lang="ru-RU" dirty="0"/>
            </a:br>
            <a:r>
              <a:rPr lang="ru-RU" dirty="0"/>
              <a:t>        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Трансформация: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моторики»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9220F8D-F187-1061-8BF0-22CE5155F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454" y="946205"/>
            <a:ext cx="2613507" cy="3848431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2FECCA5D-E911-293E-A4B7-90EF7C98D5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2880" y="1669774"/>
            <a:ext cx="4589146" cy="3697356"/>
          </a:xfrm>
        </p:spPr>
        <p:txBody>
          <a:bodyPr>
            <a:normAutofit fontScale="92500" lnSpcReduction="20000"/>
          </a:bodyPr>
          <a:lstStyle/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«Передвинь только кубики»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«Разноцветные шарики..» и т.д.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«Большая стрика» 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прищепками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«Разноцветные ленточки»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«Подбери фигуру»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«Дотянись до игрушки»</a:t>
            </a:r>
          </a:p>
          <a:p>
            <a:r>
              <a:rPr lang="ru-RU" dirty="0"/>
              <a:t>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B526E4-FDD9-5917-B85E-AA702AA80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853" y="1669774"/>
            <a:ext cx="2613507" cy="384843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CC060E6-BC13-97EF-2046-105B9A5AD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477" y="174929"/>
            <a:ext cx="2454480" cy="377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54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D9513E7-0D2B-939B-7C3C-A2A4CFDC0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62393"/>
            <a:ext cx="3932237" cy="130401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«Театр»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72AC2F9-55EC-9CD3-FA8B-677D92EEC4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77" y="1375576"/>
            <a:ext cx="5414841" cy="4102873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E69DA86E-B46D-8564-8D35-02693ED0DF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375576"/>
            <a:ext cx="5367530" cy="39756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C37688-2781-16DB-532C-97F644E0F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6920" y="1063198"/>
            <a:ext cx="4490497" cy="317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966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942</Words>
  <Application>Microsoft Office PowerPoint</Application>
  <PresentationFormat>Широкоэкранный</PresentationFormat>
  <Paragraphs>97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    Муниципальное автономное образовательное   учреждение          детский сад № 69 «Веточка»</vt:lpstr>
      <vt:lpstr>Презентация PowerPoint</vt:lpstr>
      <vt:lpstr>Презентация PowerPoint</vt:lpstr>
      <vt:lpstr>«Дети охотно всегда чем – нибудь занимаются. Это весьма полезно , а потому не только не следует этому мешать, но нужно принимать меры к тому, чтобы всегда у них было что делать.                                                                                      Я. Коменский.</vt:lpstr>
      <vt:lpstr>Задачи, которые помогает решить ширма :  </vt:lpstr>
      <vt:lpstr>Описание ширмы:</vt:lpstr>
      <vt:lpstr>                        «Чудо-ширма»:</vt:lpstr>
      <vt:lpstr>              Трансформация: «Центр развития моторики»</vt:lpstr>
      <vt:lpstr>     Трансформация :            «Театр» </vt:lpstr>
      <vt:lpstr>                Трансформация: «Календарь погоды»</vt:lpstr>
      <vt:lpstr>   Трансформация : «Уголок уединения»</vt:lpstr>
      <vt:lpstr>Использование «Чудо-ширмы» в ранней группе привело к следующей динамике развития детей:</vt:lpstr>
      <vt:lpstr>Презентация PowerPoint</vt:lpstr>
      <vt:lpstr>В планах :  дополнять и развивать «Чудо-ширму», расширяя её зону использования.</vt:lpstr>
      <vt:lpstr>Дочка маме помогала, Посыпала стол мукой, Скалкой тесто раскатала И похлопала рукой…</vt:lpstr>
      <vt:lpstr>  В огороде маме с папой Помогаю я всегда Копаю грядки я лопатой , Таскаю землю иногда…</vt:lpstr>
      <vt:lpstr>Кто же маме помогает В доме управляться Это Ваня, это Ваня- Мамино БОГАТСТВО!</vt:lpstr>
      <vt:lpstr>Мой помощник, мой сынок!                        Должен всё уметь мужчина, Взял в кладовке молоток,                             Не бояться разных дел! Гвозди и отвертку, И собрал он с папой шкаф Быстро, дружно, ловко…</vt:lpstr>
      <vt:lpstr>Маме милой помогу                                         И платочки для бабуле Если надо пол помою                                       Я красивые сошью… Пылесосом пожужжу…</vt:lpstr>
      <vt:lpstr>Я без дела не сижу, Я с работаю дружу Хоть и сам я невелик, Всем я помогать привык.</vt:lpstr>
      <vt:lpstr>Если только захочу  Всех друзей я накормлю…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Anster Dreg</dc:creator>
  <cp:lastModifiedBy>Anster Dreg</cp:lastModifiedBy>
  <cp:revision>14</cp:revision>
  <cp:lastPrinted>2025-02-20T21:58:05Z</cp:lastPrinted>
  <dcterms:created xsi:type="dcterms:W3CDTF">2024-10-18T18:58:16Z</dcterms:created>
  <dcterms:modified xsi:type="dcterms:W3CDTF">2025-02-20T22:00:49Z</dcterms:modified>
</cp:coreProperties>
</file>