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client/dis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qr-online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9" y="-5934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938336"/>
            <a:ext cx="58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Яндекс диск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российское облачное хранилище.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Яндекс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https://disk.yandex.ru/client/disk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19413" y="546375"/>
            <a:ext cx="32335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СОЗДАНИЕ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QR –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кода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4"/>
          <a:srcRect l="35763" t="42061" r="19808" b="23948"/>
          <a:stretch/>
        </p:blipFill>
        <p:spPr bwMode="auto">
          <a:xfrm>
            <a:off x="611560" y="2060848"/>
            <a:ext cx="7920880" cy="3252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6487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626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32656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Выбираем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материал: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далее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«поделиться», 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далее «скопировать» ссылку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20773" r="21797" b="24229"/>
          <a:stretch/>
        </p:blipFill>
        <p:spPr bwMode="auto">
          <a:xfrm>
            <a:off x="4067944" y="304658"/>
            <a:ext cx="4809692" cy="1902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6457269" y="794321"/>
            <a:ext cx="720080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" name="Рисунок 5"/>
          <p:cNvPicPr/>
          <p:nvPr/>
        </p:nvPicPr>
        <p:blipFill rotWithShape="1">
          <a:blip r:embed="rId4"/>
          <a:srcRect t="22840" r="20801" b="18062"/>
          <a:stretch/>
        </p:blipFill>
        <p:spPr bwMode="auto">
          <a:xfrm>
            <a:off x="4067944" y="2301608"/>
            <a:ext cx="4778651" cy="2044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6615870" y="3212976"/>
            <a:ext cx="720080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Рисунок 7"/>
          <p:cNvPicPr/>
          <p:nvPr/>
        </p:nvPicPr>
        <p:blipFill rotWithShape="1">
          <a:blip r:embed="rId5"/>
          <a:srcRect t="21391" r="22298" b="19604"/>
          <a:stretch/>
        </p:blipFill>
        <p:spPr bwMode="auto">
          <a:xfrm>
            <a:off x="4067944" y="4509120"/>
            <a:ext cx="4778651" cy="20412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6975910" y="5523319"/>
            <a:ext cx="720080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45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626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Далее,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вставляем</a:t>
            </a:r>
            <a:r>
              <a:rPr lang="ru-RU" b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в строку «ссылка», сразу генерируется </a:t>
            </a:r>
            <a:r>
              <a:rPr lang="en-US" b="1" dirty="0">
                <a:solidFill>
                  <a:srgbClr val="002060"/>
                </a:solidFill>
                <a:latin typeface="Georgia" panose="02040502050405020303" pitchFamily="18" charset="0"/>
              </a:rPr>
              <a:t>QR </a:t>
            </a: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код.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-1" r="1130" b="8150"/>
          <a:stretch/>
        </p:blipFill>
        <p:spPr bwMode="auto">
          <a:xfrm>
            <a:off x="403920" y="1209292"/>
            <a:ext cx="8064896" cy="4608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2987824" y="3717032"/>
            <a:ext cx="720080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04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626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265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Далее «наводим» красоту.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1.ЦВЕТ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(для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лучшего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 прочтения, </a:t>
            </a:r>
            <a:r>
              <a:rPr lang="en-US" b="1" dirty="0" err="1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qr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 код должен быть ярким!)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4103" t="15419" r="5550" b="7049"/>
          <a:stretch/>
        </p:blipFill>
        <p:spPr bwMode="auto">
          <a:xfrm>
            <a:off x="3022921" y="1020018"/>
            <a:ext cx="5521570" cy="25087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89040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2.ДИЗАЙН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4"/>
          <a:srcRect l="7930" t="16079" r="10285" b="11234"/>
          <a:stretch/>
        </p:blipFill>
        <p:spPr bwMode="auto">
          <a:xfrm>
            <a:off x="3022921" y="3789041"/>
            <a:ext cx="5533329" cy="28037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711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7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3.ЛОГОТИП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загрузить логотип сада, эмблему, фотографию и т.д.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скачано.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3399" t="16187" r="6250" b="21163"/>
          <a:stretch/>
        </p:blipFill>
        <p:spPr bwMode="auto">
          <a:xfrm>
            <a:off x="539552" y="1604992"/>
            <a:ext cx="7351785" cy="29761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201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7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332656"/>
            <a:ext cx="1187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4.РАМКА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8053" t="15639" r="10547" b="5947"/>
          <a:stretch/>
        </p:blipFill>
        <p:spPr bwMode="auto">
          <a:xfrm>
            <a:off x="502822" y="836712"/>
            <a:ext cx="7453554" cy="40324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282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192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74637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5.СОХРАНИТЬ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Выбираем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формат:</a:t>
            </a:r>
          </a:p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PNG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– можно использовать в наглядном материале (самый идеальный)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4" t="16051" r="10000" b="8667"/>
          <a:stretch/>
        </p:blipFill>
        <p:spPr bwMode="auto">
          <a:xfrm>
            <a:off x="224169" y="1580585"/>
            <a:ext cx="8288216" cy="430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5580112" y="4701318"/>
            <a:ext cx="864096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27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192" y="0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i.pinimg.com/originals/2a/c7/35/2ac735b0f104ad2bd7945c14b8341b1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230" y="186690"/>
            <a:ext cx="6479540" cy="6484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4"/>
          <a:srcRect l="64303" t="17401" r="10659" b="30816"/>
          <a:stretch/>
        </p:blipFill>
        <p:spPr bwMode="auto">
          <a:xfrm>
            <a:off x="3802380" y="2533650"/>
            <a:ext cx="1539240" cy="1790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125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9" y="-5934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2159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ПАПКУ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13676" r="1639" b="8993"/>
          <a:stretch/>
        </p:blipFill>
        <p:spPr>
          <a:xfrm>
            <a:off x="387730" y="1688123"/>
            <a:ext cx="8357685" cy="3341077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636712" y="2800291"/>
            <a:ext cx="45720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28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9" y="-5934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t="9939" b="9664"/>
          <a:stretch/>
        </p:blipFill>
        <p:spPr>
          <a:xfrm>
            <a:off x="395536" y="332656"/>
            <a:ext cx="6264696" cy="27823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3388678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«Кликаем» по папке, открывается инструментарий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4"/>
          <a:srcRect b="24229"/>
          <a:stretch/>
        </p:blipFill>
        <p:spPr bwMode="auto">
          <a:xfrm>
            <a:off x="452896" y="4005064"/>
            <a:ext cx="6149975" cy="2621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1763688" y="4797152"/>
            <a:ext cx="554360" cy="6263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006751" y="1196752"/>
            <a:ext cx="554360" cy="6263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8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9" y="-5934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0466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ажимаете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«загрузить» - открываются файлы, которые есть на компьютере.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файл, загружаем.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Выходит «окно» ПОДЕЛИТЬСЯ.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10874" b="4779"/>
          <a:stretch/>
        </p:blipFill>
        <p:spPr>
          <a:xfrm>
            <a:off x="539552" y="1963542"/>
            <a:ext cx="8280920" cy="3481681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7236296" y="3423066"/>
            <a:ext cx="554360" cy="5602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2123728" y="2333110"/>
            <a:ext cx="360040" cy="7358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889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скопировать ссылку, и поделиться.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кода.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12747"/>
          <a:stretch/>
        </p:blipFill>
        <p:spPr>
          <a:xfrm>
            <a:off x="467544" y="1340768"/>
            <a:ext cx="8352928" cy="3888432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4163613" y="2958262"/>
            <a:ext cx="914400" cy="914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5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b="24669"/>
          <a:stretch/>
        </p:blipFill>
        <p:spPr bwMode="auto">
          <a:xfrm>
            <a:off x="611560" y="1196752"/>
            <a:ext cx="7992888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7667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Нажимая на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код, информация сразу кодируется. Код нужно сохранить в формате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5292080" y="2317596"/>
            <a:ext cx="720080" cy="6887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69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538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MSI\Desktop\Безопасные окна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92" y="2564904"/>
            <a:ext cx="6003667" cy="3528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MSI\Downloads\qr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390" y="620688"/>
            <a:ext cx="1379220" cy="1379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566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825" y="-13538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нужно закодировать сразу много информации, нажимаем на «три точки», в названии папки. И тогда, можно создать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QR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для всей папки.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t="12301" r="32175" b="24229"/>
          <a:stretch/>
        </p:blipFill>
        <p:spPr bwMode="auto">
          <a:xfrm>
            <a:off x="646144" y="1188788"/>
            <a:ext cx="3817844" cy="23842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2699792" y="2051973"/>
            <a:ext cx="432048" cy="34439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" name="Рисунок 5"/>
          <p:cNvPicPr/>
          <p:nvPr/>
        </p:nvPicPr>
        <p:blipFill rotWithShape="1">
          <a:blip r:embed="rId4"/>
          <a:srcRect t="13628" r="31551" b="17842"/>
          <a:stretch/>
        </p:blipFill>
        <p:spPr bwMode="auto">
          <a:xfrm>
            <a:off x="4860032" y="1219729"/>
            <a:ext cx="3528392" cy="23532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t="13383" r="29181" b="20264"/>
          <a:stretch/>
        </p:blipFill>
        <p:spPr bwMode="auto">
          <a:xfrm>
            <a:off x="2455204" y="3861048"/>
            <a:ext cx="4355308" cy="22954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6812450" y="2051973"/>
            <a:ext cx="432048" cy="4081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5940152" y="5445224"/>
            <a:ext cx="432048" cy="4007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68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SI\Desktop\1640213951_30-www-funnyart-club-p-svetlie-foni-dlya-brauzera-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633" y="-13538"/>
            <a:ext cx="9241626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7740" y="3326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QR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кода при помощи ГЕНЕРАТОРА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Генератор QR-кода: 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hlinkClick r:id="rId3"/>
              </a:rPr>
              <a:t>https://qr-online.ru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4"/>
          <a:srcRect t="14318" r="1625" b="43833"/>
          <a:stretch/>
        </p:blipFill>
        <p:spPr bwMode="auto">
          <a:xfrm>
            <a:off x="1570379" y="1340768"/>
            <a:ext cx="6050280" cy="1447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5"/>
          <a:srcRect t="14097" r="1625" b="8150"/>
          <a:stretch/>
        </p:blipFill>
        <p:spPr bwMode="auto">
          <a:xfrm>
            <a:off x="1570379" y="2792724"/>
            <a:ext cx="6050280" cy="26898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6"/>
          <a:srcRect t="37665" r="1625" b="27753"/>
          <a:stretch/>
        </p:blipFill>
        <p:spPr bwMode="auto">
          <a:xfrm>
            <a:off x="1568600" y="5482584"/>
            <a:ext cx="6050280" cy="1196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608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196</Words>
  <Application>Microsoft Office PowerPoint</Application>
  <PresentationFormat>Экран (4:3)</PresentationFormat>
  <Paragraphs>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MSI</cp:lastModifiedBy>
  <cp:revision>11</cp:revision>
  <dcterms:created xsi:type="dcterms:W3CDTF">2024-12-02T17:33:10Z</dcterms:created>
  <dcterms:modified xsi:type="dcterms:W3CDTF">2024-12-02T19:28:36Z</dcterms:modified>
</cp:coreProperties>
</file>