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5" r:id="rId2"/>
    <p:sldId id="266" r:id="rId3"/>
    <p:sldId id="272" r:id="rId4"/>
    <p:sldId id="259" r:id="rId5"/>
    <p:sldId id="260" r:id="rId6"/>
    <p:sldId id="261" r:id="rId7"/>
    <p:sldId id="262" r:id="rId8"/>
    <p:sldId id="268" r:id="rId9"/>
    <p:sldId id="271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53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021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192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787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2108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736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95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0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5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11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74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27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059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374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45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65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12D8C-EE61-44BC-93C5-ABFF3E089DFE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2D65A1-8294-4C73-A2DB-3B7CBD6D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253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223S8Q_UE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uz-color.ru/?s=%D0%B7%D0%B2%D1%83%D0%BA%D0%B8+%D0%BA%D0%B0%D0%BF%D0%B5%D0%BB%D0%B8" TargetMode="External"/><Relationship Id="rId4" Type="http://schemas.openxmlformats.org/officeDocument/2006/relationships/hyperlink" Target="http://www.clipartbest.com/water-dropletpng-clip-ar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H:\&#1052;&#1072;&#1084;&#1080;&#1085;&#1086;\&#1052;&#1091;&#1079;%20&#1076;&#1080;&#1076;&#1072;&#1082;&#1090;&#1080;&#1095;%20&#1088;&#1080;&#1090;&#1084;&#1080;&#1095;&#1085;&#1099;&#1077;%20&#1080;&#1075;&#1088;&#1099;%202017\&#1042;&#1077;&#1089;&#1077;&#1083;&#1099;&#1077;%20&#1082;&#1072;&#1087;&#1077;&#1083;&#1100;&#1082;&#1080;\&#1050;&#1040;&#1055;&#1045;&#1051;&#1068;&#1050;&#1048;-&#1055;&#1056;&#1059;&#1046;&#1048;&#1053;&#1050;&#1048;.%20&#1052;&#1091;&#1083;&#1100;&#1090;-&#1087;&#1077;&#1089;&#1077;&#1085;&#1082;&#1072;%20&#1074;&#1080;&#1076;&#1077;&#1086;%20&#1076;&#1083;&#1103;%20&#1076;&#1077;&#1090;&#1077;&#1081;.%20&#1053;&#1072;&#1096;&#1077;%20&#1074;&#1089;&#1105;!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5237" y="983673"/>
            <a:ext cx="5932078" cy="34497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– дидактическая игра</a:t>
            </a:r>
            <a:b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«Веселые капельки»</a:t>
            </a:r>
            <a:br>
              <a:rPr lang="ru-RU" sz="4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 развитие ритма для детей старшего дошкольного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5237" y="5195454"/>
            <a:ext cx="7051963" cy="1662545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музыкальный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№31»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Михайловска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Голубева Инна Николаевна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544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611"/>
            <a:ext cx="9144000" cy="6858000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3151393" y="55778"/>
            <a:ext cx="2182607" cy="1107644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Интернет ресурсы: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393612"/>
            <a:ext cx="9144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400" dirty="0"/>
              <a:t>Развивающий канал на </a:t>
            </a:r>
            <a:r>
              <a:rPr lang="en-US" sz="1400" dirty="0"/>
              <a:t>YouTube </a:t>
            </a:r>
            <a:r>
              <a:rPr lang="ru-RU" sz="1400" dirty="0"/>
              <a:t>«</a:t>
            </a:r>
            <a:r>
              <a:rPr lang="ru-RU" sz="1400" dirty="0" err="1"/>
              <a:t>Развивайки</a:t>
            </a:r>
            <a:r>
              <a:rPr lang="ru-RU" sz="1400" dirty="0"/>
              <a:t>, </a:t>
            </a:r>
            <a:r>
              <a:rPr lang="ru-RU" sz="1400" dirty="0" err="1"/>
              <a:t>обучайки</a:t>
            </a:r>
            <a:r>
              <a:rPr lang="ru-RU" sz="1400" dirty="0"/>
              <a:t>. Наше все!»</a:t>
            </a:r>
            <a:endParaRPr lang="en-US" sz="1400" dirty="0"/>
          </a:p>
          <a:p>
            <a:r>
              <a:rPr lang="en-US" sz="1400" dirty="0">
                <a:hlinkClick r:id="rId3"/>
              </a:rPr>
              <a:t>https://www.youtube.com/watch?v=z223S8Q_UEc</a:t>
            </a:r>
            <a:r>
              <a:rPr lang="en-US" sz="1400" dirty="0"/>
              <a:t> </a:t>
            </a:r>
            <a:endParaRPr lang="ru-RU" sz="1400" dirty="0"/>
          </a:p>
          <a:p>
            <a:endParaRPr lang="en-US" sz="1400" dirty="0"/>
          </a:p>
          <a:p>
            <a:r>
              <a:rPr lang="en-US" sz="1400" dirty="0"/>
              <a:t>2. </a:t>
            </a:r>
            <a:r>
              <a:rPr lang="ru-RU" sz="1400" dirty="0"/>
              <a:t>Рисунки </a:t>
            </a:r>
            <a:r>
              <a:rPr lang="en-US" sz="1400" dirty="0"/>
              <a:t>PNG</a:t>
            </a:r>
            <a:r>
              <a:rPr lang="ru-RU" sz="1400" dirty="0"/>
              <a:t> </a:t>
            </a:r>
            <a:r>
              <a:rPr lang="en-US" sz="1400" dirty="0">
                <a:hlinkClick r:id="rId4"/>
              </a:rPr>
              <a:t>http://www.clipartbest.com/water-dropletpng-clip-art</a:t>
            </a:r>
            <a:r>
              <a:rPr lang="ru-RU" sz="1400" dirty="0"/>
              <a:t> </a:t>
            </a:r>
          </a:p>
          <a:p>
            <a:endParaRPr lang="ru-RU" sz="1400" dirty="0"/>
          </a:p>
          <a:p>
            <a:r>
              <a:rPr lang="ru-RU" sz="1400" dirty="0"/>
              <a:t>3. Аудиофайл </a:t>
            </a:r>
          </a:p>
          <a:p>
            <a:r>
              <a:rPr lang="en-US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5"/>
              </a:rPr>
              <a:t>http://muz-color.ru/?s=%D0%B7%D0%B2%D1%83%D0%BA%D0%B8+%D0%BA%D0%B0%D0%BF%D0%B5%D0%BB%D0%B8</a:t>
            </a: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35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развивать чувство ритма у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Задачи: </a:t>
            </a:r>
          </a:p>
          <a:p>
            <a:r>
              <a:rPr lang="ru-RU" dirty="0" smtClean="0"/>
              <a:t>развитие ритмического слуха;</a:t>
            </a:r>
          </a:p>
          <a:p>
            <a:r>
              <a:rPr lang="ru-RU" dirty="0" smtClean="0"/>
              <a:t>развитие музыкальной памяти.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Правила игры: </a:t>
            </a:r>
          </a:p>
          <a:p>
            <a:pPr lvl="0"/>
            <a:r>
              <a:rPr lang="ru-RU" dirty="0" smtClean="0"/>
              <a:t>прослушай звук капель;</a:t>
            </a:r>
          </a:p>
          <a:p>
            <a:r>
              <a:rPr lang="ru-RU" dirty="0" smtClean="0"/>
              <a:t>определить какие капельки есть на картинке;</a:t>
            </a:r>
          </a:p>
          <a:p>
            <a:r>
              <a:rPr lang="ru-RU" dirty="0" smtClean="0"/>
              <a:t>пропеть и прохлопать с помощью взрослого ритмический рисунок;</a:t>
            </a:r>
          </a:p>
          <a:p>
            <a:pPr lvl="0"/>
            <a:r>
              <a:rPr lang="ru-RU" dirty="0" smtClean="0"/>
              <a:t>выполнив все задания, тебя ждет сюрприз.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6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Zvuk_kapeli_-_Kapel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3148013" y="3795713"/>
            <a:ext cx="609600" cy="60960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9968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34323" y="3795713"/>
            <a:ext cx="1641951" cy="2307439"/>
          </a:xfrm>
          <a:prstGeom prst="rect">
            <a:avLst/>
          </a:prstGeom>
        </p:spPr>
      </p:pic>
      <p:pic>
        <p:nvPicPr>
          <p:cNvPr id="9" name="Zvuk_kapeli_-_Kape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2994635" y="3086446"/>
            <a:ext cx="609600" cy="6096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682" y="3957748"/>
            <a:ext cx="1609483" cy="22618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86510" y="3975825"/>
            <a:ext cx="1609483" cy="22618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90225" y="3957748"/>
            <a:ext cx="1609483" cy="22618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16441" y="3957748"/>
            <a:ext cx="1609483" cy="2261812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5399708" y="282048"/>
            <a:ext cx="4554059" cy="2462778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Послушай звук капель</a:t>
            </a:r>
          </a:p>
        </p:txBody>
      </p:sp>
      <p:sp>
        <p:nvSpPr>
          <p:cNvPr id="14" name="Стрелка вправо 13">
            <a:hlinkClick r:id="" action="ppaction://hlinkshowjump?jump=nextslide"/>
          </p:cNvPr>
          <p:cNvSpPr/>
          <p:nvPr/>
        </p:nvSpPr>
        <p:spPr>
          <a:xfrm>
            <a:off x="9659815" y="6189786"/>
            <a:ext cx="731520" cy="4642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9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07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4788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13617" y="3780533"/>
            <a:ext cx="1146833" cy="16075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27107" y="3082910"/>
            <a:ext cx="1685405" cy="236254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51821" y="3780533"/>
            <a:ext cx="1146833" cy="160759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35288" y="3183646"/>
            <a:ext cx="1613541" cy="22618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3245" y="3872706"/>
            <a:ext cx="1123564" cy="155599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790" y="3843139"/>
            <a:ext cx="1143069" cy="16023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790" y="2497541"/>
            <a:ext cx="4843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кап     </a:t>
            </a:r>
            <a:r>
              <a:rPr lang="ru-RU" sz="3200" dirty="0" err="1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           </a:t>
            </a:r>
            <a:r>
              <a:rPr lang="ru-RU" sz="3200" dirty="0" err="1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endParaRPr lang="ru-RU" sz="32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13277" y="2411812"/>
            <a:ext cx="42394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кап     </a:t>
            </a:r>
            <a:r>
              <a:rPr lang="ru-RU" sz="3200" dirty="0" err="1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           </a:t>
            </a:r>
            <a:r>
              <a:rPr lang="ru-RU" sz="3200" dirty="0" err="1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endParaRPr lang="ru-RU" sz="32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14" name="Стрелка вправо 13">
            <a:hlinkClick r:id="" action="ppaction://hlinkshowjump?jump=nextslide"/>
          </p:cNvPr>
          <p:cNvSpPr/>
          <p:nvPr/>
        </p:nvSpPr>
        <p:spPr>
          <a:xfrm>
            <a:off x="9406597" y="6105379"/>
            <a:ext cx="886265" cy="562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00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769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56771"/>
            <a:ext cx="2255220" cy="31692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49894" y="1778423"/>
            <a:ext cx="2310972" cy="32476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3887" y="2601244"/>
            <a:ext cx="1609483" cy="22618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7435" y="2601244"/>
            <a:ext cx="1609483" cy="22618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983" y="2601244"/>
            <a:ext cx="1609483" cy="22618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" y="1074335"/>
            <a:ext cx="9144001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     КАП          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</a:t>
            </a:r>
            <a:r>
              <a:rPr lang="ru-RU" sz="3200" dirty="0" err="1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        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</a:t>
            </a:r>
            <a:r>
              <a:rPr lang="ru-RU" sz="32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</a:t>
            </a:r>
            <a:r>
              <a:rPr lang="ru-RU" sz="3200" dirty="0" err="1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endParaRPr lang="ru-RU" sz="3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u-RU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u-RU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endParaRPr lang="ru-RU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9603545" y="6189786"/>
            <a:ext cx="731520" cy="4783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81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135" y="2921543"/>
            <a:ext cx="1609483" cy="22618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5006" y="2921543"/>
            <a:ext cx="1609483" cy="22618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6204" y="1434292"/>
            <a:ext cx="2667796" cy="37490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6721" y="2875166"/>
            <a:ext cx="1609483" cy="22618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6233" y="2921543"/>
            <a:ext cx="1609483" cy="22618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135" y="569369"/>
            <a:ext cx="90278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кап         </a:t>
            </a:r>
            <a:r>
              <a:rPr lang="ru-RU" sz="3200" dirty="0" err="1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           </a:t>
            </a:r>
            <a:r>
              <a:rPr lang="ru-RU" sz="3200" dirty="0" err="1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          </a:t>
            </a:r>
            <a:r>
              <a:rPr lang="ru-RU" sz="3200" dirty="0" err="1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          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</a:t>
            </a:r>
            <a:r>
              <a:rPr lang="ru-RU" sz="32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32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9645748" y="6231989"/>
            <a:ext cx="717452" cy="422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75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92" y="2484388"/>
            <a:ext cx="1925912" cy="27064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77177" y="3429000"/>
            <a:ext cx="1294145" cy="18186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51465" y="3509345"/>
            <a:ext cx="1259308" cy="17697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62574" y="3466915"/>
            <a:ext cx="1289501" cy="18121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9511" y="3394768"/>
            <a:ext cx="1342862" cy="18871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0930" y="2452085"/>
            <a:ext cx="2011644" cy="282697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3592" y="1115281"/>
            <a:ext cx="101558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Georgia" panose="02040502050405020303" pitchFamily="18" charset="0"/>
              </a:rPr>
              <a:t>КАП        </a:t>
            </a:r>
            <a:r>
              <a:rPr lang="ru-RU" sz="32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</a:t>
            </a:r>
            <a:r>
              <a:rPr lang="ru-RU" sz="32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</a:t>
            </a:r>
            <a:r>
              <a:rPr lang="ru-RU" sz="32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</a:t>
            </a:r>
            <a:r>
              <a:rPr lang="ru-RU" sz="32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</a:t>
            </a:r>
            <a:r>
              <a:rPr lang="ru-RU" sz="3200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кап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</a:t>
            </a:r>
            <a:endParaRPr lang="ru-RU" sz="32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9659816" y="6231988"/>
            <a:ext cx="801859" cy="4360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53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1464" y="4201817"/>
            <a:ext cx="1609483" cy="22618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7680" y="4201817"/>
            <a:ext cx="1609483" cy="22618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62405" y="3230447"/>
            <a:ext cx="1609483" cy="22618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74875" y="3230447"/>
            <a:ext cx="1609483" cy="2261812"/>
          </a:xfrm>
          <a:prstGeom prst="rect">
            <a:avLst/>
          </a:prstGeom>
        </p:spPr>
      </p:pic>
      <p:pic>
        <p:nvPicPr>
          <p:cNvPr id="14" name="Рисунок 13">
            <a:hlinkClick r:id="rId4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209" y="2968211"/>
            <a:ext cx="1982693" cy="27862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15713" y="609600"/>
            <a:ext cx="8010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6" name="Выноска-облако 15"/>
          <p:cNvSpPr/>
          <p:nvPr/>
        </p:nvSpPr>
        <p:spPr>
          <a:xfrm>
            <a:off x="135986" y="270737"/>
            <a:ext cx="4503084" cy="2582379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Молодец!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Посмотри мультфильм «Капельки – пружинки»,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нажав на большую капельку….</a:t>
            </a:r>
          </a:p>
        </p:txBody>
      </p: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9617613" y="6105376"/>
            <a:ext cx="801859" cy="5838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83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41140" y="1758460"/>
            <a:ext cx="43333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игры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404</TotalTime>
  <Words>145</Words>
  <Application>Microsoft Office PowerPoint</Application>
  <PresentationFormat>Экран (4:3)</PresentationFormat>
  <Paragraphs>33</Paragraphs>
  <Slides>10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Georgia</vt:lpstr>
      <vt:lpstr>Times New Roman</vt:lpstr>
      <vt:lpstr>Trebuchet MS</vt:lpstr>
      <vt:lpstr>Wingdings 3</vt:lpstr>
      <vt:lpstr>Аспект</vt:lpstr>
      <vt:lpstr>       Музыкально – дидактическая игра «Веселые капельки»  Игра на развитие ритма для детей старшего дошкольного возраста</vt:lpstr>
      <vt:lpstr>Цель: развивать чувство ритма у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komp06</cp:lastModifiedBy>
  <cp:revision>32</cp:revision>
  <dcterms:created xsi:type="dcterms:W3CDTF">2017-10-18T06:55:47Z</dcterms:created>
  <dcterms:modified xsi:type="dcterms:W3CDTF">2025-09-17T10:58:45Z</dcterms:modified>
</cp:coreProperties>
</file>