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8" r:id="rId12"/>
    <p:sldId id="266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E3A9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4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467F21-5F50-423F-AE6D-7CACCC5E9636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2DD329-2577-41ED-B5B0-5E2397984F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467F21-5F50-423F-AE6D-7CACCC5E9636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2DD329-2577-41ED-B5B0-5E2397984F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467F21-5F50-423F-AE6D-7CACCC5E9636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2DD329-2577-41ED-B5B0-5E2397984F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467F21-5F50-423F-AE6D-7CACCC5E9636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2DD329-2577-41ED-B5B0-5E2397984F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467F21-5F50-423F-AE6D-7CACCC5E9636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2DD329-2577-41ED-B5B0-5E2397984F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467F21-5F50-423F-AE6D-7CACCC5E9636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2DD329-2577-41ED-B5B0-5E2397984F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467F21-5F50-423F-AE6D-7CACCC5E9636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2DD329-2577-41ED-B5B0-5E2397984F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467F21-5F50-423F-AE6D-7CACCC5E9636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2DD329-2577-41ED-B5B0-5E2397984F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467F21-5F50-423F-AE6D-7CACCC5E9636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2DD329-2577-41ED-B5B0-5E2397984F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467F21-5F50-423F-AE6D-7CACCC5E9636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2DD329-2577-41ED-B5B0-5E2397984F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467F21-5F50-423F-AE6D-7CACCC5E9636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2DD329-2577-41ED-B5B0-5E2397984FD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AA467F21-5F50-423F-AE6D-7CACCC5E9636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C32DD329-2577-41ED-B5B0-5E2397984FD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gorod.tomsk.ru/" TargetMode="External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animo2.ucoz.ru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214422"/>
            <a:ext cx="7772400" cy="1685924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chemeClr val="tx2">
                    <a:lumMod val="75000"/>
                  </a:schemeClr>
                </a:solidFill>
              </a:rPr>
              <a:t>ВОЕННЫЕ ПРОФЕССИИ</a:t>
            </a:r>
            <a:endParaRPr lang="ru-RU" sz="4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3685032"/>
            <a:ext cx="6994610" cy="914400"/>
          </a:xfrm>
        </p:spPr>
        <p:txBody>
          <a:bodyPr>
            <a:normAutofit fontScale="85000" lnSpcReduction="20000"/>
          </a:bodyPr>
          <a:lstStyle/>
          <a:p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</a:rPr>
              <a:t>Презентация </a:t>
            </a:r>
            <a:r>
              <a:rPr lang="ru-RU" sz="2600" dirty="0" smtClean="0">
                <a:solidFill>
                  <a:schemeClr val="bg2">
                    <a:lumMod val="50000"/>
                  </a:schemeClr>
                </a:solidFill>
              </a:rPr>
              <a:t>для детей старшего дошкольного возраста</a:t>
            </a:r>
            <a:br>
              <a:rPr lang="ru-RU" sz="2600" dirty="0" smtClean="0">
                <a:solidFill>
                  <a:schemeClr val="bg2">
                    <a:lumMod val="50000"/>
                  </a:schemeClr>
                </a:solidFill>
              </a:rPr>
            </a:br>
            <a:endParaRPr lang="ru-RU" sz="26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" name="Picture 2" descr="C:\Documents and Settings\Root\Рабочий стол\к презентации 23 февраля\80334051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4929198"/>
            <a:ext cx="2143140" cy="14642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1398450"/>
          </a:xfrm>
        </p:spPr>
        <p:txBody>
          <a:bodyPr/>
          <a:lstStyle/>
          <a:p>
            <a:r>
              <a:rPr lang="ru-RU" sz="1600" dirty="0" smtClean="0">
                <a:solidFill>
                  <a:srgbClr val="002060"/>
                </a:solidFill>
              </a:rPr>
              <a:t>В Армии служат военные и других профессий, например: ракетчики, артиллеристы, радисты.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4098" name="Picture 2" descr="C:\Documents and Settings\Root\Рабочий стол\к презентации 23 февраля\buk_m1_2_9m317_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291268"/>
            <a:ext cx="4357718" cy="4335930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</p:pic>
      <p:pic>
        <p:nvPicPr>
          <p:cNvPr id="4099" name="Picture 3" descr="C:\Documents and Settings\Root\Рабочий стол\к презентации 23 февраля\3548772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428604"/>
            <a:ext cx="3429024" cy="1115122"/>
          </a:xfrm>
          <a:prstGeom prst="rect">
            <a:avLst/>
          </a:prstGeom>
          <a:noFill/>
        </p:spPr>
      </p:pic>
      <p:pic>
        <p:nvPicPr>
          <p:cNvPr id="4101" name="Picture 5" descr="C:\Documents and Settings\Root\Рабочий стол\к презентации 23 февраля\6_d1_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43042" y="1928802"/>
            <a:ext cx="5291631" cy="3935421"/>
          </a:xfrm>
          <a:prstGeom prst="rect">
            <a:avLst/>
          </a:prstGeom>
          <a:noFill/>
        </p:spPr>
      </p:pic>
      <p:pic>
        <p:nvPicPr>
          <p:cNvPr id="4100" name="Picture 4" descr="C:\Documents and Settings\Root\Рабочий стол\к презентации 23 февраля\14651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43306" y="1643050"/>
            <a:ext cx="5095884" cy="33293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3112962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Пусть будет мир!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rgbClr val="CE3A9D"/>
                </a:solidFill>
              </a:rPr>
              <a:t>Пусть пулеметы не строчат,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rgbClr val="CE3A9D"/>
                </a:solidFill>
              </a:rPr>
              <a:t>И пушки грозные молчат,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rgbClr val="CE3A9D"/>
                </a:solidFill>
              </a:rPr>
              <a:t>Пусть в небе не клубится дым,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rgbClr val="CE3A9D"/>
                </a:solidFill>
              </a:rPr>
              <a:t>Пусть небо будет </a:t>
            </a:r>
            <a:r>
              <a:rPr lang="ru-RU" sz="2000" b="1" dirty="0" err="1" smtClean="0">
                <a:solidFill>
                  <a:srgbClr val="CE3A9D"/>
                </a:solidFill>
              </a:rPr>
              <a:t>голубым</a:t>
            </a:r>
            <a:r>
              <a:rPr lang="ru-RU" sz="2000" b="1" dirty="0" smtClean="0">
                <a:solidFill>
                  <a:srgbClr val="CE3A9D"/>
                </a:solidFill>
              </a:rPr>
              <a:t>.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rgbClr val="CE3A9D"/>
                </a:solidFill>
              </a:rPr>
              <a:t>Пусть бомбовозы по нему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rgbClr val="CE3A9D"/>
                </a:solidFill>
              </a:rPr>
              <a:t>Не прилетают ни к кому,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rgbClr val="CE3A9D"/>
                </a:solidFill>
              </a:rPr>
              <a:t>Не гибнут люди, города…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rgbClr val="CE3A9D"/>
                </a:solidFill>
              </a:rPr>
              <a:t>Мир нужен 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rgbClr val="CE3A9D"/>
                </a:solidFill>
              </a:rPr>
              <a:t>На земле всегда!</a:t>
            </a:r>
          </a:p>
        </p:txBody>
      </p:sp>
      <p:pic>
        <p:nvPicPr>
          <p:cNvPr id="1026" name="Рисунок 2" descr="Советы родителям дошкольнико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3429000"/>
            <a:ext cx="4285565" cy="2859428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Root\Рабочий стол\к презентации 23 февраля\185607967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500042"/>
            <a:ext cx="7922310" cy="59293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183880" cy="857256"/>
          </a:xfrm>
        </p:spPr>
        <p:txBody>
          <a:bodyPr>
            <a:normAutofit/>
          </a:bodyPr>
          <a:lstStyle/>
          <a:p>
            <a:pPr lvl="0" algn="ctr"/>
            <a:r>
              <a:rPr lang="ru-RU" sz="4000" i="1" dirty="0" smtClean="0">
                <a:solidFill>
                  <a:srgbClr val="CE3A9D"/>
                </a:solidFill>
                <a:latin typeface="a_AntiqueTradyTtlB&amp;W" pitchFamily="82" charset="-52"/>
              </a:rPr>
              <a:t>Спасибо за внимание!</a:t>
            </a:r>
            <a:endParaRPr lang="ru-RU" sz="4000" i="1" dirty="0">
              <a:solidFill>
                <a:srgbClr val="CE3A9D"/>
              </a:solidFill>
              <a:latin typeface="a_AntiqueTradyTtlB&amp;W" pitchFamily="82" charset="-52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2357430"/>
            <a:ext cx="800105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E3A9D"/>
                </a:solidFill>
              </a:rPr>
              <a:t>Использованы источники:</a:t>
            </a:r>
          </a:p>
          <a:p>
            <a:pPr algn="ctr"/>
            <a:r>
              <a:rPr lang="ru-RU" b="1" dirty="0" smtClean="0">
                <a:solidFill>
                  <a:srgbClr val="CE3A9D"/>
                </a:solidFill>
              </a:rPr>
              <a:t>Стихи Натальи Ивановой, Н. Найденовой</a:t>
            </a:r>
            <a:br>
              <a:rPr lang="ru-RU" b="1" dirty="0" smtClean="0">
                <a:solidFill>
                  <a:srgbClr val="CE3A9D"/>
                </a:solidFill>
              </a:rPr>
            </a:br>
            <a:r>
              <a:rPr lang="ru-RU" b="1" u="sng" dirty="0" smtClean="0">
                <a:solidFill>
                  <a:srgbClr val="0070C0"/>
                </a:solidFill>
                <a:hlinkClick r:id="rId2"/>
              </a:rPr>
              <a:t>http://images.yandex.ru</a:t>
            </a:r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u="sng" dirty="0" smtClean="0">
                <a:solidFill>
                  <a:srgbClr val="0070C0"/>
                </a:solidFill>
                <a:hlinkClick r:id="rId3"/>
              </a:rPr>
              <a:t>http://gorod.tomsk.ru</a:t>
            </a:r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u="sng" dirty="0" smtClean="0">
                <a:solidFill>
                  <a:srgbClr val="0070C0"/>
                </a:solidFill>
                <a:hlinkClick r:id="rId4"/>
              </a:rPr>
              <a:t>http://animo2.ucoz.ru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000" b="1" i="1" dirty="0" smtClean="0">
                <a:solidFill>
                  <a:schemeClr val="bg2">
                    <a:lumMod val="50000"/>
                  </a:schemeClr>
                </a:solidFill>
              </a:rPr>
              <a:t>Презентацию подготовила </a:t>
            </a:r>
            <a:br>
              <a:rPr lang="ru-RU" sz="2000" b="1" i="1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2000" b="1" i="1" dirty="0" smtClean="0">
                <a:solidFill>
                  <a:schemeClr val="bg2">
                    <a:lumMod val="50000"/>
                  </a:schemeClr>
                </a:solidFill>
              </a:rPr>
              <a:t>Казакова Елена Михайловна </a:t>
            </a:r>
          </a:p>
          <a:p>
            <a:pPr algn="ctr"/>
            <a:r>
              <a:rPr lang="ru-RU" sz="2000" b="1" i="1" dirty="0" smtClean="0">
                <a:solidFill>
                  <a:schemeClr val="bg2">
                    <a:lumMod val="50000"/>
                  </a:schemeClr>
                </a:solidFill>
              </a:rPr>
              <a:t>(воспитатель д\с «Солнышко» </a:t>
            </a:r>
            <a:br>
              <a:rPr lang="ru-RU" sz="2000" b="1" i="1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2000" b="1" i="1" dirty="0" smtClean="0">
                <a:solidFill>
                  <a:schemeClr val="bg2">
                    <a:lumMod val="50000"/>
                  </a:schemeClr>
                </a:solidFill>
              </a:rPr>
              <a:t>СП МБОУ Устьянская СОШ </a:t>
            </a:r>
            <a:br>
              <a:rPr lang="ru-RU" sz="2000" b="1" i="1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2000" b="1" i="1" dirty="0" smtClean="0">
                <a:solidFill>
                  <a:schemeClr val="bg2">
                    <a:lumMod val="50000"/>
                  </a:schemeClr>
                </a:solidFill>
              </a:rPr>
              <a:t>село Шангалы) </a:t>
            </a:r>
            <a:r>
              <a:rPr lang="ru-RU" sz="2000" b="1" i="1" dirty="0" smtClean="0"/>
              <a:t/>
            </a:r>
            <a:br>
              <a:rPr lang="ru-RU" sz="2000" b="1" i="1" dirty="0" smtClean="0"/>
            </a:br>
            <a:r>
              <a:rPr lang="ru-RU" sz="2000" b="1" i="1" dirty="0" smtClean="0">
                <a:solidFill>
                  <a:schemeClr val="bg2">
                    <a:lumMod val="50000"/>
                  </a:schemeClr>
                </a:solidFill>
              </a:rPr>
              <a:t>2012 год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247002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Десантник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900" dirty="0" smtClean="0">
                <a:solidFill>
                  <a:srgbClr val="002060"/>
                </a:solidFill>
              </a:rPr>
              <a:t>Десантники в минуты</a:t>
            </a:r>
            <a:br>
              <a:rPr lang="ru-RU" sz="1900" dirty="0" smtClean="0">
                <a:solidFill>
                  <a:srgbClr val="002060"/>
                </a:solidFill>
              </a:rPr>
            </a:br>
            <a:r>
              <a:rPr lang="ru-RU" sz="1900" dirty="0" smtClean="0">
                <a:solidFill>
                  <a:srgbClr val="002060"/>
                </a:solidFill>
              </a:rPr>
              <a:t>Спускаются с небес.</a:t>
            </a:r>
            <a:br>
              <a:rPr lang="ru-RU" sz="1900" dirty="0" smtClean="0">
                <a:solidFill>
                  <a:srgbClr val="002060"/>
                </a:solidFill>
              </a:rPr>
            </a:br>
            <a:r>
              <a:rPr lang="ru-RU" sz="1900" dirty="0" smtClean="0">
                <a:solidFill>
                  <a:srgbClr val="002060"/>
                </a:solidFill>
              </a:rPr>
              <a:t>Распутав парашюты,</a:t>
            </a:r>
            <a:br>
              <a:rPr lang="ru-RU" sz="1900" dirty="0" smtClean="0">
                <a:solidFill>
                  <a:srgbClr val="002060"/>
                </a:solidFill>
              </a:rPr>
            </a:br>
            <a:r>
              <a:rPr lang="ru-RU" sz="1900" dirty="0" smtClean="0">
                <a:solidFill>
                  <a:srgbClr val="002060"/>
                </a:solidFill>
              </a:rPr>
              <a:t>Прочешут темный лес,</a:t>
            </a:r>
            <a:br>
              <a:rPr lang="ru-RU" sz="1900" dirty="0" smtClean="0">
                <a:solidFill>
                  <a:srgbClr val="002060"/>
                </a:solidFill>
              </a:rPr>
            </a:br>
            <a:r>
              <a:rPr lang="ru-RU" sz="1900" dirty="0" smtClean="0">
                <a:solidFill>
                  <a:srgbClr val="002060"/>
                </a:solidFill>
              </a:rPr>
              <a:t>Овраги, горы и луга.</a:t>
            </a:r>
            <a:br>
              <a:rPr lang="ru-RU" sz="1900" dirty="0" smtClean="0">
                <a:solidFill>
                  <a:srgbClr val="002060"/>
                </a:solidFill>
              </a:rPr>
            </a:br>
            <a:r>
              <a:rPr lang="ru-RU" sz="1900" dirty="0" smtClean="0">
                <a:solidFill>
                  <a:srgbClr val="002060"/>
                </a:solidFill>
              </a:rPr>
              <a:t>Найдут опасного врага.</a:t>
            </a:r>
            <a:endParaRPr lang="ru-RU" sz="1900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Documents and Settings\Root\Рабочий стол\к презентации 23 февраля\mp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071934" y="3643314"/>
            <a:ext cx="4684217" cy="2670004"/>
          </a:xfrm>
          <a:prstGeom prst="rect">
            <a:avLst/>
          </a:prstGeom>
          <a:noFill/>
        </p:spPr>
      </p:pic>
      <p:pic>
        <p:nvPicPr>
          <p:cNvPr id="1027" name="Picture 3" descr="C:\Documents and Settings\Root\Рабочий стол\к презентации 23 февраля\1231533416_skydiv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57166"/>
            <a:ext cx="3500461" cy="3203682"/>
          </a:xfrm>
          <a:prstGeom prst="rect">
            <a:avLst/>
          </a:prstGeom>
          <a:noFill/>
        </p:spPr>
      </p:pic>
      <p:pic>
        <p:nvPicPr>
          <p:cNvPr id="1028" name="Picture 4" descr="C:\Documents and Settings\Root\Рабочий стол\к презентации 23 февраля\426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3643314"/>
            <a:ext cx="3571901" cy="2714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2184268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Танкист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600" dirty="0" smtClean="0">
                <a:solidFill>
                  <a:srgbClr val="002060"/>
                </a:solidFill>
              </a:rPr>
              <a:t>Везде, как будто вездеход,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На гусеницах  танк пройдет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Ствол орудийный впереди,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Опасно, враг, не подходи!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Танк прочной защищен броней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И сможет встретить бой!</a:t>
            </a:r>
            <a:br>
              <a:rPr lang="ru-RU" sz="1600" dirty="0" smtClean="0">
                <a:solidFill>
                  <a:srgbClr val="002060"/>
                </a:solidFill>
              </a:rPr>
            </a:b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2050" name="Picture 2" descr="C:\Documents and Settings\Root\Рабочий стол\к презентации 23 февраля\xin09022208d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4454553" cy="2962278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</p:pic>
      <p:pic>
        <p:nvPicPr>
          <p:cNvPr id="2051" name="Picture 3" descr="C:\Documents and Settings\Root\Рабочий стол\к презентации 23 февраля\1285324294_basa-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429124" y="3500438"/>
            <a:ext cx="4253946" cy="2833878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</p:pic>
      <p:pic>
        <p:nvPicPr>
          <p:cNvPr id="2052" name="Picture 4" descr="C:\Documents and Settings\Root\Рабочий стол\к презентации 23 февраля\28.jpg"/>
          <p:cNvPicPr>
            <a:picLocks noChangeAspect="1" noChangeArrowheads="1"/>
          </p:cNvPicPr>
          <p:nvPr/>
        </p:nvPicPr>
        <p:blipFill>
          <a:blip r:embed="rId4"/>
          <a:srcRect t="17233"/>
          <a:stretch>
            <a:fillRect/>
          </a:stretch>
        </p:blipFill>
        <p:spPr bwMode="auto">
          <a:xfrm>
            <a:off x="500034" y="3714752"/>
            <a:ext cx="3758776" cy="2330448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1755640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Летчик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700" dirty="0" smtClean="0">
                <a:solidFill>
                  <a:srgbClr val="002060"/>
                </a:solidFill>
              </a:rPr>
              <a:t>Он металлическую птицу</a:t>
            </a:r>
            <a:br>
              <a:rPr lang="ru-RU" sz="1700" dirty="0" smtClean="0">
                <a:solidFill>
                  <a:srgbClr val="002060"/>
                </a:solidFill>
              </a:rPr>
            </a:br>
            <a:r>
              <a:rPr lang="ru-RU" sz="1700" dirty="0" smtClean="0">
                <a:solidFill>
                  <a:srgbClr val="002060"/>
                </a:solidFill>
              </a:rPr>
              <a:t>Поднимет в облака.</a:t>
            </a:r>
            <a:br>
              <a:rPr lang="ru-RU" sz="1700" dirty="0" smtClean="0">
                <a:solidFill>
                  <a:srgbClr val="002060"/>
                </a:solidFill>
              </a:rPr>
            </a:br>
            <a:r>
              <a:rPr lang="ru-RU" sz="1700" dirty="0" smtClean="0">
                <a:solidFill>
                  <a:srgbClr val="002060"/>
                </a:solidFill>
              </a:rPr>
              <a:t>Теперь воздушная граница</a:t>
            </a:r>
            <a:br>
              <a:rPr lang="ru-RU" sz="1700" dirty="0" smtClean="0">
                <a:solidFill>
                  <a:srgbClr val="002060"/>
                </a:solidFill>
              </a:rPr>
            </a:br>
            <a:r>
              <a:rPr lang="ru-RU" sz="1700" dirty="0" smtClean="0">
                <a:solidFill>
                  <a:srgbClr val="002060"/>
                </a:solidFill>
              </a:rPr>
              <a:t>Надежна и крепка!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4" name="Picture 2" descr="C:\Documents and Settings\Root\Рабочий стол\к презентации 23 февраля\17324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3023232"/>
            <a:ext cx="4987651" cy="3291850"/>
          </a:xfrm>
          <a:prstGeom prst="rect">
            <a:avLst/>
          </a:prstGeom>
          <a:noFill/>
        </p:spPr>
      </p:pic>
      <p:pic>
        <p:nvPicPr>
          <p:cNvPr id="3075" name="Picture 3" descr="C:\Documents and Settings\Root\Рабочий стол\к презентации 23 февраля\172621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00034" y="500042"/>
            <a:ext cx="3932238" cy="2949179"/>
          </a:xfrm>
          <a:prstGeom prst="rect">
            <a:avLst/>
          </a:prstGeom>
          <a:noFill/>
        </p:spPr>
      </p:pic>
      <p:pic>
        <p:nvPicPr>
          <p:cNvPr id="3076" name="Picture 4" descr="C:\Documents and Settings\Root\Рабочий стол\к презентации 23 февраля\904301780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4714884"/>
            <a:ext cx="2571768" cy="14899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2612896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Моряк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600" dirty="0" smtClean="0">
                <a:solidFill>
                  <a:srgbClr val="002060"/>
                </a:solidFill>
              </a:rPr>
              <a:t>На мачте наш трехцветный флаг,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На палубе стоит моряк.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И знает, что моря страны,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Границы океанов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И днем, и ночью быть должны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Под бдительной охраной!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099" name="Picture 3" descr="C:\Documents and Settings\Root\Рабочий стол\к презентации 23 февраля\14285356013486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86314" y="3714752"/>
            <a:ext cx="4054018" cy="2286016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</p:pic>
      <p:pic>
        <p:nvPicPr>
          <p:cNvPr id="4101" name="Picture 5" descr="C:\Documents and Settings\Root\Рабочий стол\к презентации 23 февраля\67.jpg"/>
          <p:cNvPicPr>
            <a:picLocks noChangeAspect="1" noChangeArrowheads="1"/>
          </p:cNvPicPr>
          <p:nvPr/>
        </p:nvPicPr>
        <p:blipFill>
          <a:blip r:embed="rId3"/>
          <a:srcRect b="10383"/>
          <a:stretch>
            <a:fillRect/>
          </a:stretch>
        </p:blipFill>
        <p:spPr bwMode="auto">
          <a:xfrm>
            <a:off x="285720" y="3571876"/>
            <a:ext cx="4282795" cy="2878600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</p:pic>
      <p:pic>
        <p:nvPicPr>
          <p:cNvPr id="4103" name="Picture 7" descr="C:\Documents and Settings\Root\Рабочий стол\к презентации 23 февраля\1233757002_134605525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500042"/>
            <a:ext cx="4488661" cy="29924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21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8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2827210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Подводник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700" dirty="0" smtClean="0">
                <a:solidFill>
                  <a:srgbClr val="002060"/>
                </a:solidFill>
              </a:rPr>
              <a:t>Вот дивная картина -</a:t>
            </a:r>
            <a:br>
              <a:rPr lang="ru-RU" sz="1700" dirty="0" smtClean="0">
                <a:solidFill>
                  <a:srgbClr val="002060"/>
                </a:solidFill>
              </a:rPr>
            </a:br>
            <a:r>
              <a:rPr lang="ru-RU" sz="1700" dirty="0" smtClean="0">
                <a:solidFill>
                  <a:srgbClr val="002060"/>
                </a:solidFill>
              </a:rPr>
              <a:t>Выходит из глубин</a:t>
            </a:r>
            <a:br>
              <a:rPr lang="ru-RU" sz="1700" dirty="0" smtClean="0">
                <a:solidFill>
                  <a:srgbClr val="002060"/>
                </a:solidFill>
              </a:rPr>
            </a:br>
            <a:r>
              <a:rPr lang="ru-RU" sz="1700" dirty="0" smtClean="0">
                <a:solidFill>
                  <a:srgbClr val="002060"/>
                </a:solidFill>
              </a:rPr>
              <a:t>Стальная субмарина,</a:t>
            </a:r>
            <a:br>
              <a:rPr lang="ru-RU" sz="1700" dirty="0" smtClean="0">
                <a:solidFill>
                  <a:srgbClr val="002060"/>
                </a:solidFill>
              </a:rPr>
            </a:br>
            <a:r>
              <a:rPr lang="ru-RU" sz="1700" dirty="0" smtClean="0">
                <a:solidFill>
                  <a:srgbClr val="002060"/>
                </a:solidFill>
              </a:rPr>
              <a:t>Как будто бы дельфин!</a:t>
            </a:r>
            <a:br>
              <a:rPr lang="ru-RU" sz="1700" dirty="0" smtClean="0">
                <a:solidFill>
                  <a:srgbClr val="002060"/>
                </a:solidFill>
              </a:rPr>
            </a:br>
            <a:r>
              <a:rPr lang="ru-RU" sz="1700" dirty="0" smtClean="0">
                <a:solidFill>
                  <a:srgbClr val="002060"/>
                </a:solidFill>
              </a:rPr>
              <a:t>Подводники в ней служат -</a:t>
            </a:r>
            <a:br>
              <a:rPr lang="ru-RU" sz="1700" dirty="0" smtClean="0">
                <a:solidFill>
                  <a:srgbClr val="002060"/>
                </a:solidFill>
              </a:rPr>
            </a:br>
            <a:r>
              <a:rPr lang="ru-RU" sz="1700" dirty="0" smtClean="0">
                <a:solidFill>
                  <a:srgbClr val="002060"/>
                </a:solidFill>
              </a:rPr>
              <a:t>Они и там, и тут</a:t>
            </a:r>
            <a:br>
              <a:rPr lang="ru-RU" sz="1700" dirty="0" smtClean="0">
                <a:solidFill>
                  <a:srgbClr val="002060"/>
                </a:solidFill>
              </a:rPr>
            </a:br>
            <a:r>
              <a:rPr lang="ru-RU" sz="1700" dirty="0" smtClean="0">
                <a:solidFill>
                  <a:srgbClr val="002060"/>
                </a:solidFill>
              </a:rPr>
              <a:t>Под водной гладью кружат,</a:t>
            </a:r>
            <a:br>
              <a:rPr lang="ru-RU" sz="1700" dirty="0" smtClean="0">
                <a:solidFill>
                  <a:srgbClr val="002060"/>
                </a:solidFill>
              </a:rPr>
            </a:br>
            <a:r>
              <a:rPr lang="ru-RU" sz="1700" dirty="0" smtClean="0">
                <a:solidFill>
                  <a:srgbClr val="002060"/>
                </a:solidFill>
              </a:rPr>
              <a:t>Границу берегут!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122" name="Picture 2" descr="C:\Documents and Settings\Root\Рабочий стол\к презентации 23 февраля\0_694_9a379b4d_M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3357562"/>
            <a:ext cx="3071834" cy="3071834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</p:pic>
      <p:pic>
        <p:nvPicPr>
          <p:cNvPr id="5123" name="Picture 3" descr="C:\Documents and Settings\Root\Рабочий стол\к презентации 23 февраля\U212A-Submarine-italian-nav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3000372"/>
            <a:ext cx="4791075" cy="3419475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</p:pic>
      <p:pic>
        <p:nvPicPr>
          <p:cNvPr id="5124" name="Picture 4" descr="C:\Documents and Settings\Root\Рабочий стол\к презентации 23 февраля\valery.jpg"/>
          <p:cNvPicPr>
            <a:picLocks noChangeAspect="1" noChangeArrowheads="1"/>
          </p:cNvPicPr>
          <p:nvPr/>
        </p:nvPicPr>
        <p:blipFill>
          <a:blip r:embed="rId4"/>
          <a:srcRect r="12069"/>
          <a:stretch>
            <a:fillRect/>
          </a:stretch>
        </p:blipFill>
        <p:spPr bwMode="auto">
          <a:xfrm>
            <a:off x="500034" y="428604"/>
            <a:ext cx="3802341" cy="2819398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304152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Сапер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600" dirty="0" smtClean="0">
                <a:solidFill>
                  <a:srgbClr val="002060"/>
                </a:solidFill>
              </a:rPr>
              <a:t>Давно закончилась война,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Но след оставила она -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Бывает, среди грядок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Закопаны снаряды.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И с техникой придет сапер,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Чтоб обезвредить поле.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Не будет взрывов с этих пор,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Беды, и слез, и боли!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146" name="Picture 2" descr="C:\Documents and Settings\Root\Рабочий стол\к презентации 23 февраля\originnal_8aea80e81e3ec155288e773aa3fb18e4.jpg"/>
          <p:cNvPicPr>
            <a:picLocks noChangeAspect="1" noChangeArrowheads="1"/>
          </p:cNvPicPr>
          <p:nvPr/>
        </p:nvPicPr>
        <p:blipFill>
          <a:blip r:embed="rId2"/>
          <a:srcRect l="14015" r="12408"/>
          <a:stretch>
            <a:fillRect/>
          </a:stretch>
        </p:blipFill>
        <p:spPr bwMode="auto">
          <a:xfrm>
            <a:off x="5572132" y="3071810"/>
            <a:ext cx="3000396" cy="3262322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</p:pic>
      <p:pic>
        <p:nvPicPr>
          <p:cNvPr id="6147" name="Picture 3" descr="C:\Documents and Settings\Root\Рабочий стол\к презентации 23 февраля\_IMG_908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00033" y="571480"/>
            <a:ext cx="4069979" cy="2714644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</p:pic>
      <p:pic>
        <p:nvPicPr>
          <p:cNvPr id="6148" name="Picture 4" descr="C:\Documents and Settings\Root\Рабочий стол\к презентации 23 февраля\_IMG_908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3357680"/>
            <a:ext cx="4786346" cy="3192456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311296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Военный врач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600" dirty="0" smtClean="0">
                <a:solidFill>
                  <a:srgbClr val="002060"/>
                </a:solidFill>
              </a:rPr>
              <a:t>Солдат у вражеских высот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Был ранен утром рано.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Отважный военврач спасет,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Он перевяжет раны!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Врач извлечет из ран солдата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Два  небольших осколка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И скажет: "Унывать не надо!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Живи, братишка, долго!"</a:t>
            </a:r>
            <a:br>
              <a:rPr lang="ru-RU" sz="1600" dirty="0" smtClean="0">
                <a:solidFill>
                  <a:srgbClr val="002060"/>
                </a:solidFill>
              </a:rPr>
            </a:b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7170" name="Picture 2" descr="C:\Documents and Settings\Root\Рабочий стол\к презентации 23 февраля\d4aa3808361e3d31e48199d788b6ca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786190"/>
            <a:ext cx="3576082" cy="2585782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</p:pic>
      <p:pic>
        <p:nvPicPr>
          <p:cNvPr id="7172" name="Picture 4" descr="C:\Documents and Settings\Root\Рабочий стол\к презентации 23 февраля\pictur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500042"/>
            <a:ext cx="4094385" cy="3071834"/>
          </a:xfrm>
          <a:prstGeom prst="rect">
            <a:avLst/>
          </a:prstGeom>
          <a:noFill/>
        </p:spPr>
      </p:pic>
      <p:pic>
        <p:nvPicPr>
          <p:cNvPr id="7173" name="Picture 5" descr="C:\Documents and Settings\Root\Рабочий стол\к презентации 23 февраля\95aa0f7da3d0636b5cc901200211203f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46554" y="3214686"/>
            <a:ext cx="4433464" cy="32004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29190" y="357166"/>
            <a:ext cx="3758090" cy="3357586"/>
          </a:xfrm>
        </p:spPr>
        <p:txBody>
          <a:bodyPr>
            <a:normAutofit fontScale="92500" lnSpcReduction="10000"/>
          </a:bodyPr>
          <a:lstStyle/>
          <a:p>
            <a:r>
              <a:rPr lang="ru-RU" sz="1900" b="1" dirty="0" smtClean="0">
                <a:solidFill>
                  <a:schemeClr val="bg2">
                    <a:lumMod val="50000"/>
                  </a:schemeClr>
                </a:solidFill>
              </a:rPr>
              <a:t>ПОГРАНИЧНИК</a:t>
            </a:r>
          </a:p>
          <a:p>
            <a:pPr>
              <a:buNone/>
            </a:pPr>
            <a:r>
              <a:rPr lang="ru-RU" sz="1400" b="1" dirty="0" smtClean="0">
                <a:solidFill>
                  <a:srgbClr val="002060"/>
                </a:solidFill>
              </a:rPr>
              <a:t>    Застава, застава, страны бастион.</a:t>
            </a:r>
            <a:br>
              <a:rPr lang="ru-RU" sz="1400" b="1" dirty="0" smtClean="0">
                <a:solidFill>
                  <a:srgbClr val="002060"/>
                </a:solidFill>
              </a:rPr>
            </a:br>
            <a:r>
              <a:rPr lang="ru-RU" sz="1400" b="1" dirty="0" smtClean="0">
                <a:solidFill>
                  <a:srgbClr val="002060"/>
                </a:solidFill>
              </a:rPr>
              <a:t>Врага остановит надёжный заслон.</a:t>
            </a:r>
            <a:br>
              <a:rPr lang="ru-RU" sz="1400" b="1" dirty="0" smtClean="0">
                <a:solidFill>
                  <a:srgbClr val="002060"/>
                </a:solidFill>
              </a:rPr>
            </a:br>
            <a:r>
              <a:rPr lang="ru-RU" sz="1400" b="1" dirty="0" smtClean="0">
                <a:solidFill>
                  <a:srgbClr val="002060"/>
                </a:solidFill>
              </a:rPr>
              <a:t>И ночью и днём, на морозе и в град</a:t>
            </a:r>
            <a:br>
              <a:rPr lang="ru-RU" sz="1400" b="1" dirty="0" smtClean="0">
                <a:solidFill>
                  <a:srgbClr val="002060"/>
                </a:solidFill>
              </a:rPr>
            </a:br>
            <a:r>
              <a:rPr lang="ru-RU" sz="1400" b="1" dirty="0" smtClean="0">
                <a:solidFill>
                  <a:srgbClr val="002060"/>
                </a:solidFill>
              </a:rPr>
              <a:t>Здесь службу несёт пограничный отряд.</a:t>
            </a:r>
            <a:br>
              <a:rPr lang="ru-RU" sz="1400" b="1" dirty="0" smtClean="0">
                <a:solidFill>
                  <a:srgbClr val="002060"/>
                </a:solidFill>
              </a:rPr>
            </a:br>
            <a:r>
              <a:rPr lang="ru-RU" sz="1400" b="1" dirty="0" smtClean="0">
                <a:solidFill>
                  <a:srgbClr val="002060"/>
                </a:solidFill>
              </a:rPr>
              <a:t>Шагают солдаты, всё видят вокруг</a:t>
            </a:r>
            <a:br>
              <a:rPr lang="ru-RU" sz="1400" b="1" dirty="0" smtClean="0">
                <a:solidFill>
                  <a:srgbClr val="002060"/>
                </a:solidFill>
              </a:rPr>
            </a:br>
            <a:r>
              <a:rPr lang="ru-RU" sz="1400" b="1" dirty="0" smtClean="0">
                <a:solidFill>
                  <a:srgbClr val="002060"/>
                </a:solidFill>
              </a:rPr>
              <a:t>А с ними овчарка, их преданный друг.</a:t>
            </a:r>
            <a:br>
              <a:rPr lang="ru-RU" sz="1400" b="1" dirty="0" smtClean="0">
                <a:solidFill>
                  <a:srgbClr val="002060"/>
                </a:solidFill>
              </a:rPr>
            </a:br>
            <a:r>
              <a:rPr lang="ru-RU" sz="1400" b="1" dirty="0" smtClean="0">
                <a:solidFill>
                  <a:srgbClr val="002060"/>
                </a:solidFill>
              </a:rPr>
              <a:t>А если лазутчик в наш край проползёт,</a:t>
            </a:r>
            <a:br>
              <a:rPr lang="ru-RU" sz="1400" b="1" dirty="0" smtClean="0">
                <a:solidFill>
                  <a:srgbClr val="002060"/>
                </a:solidFill>
              </a:rPr>
            </a:br>
            <a:r>
              <a:rPr lang="ru-RU" sz="1400" b="1" dirty="0" smtClean="0">
                <a:solidFill>
                  <a:srgbClr val="002060"/>
                </a:solidFill>
              </a:rPr>
              <a:t>Овчарка его непременной найдёт.</a:t>
            </a:r>
            <a:endParaRPr lang="ru-RU" sz="1400" b="1" dirty="0">
              <a:solidFill>
                <a:srgbClr val="002060"/>
              </a:solidFill>
            </a:endParaRPr>
          </a:p>
        </p:txBody>
      </p:sp>
      <p:pic>
        <p:nvPicPr>
          <p:cNvPr id="1028" name="Picture 4" descr="C:\Documents and Settings\Root\Рабочий стол\к презентации 23 февраля\1847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28605"/>
            <a:ext cx="4572032" cy="3429024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</p:pic>
      <p:pic>
        <p:nvPicPr>
          <p:cNvPr id="1026" name="Picture 2" descr="C:\Documents and Settings\Root\Рабочий стол\к презентации 23 февраля\7073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 t="10582"/>
          <a:stretch>
            <a:fillRect/>
          </a:stretch>
        </p:blipFill>
        <p:spPr bwMode="auto">
          <a:xfrm>
            <a:off x="1214414" y="2928934"/>
            <a:ext cx="3000396" cy="3621907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</p:pic>
      <p:pic>
        <p:nvPicPr>
          <p:cNvPr id="1027" name="Picture 3" descr="C:\Documents and Settings\Root\Рабочий стол\к презентации 23 февраля\0916c026c9004a62c90278e9a0d819d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90" y="3714752"/>
            <a:ext cx="3714776" cy="2788939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Другая 2">
      <a:dk1>
        <a:srgbClr val="7F7F7F"/>
      </a:dk1>
      <a:lt1>
        <a:sysClr val="window" lastClr="FFFFFF"/>
      </a:lt1>
      <a:dk2>
        <a:srgbClr val="B13F9A"/>
      </a:dk2>
      <a:lt2>
        <a:srgbClr val="F4E7ED"/>
      </a:lt2>
      <a:accent1>
        <a:srgbClr val="E4AFC1"/>
      </a:accent1>
      <a:accent2>
        <a:srgbClr val="CDA3D6"/>
      </a:accent2>
      <a:accent3>
        <a:srgbClr val="EBA686"/>
      </a:accent3>
      <a:accent4>
        <a:srgbClr val="FBD388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324</TotalTime>
  <Words>103</Words>
  <Application>Microsoft Office PowerPoint</Application>
  <PresentationFormat>Экран (4:3)</PresentationFormat>
  <Paragraphs>27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Аспект</vt:lpstr>
      <vt:lpstr>ВОЕННЫЕ ПРОФЕССИИ</vt:lpstr>
      <vt:lpstr>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Спасибо за внимание!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ВОЕННЫЕ ПРОФЕССИИ</dc:title>
  <dc:creator>Admin</dc:creator>
  <cp:lastModifiedBy>Admin</cp:lastModifiedBy>
  <cp:revision>35</cp:revision>
  <dcterms:created xsi:type="dcterms:W3CDTF">2012-02-17T16:31:46Z</dcterms:created>
  <dcterms:modified xsi:type="dcterms:W3CDTF">2012-11-21T19:15:18Z</dcterms:modified>
</cp:coreProperties>
</file>