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handoutMasterIdLst>
    <p:handoutMasterId r:id="rId30"/>
  </p:handoutMasterIdLst>
  <p:sldIdLst>
    <p:sldId id="291" r:id="rId2"/>
    <p:sldId id="260" r:id="rId3"/>
    <p:sldId id="271" r:id="rId4"/>
    <p:sldId id="272" r:id="rId5"/>
    <p:sldId id="263" r:id="rId6"/>
    <p:sldId id="273" r:id="rId7"/>
    <p:sldId id="274" r:id="rId8"/>
    <p:sldId id="266" r:id="rId9"/>
    <p:sldId id="275" r:id="rId10"/>
    <p:sldId id="276" r:id="rId11"/>
    <p:sldId id="267" r:id="rId12"/>
    <p:sldId id="277" r:id="rId13"/>
    <p:sldId id="278" r:id="rId14"/>
    <p:sldId id="268" r:id="rId15"/>
    <p:sldId id="279" r:id="rId16"/>
    <p:sldId id="280" r:id="rId17"/>
    <p:sldId id="269" r:id="rId18"/>
    <p:sldId id="281" r:id="rId19"/>
    <p:sldId id="282" r:id="rId20"/>
    <p:sldId id="270" r:id="rId21"/>
    <p:sldId id="261" r:id="rId22"/>
    <p:sldId id="290" r:id="rId23"/>
    <p:sldId id="284" r:id="rId24"/>
    <p:sldId id="286" r:id="rId25"/>
    <p:sldId id="287" r:id="rId26"/>
    <p:sldId id="285" r:id="rId27"/>
    <p:sldId id="288" r:id="rId28"/>
    <p:sldId id="262" r:id="rId29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F1FD7F"/>
    <a:srgbClr val="F6FEAC"/>
    <a:srgbClr val="F1FE74"/>
    <a:srgbClr val="CCFF99"/>
    <a:srgbClr val="CAAD02"/>
    <a:srgbClr val="C208B5"/>
    <a:srgbClr val="FF6699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571" autoAdjust="0"/>
  </p:normalViewPr>
  <p:slideViewPr>
    <p:cSldViewPr>
      <p:cViewPr varScale="1">
        <p:scale>
          <a:sx n="69" d="100"/>
          <a:sy n="69" d="100"/>
        </p:scale>
        <p:origin x="14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FED56-565F-492B-BBBE-72FC41E14C7A}" type="datetimeFigureOut">
              <a:rPr lang="ru-RU" smtClean="0"/>
              <a:t>05.06.2025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44451-BD17-4103-8CE9-A903EFB632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08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FB9F3F-4CD0-4BC4-9F52-EB328230A84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F2624E-4213-422E-9C8B-B7DAFBB3A2C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7726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8CA0B-DB86-4914-B5C7-F44060FEF9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479D9-DE7D-41EB-8563-AE8B08E1FBC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3143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8CA0B-DB86-4914-B5C7-F44060FEF9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479D9-DE7D-41EB-8563-AE8B08E1FBC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56380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8CA0B-DB86-4914-B5C7-F44060FEF9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479D9-DE7D-41EB-8563-AE8B08E1FBC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6789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8CA0B-DB86-4914-B5C7-F44060FEF9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479D9-DE7D-41EB-8563-AE8B08E1FBC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2172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8CA0B-DB86-4914-B5C7-F44060FEF9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479D9-DE7D-41EB-8563-AE8B08E1FBC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4200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8CA0B-DB86-4914-B5C7-F44060FEF9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5479D9-DE7D-41EB-8563-AE8B08E1FBC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1366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B0EC8D-9F28-4057-8181-62172B080C6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A10698-C3F0-4160-9BFA-5EDC78EBF7A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13516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E147FC-2354-4512-865A-0A8762B813C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550632-E75E-461E-A60F-9DBA0D327E6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7000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30ACA9-69D9-4E16-B92B-FCD834BF05A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A01461-3B33-48FF-BE97-4354017415DF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5479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3A1DA6-7142-476F-BFB7-E7EAB2E27D3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4A4CDF-BAFE-4254-9051-DEAA8E0BDAF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8164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B12FD2-B909-4E24-B665-7539749268C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2C28B-B8CE-49A2-8D31-E07FA570799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412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B6FC70-73F2-4A14-9508-07744461018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04943-4371-45DE-B231-572659B5B90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10746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31332C-5055-4A58-81A3-0B929B193B7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47DE0-F855-4A98-8DF5-8CAAD4A4DD8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9803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853AFB-09E0-4946-B65F-F94C73226D1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F06144-C6D3-4186-9C32-F94241FB321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747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DADF96-2F57-446E-89A4-EE055B77964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D62F8D-6F00-419B-9113-D029D5B586A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27684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A81CC1-5EBE-45D1-9238-77A9801B5B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A59305-57E0-4245-BBAE-9006026B082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305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308CA0B-DB86-4914-B5C7-F44060FEF9B4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05.06.2025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45479D9-DE7D-41EB-8563-AE8B08E1FBC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098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lovo_predostavlyaetsya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slide" Target="slide13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meshnye-zvuki-eralash-end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7" Type="http://schemas.openxmlformats.org/officeDocument/2006/relationships/image" Target="../media/image29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lovo_predostavlyaetsya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2.jpe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28.jpeg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meshnye-zvuki-eralash-end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6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lovo_predostavlyaetsya.mp3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40.jpe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slide" Target="slide25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meshnye-zvuki-eralash-end.mp3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15.jpeg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slide" Target="slide28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meshnye-zvuki-u-u-u-a-a-tin--tin-remix.mp3" TargetMode="Externa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lovo_predostavlyaetsya.mp3" TargetMode="Externa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slide" Target="slide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smeshnye-zvuki-eralash-end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slide" Target="slide9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79;&#1074;&#1091;&#1082;&#1080;\Zvuk_neudachi_kva_kva_kva_kvaaaaaa_(mp3co.co)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259" y="1300787"/>
            <a:ext cx="6517482" cy="16241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Интерактивная игра </a:t>
            </a:r>
            <a:br>
              <a:rPr lang="ru-RU" sz="2000" dirty="0" smtClean="0"/>
            </a:br>
            <a:r>
              <a:rPr lang="ru-RU" sz="2000" dirty="0" smtClean="0"/>
              <a:t>по художественно-эстетическому развитию</a:t>
            </a:r>
            <a:br>
              <a:rPr lang="ru-RU" sz="2000" dirty="0" smtClean="0"/>
            </a:br>
            <a:r>
              <a:rPr lang="ru-RU" sz="3600" dirty="0" smtClean="0"/>
              <a:t>«Чем рисовал художник?»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717032"/>
            <a:ext cx="6517482" cy="1371599"/>
          </a:xfrm>
        </p:spPr>
        <p:txBody>
          <a:bodyPr/>
          <a:lstStyle/>
          <a:p>
            <a:pPr algn="r"/>
            <a:r>
              <a:rPr lang="ru-RU" dirty="0" smtClean="0"/>
              <a:t>Составила: </a:t>
            </a:r>
            <a:r>
              <a:rPr lang="ru-RU" dirty="0" err="1" smtClean="0"/>
              <a:t>терентьева</a:t>
            </a:r>
            <a:r>
              <a:rPr lang="ru-RU" dirty="0" smtClean="0"/>
              <a:t> </a:t>
            </a:r>
            <a:r>
              <a:rPr lang="ru-RU" dirty="0" err="1" smtClean="0"/>
              <a:t>с.г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947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7229" y="476672"/>
            <a:ext cx="304801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+mn-cs"/>
              </a:rPr>
              <a:t>Молодец</a:t>
            </a:r>
            <a:endParaRPr lang="ru-RU" sz="5400" b="1" spc="5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2420888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n-lt"/>
              </a:rPr>
              <a:t>Уже 3 балла, </a:t>
            </a:r>
          </a:p>
          <a:p>
            <a:pPr algn="ctr"/>
            <a:r>
              <a:rPr lang="ru-RU" sz="3600" b="1" dirty="0" smtClean="0">
                <a:latin typeface="+mn-lt"/>
              </a:rPr>
              <a:t>продолжай в том же духе!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3568" y="5317757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Продолжить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80" name="Picture 12" descr="G:\6\0_b71f7_11f80109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977171"/>
            <a:ext cx="1773087" cy="1512168"/>
          </a:xfrm>
          <a:prstGeom prst="rect">
            <a:avLst/>
          </a:prstGeom>
          <a:noFill/>
        </p:spPr>
      </p:pic>
      <p:pic>
        <p:nvPicPr>
          <p:cNvPr id="11" name="slovo_predostavlyaets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5547132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3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G:\4\восковые мелки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1331" y="1679362"/>
            <a:ext cx="1604080" cy="12476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2605" y="602144"/>
            <a:ext cx="7202806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1">
                    <a:lumMod val="50000"/>
                  </a:schemeClr>
                </a:solidFill>
              </a:rPr>
              <a:t>Что необходимо для того, чтобы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1">
                    <a:lumMod val="50000"/>
                  </a:schemeClr>
                </a:solidFill>
              </a:rPr>
              <a:t>нарисовать ягодки рябины?</a:t>
            </a:r>
            <a:endParaRPr lang="ru-RU" sz="3200" b="1" spc="50" dirty="0">
              <a:ln w="11430"/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63382" y="216452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55280" y="374639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69152" y="5421937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3794" name="Picture 2" descr="G:\4\рябин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5346" y="1928642"/>
            <a:ext cx="3168352" cy="42244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3795" name="Picture 3" descr="G:\4\111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85173" y="4714435"/>
            <a:ext cx="3347871" cy="1415004"/>
          </a:xfrm>
          <a:prstGeom prst="rect">
            <a:avLst/>
          </a:prstGeom>
          <a:noFill/>
        </p:spPr>
      </p:pic>
      <p:pic>
        <p:nvPicPr>
          <p:cNvPr id="1026" name="Picture 2" descr="C:\Users\aro\Desktop\Новая папка (4)\3333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8024" y="3186643"/>
            <a:ext cx="3457387" cy="126812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56320" y="4892272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844824"/>
            <a:ext cx="876933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Не расстраивайся,</a:t>
            </a:r>
          </a:p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 попробуй еще!</a:t>
            </a:r>
            <a:endParaRPr lang="ru-RU" sz="4400" b="1" cap="none" spc="0" dirty="0">
              <a:ln/>
              <a:effectLst/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763575"/>
            <a:ext cx="1457722" cy="1457722"/>
          </a:xfrm>
          <a:prstGeom prst="rect">
            <a:avLst/>
          </a:prstGeom>
          <a:noFill/>
        </p:spPr>
      </p:pic>
      <p:pic>
        <p:nvPicPr>
          <p:cNvPr id="10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9454" y="5537817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3168" y="476672"/>
            <a:ext cx="273613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Молодец</a:t>
            </a:r>
            <a:endParaRPr lang="ru-RU" sz="4800" b="1" spc="5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7364" y="2232359"/>
            <a:ext cx="8028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Franklin Gothic Medium" pitchFamily="34" charset="0"/>
              </a:rPr>
              <a:t>У тебя  4 балла, </a:t>
            </a:r>
          </a:p>
          <a:p>
            <a:pPr algn="ctr"/>
            <a:r>
              <a:rPr lang="ru-RU" sz="3600" b="1" dirty="0" smtClean="0">
                <a:latin typeface="Franklin Gothic Medium" pitchFamily="34" charset="0"/>
              </a:rPr>
              <a:t>продолжай в том же духе!</a:t>
            </a:r>
          </a:p>
          <a:p>
            <a:endParaRPr lang="ru-RU" sz="3600" b="1" dirty="0" smtClean="0">
              <a:latin typeface="Franklin Gothic Medium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5274" y="534583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Продолжить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80" name="Picture 12" descr="G:\6\0_b71f7_11f80109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911375"/>
            <a:ext cx="1773087" cy="1512168"/>
          </a:xfrm>
          <a:prstGeom prst="rect">
            <a:avLst/>
          </a:prstGeom>
          <a:noFill/>
        </p:spPr>
      </p:pic>
      <p:pic>
        <p:nvPicPr>
          <p:cNvPr id="14" name="smeshnye-zvuki-eralash-e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5714" y="5622045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50628" y="266165"/>
            <a:ext cx="6612130" cy="120032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n-lt"/>
              </a:rPr>
              <a:t>Что использовал художник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n-lt"/>
              </a:rPr>
              <a:t>для данного пейзажа?</a:t>
            </a:r>
            <a:endParaRPr lang="ru-RU" sz="3600" b="1" spc="50" dirty="0">
              <a:ln w="11430"/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78122" y="213988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78121" y="3542087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7466" y="522920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4818" name="Picture 2" descr="G:\5\печать листик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825" y="1835431"/>
            <a:ext cx="3995936" cy="27278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4820" name="Picture 4" descr="G:\5\2222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47509" y="1682518"/>
            <a:ext cx="2952328" cy="1186181"/>
          </a:xfrm>
          <a:prstGeom prst="rect">
            <a:avLst/>
          </a:prstGeom>
          <a:noFill/>
        </p:spPr>
      </p:pic>
      <p:pic>
        <p:nvPicPr>
          <p:cNvPr id="34821" name="Picture 5" descr="G:\5\3333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7509" y="3137480"/>
            <a:ext cx="2952328" cy="1167874"/>
          </a:xfrm>
          <a:prstGeom prst="rect">
            <a:avLst/>
          </a:prstGeom>
          <a:noFill/>
        </p:spPr>
      </p:pic>
      <p:pic>
        <p:nvPicPr>
          <p:cNvPr id="34822" name="Picture 6" descr="G:\5\1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5" y="4932261"/>
            <a:ext cx="4371852" cy="113238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56320" y="5013176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844824"/>
            <a:ext cx="876933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/>
                <a:effectLst/>
                <a:latin typeface="+mn-lt"/>
              </a:rPr>
              <a:t>Не расстраивайся,</a:t>
            </a:r>
          </a:p>
          <a:p>
            <a:pPr algn="ctr"/>
            <a:r>
              <a:rPr lang="ru-RU" sz="4000" b="1" cap="none" spc="0" dirty="0" smtClean="0">
                <a:ln/>
                <a:effectLst/>
                <a:latin typeface="+mn-lt"/>
              </a:rPr>
              <a:t> попробуй еще!</a:t>
            </a:r>
            <a:endParaRPr lang="ru-RU" sz="4000" b="1" cap="none" spc="0" dirty="0">
              <a:ln/>
              <a:effectLst/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884479"/>
            <a:ext cx="1457722" cy="1457722"/>
          </a:xfrm>
          <a:prstGeom prst="rect">
            <a:avLst/>
          </a:prstGeom>
          <a:noFill/>
        </p:spPr>
      </p:pic>
      <p:pic>
        <p:nvPicPr>
          <p:cNvPr id="10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6434" y="5658721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3168" y="476672"/>
            <a:ext cx="273613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+mn-cs"/>
              </a:rPr>
              <a:t>Молодец</a:t>
            </a:r>
            <a:endParaRPr lang="ru-RU" sz="4800" b="1" spc="5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242088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n-lt"/>
              </a:rPr>
              <a:t>У тебя 5 баллов, </a:t>
            </a:r>
            <a:endParaRPr lang="en-US" sz="3600" b="1" dirty="0" smtClean="0">
              <a:latin typeface="+mn-lt"/>
            </a:endParaRPr>
          </a:p>
          <a:p>
            <a:pPr algn="ctr"/>
            <a:r>
              <a:rPr lang="ru-RU" sz="3600" b="1" dirty="0" smtClean="0">
                <a:latin typeface="+mn-lt"/>
              </a:rPr>
              <a:t>продолжай в том же духе!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1520" y="534583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Продолжить</a:t>
            </a:r>
            <a:endParaRPr lang="ru-RU" sz="48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180" name="Picture 12" descr="G:\6\0_b71f7_11f80109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5005246"/>
            <a:ext cx="1773087" cy="1512168"/>
          </a:xfrm>
          <a:prstGeom prst="rect">
            <a:avLst/>
          </a:prstGeom>
          <a:noFill/>
        </p:spPr>
      </p:pic>
      <p:pic>
        <p:nvPicPr>
          <p:cNvPr id="13" name="slovo_predostavlyaets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5171" y="5483938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3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564" y="297523"/>
            <a:ext cx="9082872" cy="58477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1">
                    <a:lumMod val="50000"/>
                  </a:schemeClr>
                </a:solidFill>
              </a:rPr>
              <a:t>Чем рисовал художник букет цветов?</a:t>
            </a:r>
            <a:endParaRPr lang="ru-RU" sz="3200" b="1" spc="50" dirty="0">
              <a:ln w="11430"/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7386" y="184546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168739" y="329671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68738" y="486786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5844" name="Picture 4" descr="G:\6\11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231373"/>
            <a:ext cx="3147540" cy="1368806"/>
          </a:xfrm>
          <a:prstGeom prst="rect">
            <a:avLst/>
          </a:prstGeom>
          <a:noFill/>
        </p:spPr>
      </p:pic>
      <p:pic>
        <p:nvPicPr>
          <p:cNvPr id="35845" name="Picture 5" descr="G:\6\3333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38126" y="4289907"/>
            <a:ext cx="3168352" cy="1253328"/>
          </a:xfrm>
          <a:prstGeom prst="rect">
            <a:avLst/>
          </a:prstGeom>
          <a:noFill/>
        </p:spPr>
      </p:pic>
      <p:pic>
        <p:nvPicPr>
          <p:cNvPr id="35846" name="Picture 6" descr="G:\6\пластилин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04157" y="2781190"/>
            <a:ext cx="1899450" cy="1260760"/>
          </a:xfrm>
          <a:prstGeom prst="rect">
            <a:avLst/>
          </a:prstGeom>
          <a:noFill/>
        </p:spPr>
      </p:pic>
      <p:pic>
        <p:nvPicPr>
          <p:cNvPr id="3074" name="Picture 2" descr="C:\Users\aro\Desktop\Новая папка (4)\ваз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628" y="1917713"/>
            <a:ext cx="3186354" cy="42484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20405" y="4898308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2107192"/>
            <a:ext cx="876933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/>
                <a:latin typeface="+mn-lt"/>
              </a:rPr>
              <a:t>П</a:t>
            </a:r>
            <a:r>
              <a:rPr lang="ru-RU" sz="4400" b="1" cap="none" spc="0" dirty="0" smtClean="0">
                <a:ln/>
                <a:effectLst/>
                <a:latin typeface="+mn-lt"/>
              </a:rPr>
              <a:t>опробуй еще!</a:t>
            </a:r>
            <a:endParaRPr lang="ru-RU" sz="4400" b="1" cap="none" spc="0" dirty="0">
              <a:ln/>
              <a:effectLst/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94320" y="4821919"/>
            <a:ext cx="1457722" cy="1457722"/>
          </a:xfrm>
          <a:prstGeom prst="rect">
            <a:avLst/>
          </a:prstGeom>
          <a:noFill/>
        </p:spPr>
      </p:pic>
      <p:pic>
        <p:nvPicPr>
          <p:cNvPr id="10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9454" y="5550780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3168" y="476672"/>
            <a:ext cx="273613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+mn-cs"/>
              </a:rPr>
              <a:t>Молодец</a:t>
            </a:r>
            <a:endParaRPr lang="ru-RU" sz="4800" b="1" spc="5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2386000"/>
            <a:ext cx="8587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n-lt"/>
              </a:rPr>
              <a:t>У тебя  6 баллов,  </a:t>
            </a:r>
          </a:p>
          <a:p>
            <a:pPr algn="ctr"/>
            <a:r>
              <a:rPr lang="ru-RU" sz="3600" b="1" dirty="0" smtClean="0">
                <a:latin typeface="+mn-lt"/>
              </a:rPr>
              <a:t>ты почти справился!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6320" y="5345832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Продолжить</a:t>
            </a:r>
            <a:endParaRPr lang="ru-RU" sz="48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180" name="Picture 12" descr="G:\6\0_b71f7_11f80109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5005246"/>
            <a:ext cx="1773087" cy="1512168"/>
          </a:xfrm>
          <a:prstGeom prst="rect">
            <a:avLst/>
          </a:prstGeom>
          <a:noFill/>
        </p:spPr>
      </p:pic>
      <p:pic>
        <p:nvPicPr>
          <p:cNvPr id="11" name="smeshnye-zvuki-eralash-e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332656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6913" y="5622045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26771" y="230652"/>
            <a:ext cx="6998455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Чем художник рисовал </a:t>
            </a: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котёнка</a:t>
            </a: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?</a:t>
            </a:r>
            <a:endParaRPr lang="ru-RU" sz="3600" b="1" spc="50" dirty="0">
              <a:ln w="11430"/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5127" name="Рисунок 10" descr="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835456" y="3673345"/>
            <a:ext cx="2847129" cy="19158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8" name="Рисунок 14" descr="330026694634_666273_peshexod3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835456" y="1196752"/>
            <a:ext cx="2818602" cy="18722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29" name="Рисунок 15" descr="53574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361007" y="4631292"/>
            <a:ext cx="3532108" cy="1542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132" name="Picture 12" descr="G:\1\котено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1196752"/>
            <a:ext cx="3842831" cy="29523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 useBgFill="1">
        <p:nvSpPr>
          <p:cNvPr id="20" name="Прямоугольник 19"/>
          <p:cNvSpPr/>
          <p:nvPr/>
        </p:nvSpPr>
        <p:spPr>
          <a:xfrm>
            <a:off x="703359" y="5402385"/>
            <a:ext cx="569387" cy="92333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51402" y="234888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151402" y="487730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9" name="Picture 5" descr="G:\7\восковые мелки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180006"/>
            <a:ext cx="1356430" cy="13143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4980" y="221253"/>
            <a:ext cx="5817811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Что использовал художник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 когда рисовал листик?</a:t>
            </a:r>
            <a:endParaRPr lang="ru-RU" sz="3600" b="1" spc="50" dirty="0">
              <a:ln w="11430"/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6998" y="2162707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56176" y="3744629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98520" y="537321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6868" name="Picture 4" descr="G:\7\222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1139" y="1534001"/>
            <a:ext cx="2808312" cy="1359342"/>
          </a:xfrm>
          <a:prstGeom prst="rect">
            <a:avLst/>
          </a:prstGeom>
          <a:noFill/>
        </p:spPr>
      </p:pic>
      <p:pic>
        <p:nvPicPr>
          <p:cNvPr id="1027" name="Picture 3" descr="C:\Users\aro\Desktop\Новая папка (4)\кленовый лис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76872"/>
            <a:ext cx="3537365" cy="34753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4" name="Picture 2" descr="G:\7\123456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91099" y="4860653"/>
            <a:ext cx="3168352" cy="126226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56320" y="4892272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844824"/>
            <a:ext cx="876933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latin typeface="+mn-lt"/>
              </a:rPr>
              <a:t>Н</a:t>
            </a:r>
            <a:r>
              <a:rPr lang="ru-RU" sz="4400" b="1" cap="none" spc="0" dirty="0" smtClean="0">
                <a:ln/>
                <a:effectLst/>
                <a:latin typeface="+mn-lt"/>
              </a:rPr>
              <a:t>е </a:t>
            </a:r>
            <a:r>
              <a:rPr lang="ru-RU" sz="4400" b="1" cap="none" spc="0" dirty="0" smtClean="0">
                <a:ln/>
                <a:effectLst/>
                <a:latin typeface="+mn-lt"/>
              </a:rPr>
              <a:t>расстраивайся,</a:t>
            </a:r>
          </a:p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 попробуй еще!</a:t>
            </a:r>
            <a:endParaRPr lang="ru-RU" sz="4400" b="1" cap="none" spc="0" dirty="0">
              <a:ln/>
              <a:effectLst/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5185" y="4763575"/>
            <a:ext cx="1457722" cy="1457722"/>
          </a:xfrm>
          <a:prstGeom prst="rect">
            <a:avLst/>
          </a:prstGeom>
          <a:noFill/>
        </p:spPr>
      </p:pic>
      <p:pic>
        <p:nvPicPr>
          <p:cNvPr id="10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9454" y="5537817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7228" y="476672"/>
            <a:ext cx="304801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rPr>
              <a:t>Молодец</a:t>
            </a:r>
            <a:endParaRPr lang="ru-RU" sz="5400" b="1" spc="50" dirty="0">
              <a:ln w="11430"/>
              <a:solidFill>
                <a:schemeClr val="bg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2439" y="2276872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n-lt"/>
              </a:rPr>
              <a:t>У тебя 7 баллов,  </a:t>
            </a:r>
            <a:endParaRPr lang="ru-RU" sz="3600" b="1" dirty="0" smtClean="0">
              <a:latin typeface="+mn-lt"/>
            </a:endParaRPr>
          </a:p>
          <a:p>
            <a:pPr algn="ctr"/>
            <a:r>
              <a:rPr lang="ru-RU" sz="3600" b="1" dirty="0" smtClean="0">
                <a:latin typeface="+mn-lt"/>
              </a:rPr>
              <a:t>ты </a:t>
            </a:r>
            <a:r>
              <a:rPr lang="ru-RU" sz="3600" b="1" dirty="0" smtClean="0">
                <a:latin typeface="+mn-lt"/>
              </a:rPr>
              <a:t>почти справился!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1520" y="5281923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Продолжить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80" name="Picture 12" descr="G:\6\0_b71f7_11f80109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791048"/>
            <a:ext cx="1773087" cy="1512168"/>
          </a:xfrm>
          <a:prstGeom prst="rect">
            <a:avLst/>
          </a:prstGeom>
          <a:noFill/>
        </p:spPr>
      </p:pic>
      <p:pic>
        <p:nvPicPr>
          <p:cNvPr id="13" name="slovo_predostavlyaets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4992" y="5547132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3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05590" y="222610"/>
            <a:ext cx="5218288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С помощью чего художник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 нарисовал березку?</a:t>
            </a:r>
            <a:endParaRPr lang="ru-RU" sz="3200" b="1" spc="50" dirty="0">
              <a:ln w="11430"/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58347" y="2020599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847666" y="350100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115947" y="5112139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6868" name="Picture 4" descr="G:\7\222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7734" y="1553539"/>
            <a:ext cx="2592288" cy="1254778"/>
          </a:xfrm>
          <a:prstGeom prst="rect">
            <a:avLst/>
          </a:prstGeom>
          <a:noFill/>
        </p:spPr>
      </p:pic>
      <p:pic>
        <p:nvPicPr>
          <p:cNvPr id="2050" name="Picture 2" descr="C:\Users\aro\Desktop\Новая папка (4)\берез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020599"/>
            <a:ext cx="3149802" cy="44713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 descr="C:\Users\aro\Desktop\Новая папка (4)\11111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3079540"/>
            <a:ext cx="3139910" cy="1206686"/>
          </a:xfrm>
          <a:prstGeom prst="rect">
            <a:avLst/>
          </a:prstGeom>
          <a:noFill/>
        </p:spPr>
      </p:pic>
      <p:pic>
        <p:nvPicPr>
          <p:cNvPr id="2052" name="Picture 4" descr="G:\8\222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83843" y="4588060"/>
            <a:ext cx="2851878" cy="125030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251520" y="5013176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844824"/>
            <a:ext cx="876933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Главное не расстраивайся,</a:t>
            </a:r>
          </a:p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 попробуй еще!</a:t>
            </a:r>
            <a:endParaRPr lang="ru-RU" sz="4400" b="1" cap="none" spc="0" dirty="0">
              <a:ln/>
              <a:effectLst/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755783"/>
            <a:ext cx="1457722" cy="1457722"/>
          </a:xfrm>
          <a:prstGeom prst="rect">
            <a:avLst/>
          </a:prstGeom>
          <a:noFill/>
        </p:spPr>
      </p:pic>
      <p:pic>
        <p:nvPicPr>
          <p:cNvPr id="10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9992" y="5658721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17229" y="476672"/>
            <a:ext cx="304801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rPr>
              <a:t>Молодец</a:t>
            </a:r>
            <a:endParaRPr lang="ru-RU" sz="5400" b="1" spc="50" dirty="0">
              <a:ln w="11430"/>
              <a:solidFill>
                <a:schemeClr val="bg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2420888"/>
            <a:ext cx="7349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n-lt"/>
              </a:rPr>
              <a:t>У тебя 8 баллов, </a:t>
            </a:r>
            <a:endParaRPr lang="ru-RU" sz="3600" b="1" dirty="0" smtClean="0">
              <a:latin typeface="+mn-lt"/>
            </a:endParaRPr>
          </a:p>
          <a:p>
            <a:pPr algn="ctr"/>
            <a:r>
              <a:rPr lang="ru-RU" sz="3600" b="1" dirty="0" smtClean="0">
                <a:latin typeface="+mn-lt"/>
              </a:rPr>
              <a:t>еще </a:t>
            </a:r>
            <a:r>
              <a:rPr lang="ru-RU" sz="3600" b="1" dirty="0" smtClean="0">
                <a:latin typeface="+mn-lt"/>
              </a:rPr>
              <a:t>немного!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67544" y="5240684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Продолжить</a:t>
            </a:r>
            <a:endParaRPr lang="ru-RU" sz="480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7180" name="Picture 12" descr="G:\6\0_b71f7_11f80109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9488" y="4900098"/>
            <a:ext cx="1773087" cy="1512168"/>
          </a:xfrm>
          <a:prstGeom prst="rect">
            <a:avLst/>
          </a:prstGeom>
          <a:noFill/>
        </p:spPr>
      </p:pic>
      <p:pic>
        <p:nvPicPr>
          <p:cNvPr id="11" name="smeshnye-zvuki-eralash-e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332656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1235" y="5516897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83648" y="293167"/>
            <a:ext cx="6352766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Какие материалы для рисования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 использовал художник? </a:t>
            </a:r>
            <a:endParaRPr lang="ru-RU" sz="3200" b="1" spc="50" dirty="0">
              <a:ln w="11430"/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33145" y="2046039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33143" y="3752067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33143" y="5482975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6868" name="Picture 4" descr="G:\7\222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1078" y="5031560"/>
            <a:ext cx="2639766" cy="1277759"/>
          </a:xfrm>
          <a:prstGeom prst="rect">
            <a:avLst/>
          </a:prstGeom>
          <a:noFill/>
        </p:spPr>
      </p:pic>
      <p:pic>
        <p:nvPicPr>
          <p:cNvPr id="4098" name="Picture 2" descr="C:\Users\aro\Desktop\Новая папка (4)\улиц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3808" y="1856865"/>
            <a:ext cx="3132348" cy="41764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00" name="Picture 4" descr="G:\9\1111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2532" y="1583329"/>
            <a:ext cx="2808312" cy="1233777"/>
          </a:xfrm>
          <a:prstGeom prst="rect">
            <a:avLst/>
          </a:prstGeom>
          <a:noFill/>
        </p:spPr>
      </p:pic>
      <p:pic>
        <p:nvPicPr>
          <p:cNvPr id="4101" name="Picture 5" descr="G:\2\1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2531" y="3458843"/>
            <a:ext cx="2808313" cy="97250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161195" y="5141872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844824"/>
            <a:ext cx="876933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 </a:t>
            </a:r>
            <a:r>
              <a:rPr lang="ru-RU" sz="4400" b="1" dirty="0">
                <a:ln/>
                <a:latin typeface="+mn-lt"/>
              </a:rPr>
              <a:t>Н</a:t>
            </a:r>
            <a:r>
              <a:rPr lang="ru-RU" sz="4400" b="1" cap="none" spc="0" dirty="0" smtClean="0">
                <a:ln/>
                <a:effectLst/>
                <a:latin typeface="+mn-lt"/>
              </a:rPr>
              <a:t>е </a:t>
            </a:r>
            <a:r>
              <a:rPr lang="ru-RU" sz="4400" b="1" cap="none" spc="0" dirty="0" smtClean="0">
                <a:ln/>
                <a:effectLst/>
                <a:latin typeface="+mn-lt"/>
              </a:rPr>
              <a:t>расстраивайся,</a:t>
            </a:r>
          </a:p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 попробуй еще!</a:t>
            </a:r>
            <a:endParaRPr lang="ru-RU" sz="4400" b="1" cap="none" spc="0" dirty="0">
              <a:ln/>
              <a:effectLst/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72581" y="4848774"/>
            <a:ext cx="1457722" cy="1457722"/>
          </a:xfrm>
          <a:prstGeom prst="rect">
            <a:avLst/>
          </a:prstGeom>
          <a:noFill/>
        </p:spPr>
      </p:pic>
      <p:pic>
        <p:nvPicPr>
          <p:cNvPr id="10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6" y="5715784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27584" y="836943"/>
            <a:ext cx="8028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Ура, </a:t>
            </a: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 набрал 9 баллов!</a:t>
            </a:r>
            <a:endParaRPr lang="ru-RU" sz="36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 справился!</a:t>
            </a:r>
          </a:p>
        </p:txBody>
      </p:sp>
      <p:pic>
        <p:nvPicPr>
          <p:cNvPr id="7180" name="Picture 12" descr="G:\6\0_b71f7_11f80109_ori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0917" y="4437112"/>
            <a:ext cx="1773087" cy="1512168"/>
          </a:xfrm>
          <a:prstGeom prst="rect">
            <a:avLst/>
          </a:prstGeom>
          <a:noFill/>
        </p:spPr>
      </p:pic>
      <p:pic>
        <p:nvPicPr>
          <p:cNvPr id="7181" name="Picture 13" descr="G:\6\58a05716650f315a32542f8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1" y="2673113"/>
            <a:ext cx="3996050" cy="399605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480362" y="3210279"/>
            <a:ext cx="35821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Нажми ниже, чтобы </a:t>
            </a:r>
          </a:p>
          <a:p>
            <a:pPr algn="ctr"/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начать сначала!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Constantia" pitchFamily="18" charset="0"/>
            </a:endParaRPr>
          </a:p>
        </p:txBody>
      </p:sp>
      <p:pic>
        <p:nvPicPr>
          <p:cNvPr id="10" name="smeshnye-zvuki-u-u-u-a-a-tin--tin-remix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179512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726311">
            <a:off x="4743051" y="4301426"/>
            <a:ext cx="1074761" cy="739425"/>
          </a:xfrm>
          <a:prstGeom prst="rect">
            <a:avLst/>
          </a:prstGeom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58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677412" y="4726930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844824"/>
            <a:ext cx="876933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/>
                <a:effectLst/>
                <a:latin typeface="+mn-lt"/>
              </a:rPr>
              <a:t>Не расстраивайся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8788" y="4598233"/>
            <a:ext cx="1457722" cy="1457722"/>
          </a:xfrm>
          <a:prstGeom prst="rect">
            <a:avLst/>
          </a:prstGeom>
          <a:noFill/>
        </p:spPr>
      </p:pic>
      <p:pic>
        <p:nvPicPr>
          <p:cNvPr id="9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5727" y="5494244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49902" y="476672"/>
            <a:ext cx="318266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Молодец</a:t>
            </a:r>
            <a:r>
              <a:rPr lang="ru-RU" sz="48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  <a:cs typeface="+mn-cs"/>
              </a:rPr>
              <a:t>!</a:t>
            </a:r>
            <a:endParaRPr lang="ru-RU" sz="4800" b="1" spc="50" dirty="0">
              <a:ln w="11430"/>
              <a:solidFill>
                <a:schemeClr val="bg1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1988840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+mn-lt"/>
              </a:rPr>
              <a:t>Т</a:t>
            </a:r>
            <a:r>
              <a:rPr lang="ru-RU" sz="3600" b="1" dirty="0" smtClean="0">
                <a:latin typeface="+mn-lt"/>
              </a:rPr>
              <a:t>ы зарабатываешь  1 балл, продолжай в том же духе!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6320" y="5298303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Продолжить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4614526" y="5589240"/>
            <a:ext cx="1368152" cy="396044"/>
          </a:xfrm>
          <a:prstGeom prst="rightArrow">
            <a:avLst/>
          </a:prstGeom>
          <a:solidFill>
            <a:schemeClr val="bg1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80" name="Picture 12" descr="G:\6\0_b71f7_11f80109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686525"/>
            <a:ext cx="1773087" cy="1512168"/>
          </a:xfrm>
          <a:prstGeom prst="rect">
            <a:avLst/>
          </a:prstGeom>
          <a:noFill/>
        </p:spPr>
      </p:pic>
      <p:pic>
        <p:nvPicPr>
          <p:cNvPr id="11" name="slovo_predostavlyaets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3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55246" y="-105245"/>
            <a:ext cx="7654211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Чем рисовал художник воздушные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шарики?</a:t>
            </a:r>
            <a:endParaRPr lang="ru-RU" sz="3600" b="1" spc="50" dirty="0">
              <a:ln w="11430"/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8201" name="Рисунок 16" descr="10_4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258161" y="3359054"/>
            <a:ext cx="3779087" cy="133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1" descr="G:\2\воздушные шар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916832"/>
            <a:ext cx="3384376" cy="42267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205" name="Picture 13" descr="G:\2\11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8161" y="1774877"/>
            <a:ext cx="3730972" cy="1292021"/>
          </a:xfrm>
          <a:prstGeom prst="rect">
            <a:avLst/>
          </a:prstGeom>
          <a:noFill/>
        </p:spPr>
      </p:pic>
      <p:pic>
        <p:nvPicPr>
          <p:cNvPr id="8206" name="Picture 14" descr="G:\2\пластилин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987916"/>
            <a:ext cx="2222975" cy="106829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688774" y="2320123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88774" y="394149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88774" y="527819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707322" y="5141872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844824"/>
            <a:ext cx="876933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Главное не расстраивайся,</a:t>
            </a:r>
          </a:p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 попробуй еще!</a:t>
            </a:r>
            <a:endParaRPr lang="ru-RU" sz="4400" b="1" cap="none" spc="0" dirty="0">
              <a:ln/>
              <a:effectLst/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013175"/>
            <a:ext cx="1457722" cy="1457722"/>
          </a:xfrm>
          <a:prstGeom prst="rect">
            <a:avLst/>
          </a:prstGeom>
          <a:noFill/>
        </p:spPr>
      </p:pic>
      <p:pic>
        <p:nvPicPr>
          <p:cNvPr id="10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9454" y="5742036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05844" y="476672"/>
            <a:ext cx="287078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 smtClean="0">
                <a:ln w="11430"/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Молодец!</a:t>
            </a:r>
            <a:endParaRPr lang="ru-RU" sz="4800" b="1" spc="50" dirty="0">
              <a:ln w="1143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3608" y="2420888"/>
            <a:ext cx="72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Franklin Gothic Medium" pitchFamily="34" charset="0"/>
              </a:rPr>
              <a:t>Уже 2 балла, </a:t>
            </a:r>
            <a:endParaRPr lang="ru-RU" sz="3600" dirty="0">
              <a:latin typeface="Franklin Gothic Medium" pitchFamily="34" charset="0"/>
            </a:endParaRPr>
          </a:p>
          <a:p>
            <a:pPr algn="ctr"/>
            <a:r>
              <a:rPr lang="ru-RU" sz="3600" dirty="0" smtClean="0">
                <a:latin typeface="Franklin Gothic Medium" pitchFamily="34" charset="0"/>
              </a:rPr>
              <a:t>продолжай в том же духе!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56320" y="5351699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Продолжить</a:t>
            </a:r>
            <a:endParaRPr lang="ru-RU" sz="4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180" name="Picture 12" descr="G:\6\0_b71f7_11f80109_orig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1321" y="4878755"/>
            <a:ext cx="1773087" cy="1512168"/>
          </a:xfrm>
          <a:prstGeom prst="rect">
            <a:avLst/>
          </a:prstGeom>
          <a:noFill/>
        </p:spPr>
      </p:pic>
      <p:pic>
        <p:nvPicPr>
          <p:cNvPr id="13" name="smeshnye-zvuki-eralash-e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9229" y="5634839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94199" y="633732"/>
            <a:ext cx="7592078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solidFill>
                  <a:schemeClr val="bg1">
                    <a:lumMod val="50000"/>
                  </a:schemeClr>
                </a:solidFill>
                <a:latin typeface="+mn-lt"/>
              </a:rPr>
              <a:t>Чем художник нарисовал петушка?</a:t>
            </a:r>
            <a:endParaRPr lang="ru-RU" sz="3600" b="1" spc="50" dirty="0">
              <a:ln w="11430"/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1271" name="Рисунок 15" descr="33_1_33_b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548001" y="4785202"/>
            <a:ext cx="2977761" cy="1380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 descr="G:\3\петуш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628800"/>
            <a:ext cx="3096344" cy="4128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276" name="Picture 12" descr="G:\3\кисть беличья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2318" y="3250456"/>
            <a:ext cx="1196752" cy="1196752"/>
          </a:xfrm>
          <a:prstGeom prst="rect">
            <a:avLst/>
          </a:prstGeom>
          <a:noFill/>
        </p:spPr>
      </p:pic>
      <p:pic>
        <p:nvPicPr>
          <p:cNvPr id="11277" name="Picture 13" descr="G:\3\2222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3435" y="1521543"/>
            <a:ext cx="2952328" cy="1487433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5004048" y="234888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04048" y="363788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4048" y="5465964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56320" y="4892272"/>
            <a:ext cx="4148315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Попробуй еще раз!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t>нажми сюда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844824"/>
            <a:ext cx="876933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/>
                <a:latin typeface="+mn-lt"/>
              </a:rPr>
              <a:t>Н</a:t>
            </a:r>
            <a:r>
              <a:rPr lang="ru-RU" sz="4400" b="1" cap="none" spc="0" dirty="0" smtClean="0">
                <a:ln/>
                <a:effectLst/>
                <a:latin typeface="+mn-lt"/>
              </a:rPr>
              <a:t>е расстраивайся,</a:t>
            </a:r>
          </a:p>
          <a:p>
            <a:pPr algn="ctr"/>
            <a:r>
              <a:rPr lang="ru-RU" sz="4400" b="1" cap="none" spc="0" dirty="0" smtClean="0">
                <a:ln/>
                <a:effectLst/>
                <a:latin typeface="+mn-lt"/>
              </a:rPr>
              <a:t> попробуй еще</a:t>
            </a:r>
            <a:endParaRPr lang="ru-RU" sz="4400" b="1" cap="none" spc="0" dirty="0">
              <a:ln/>
              <a:effectLst/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48387" y="548680"/>
            <a:ext cx="27831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bg1">
                    <a:lumMod val="50000"/>
                  </a:schemeClr>
                </a:solidFill>
                <a:latin typeface="+mj-lt"/>
              </a:rPr>
              <a:t>Неверно</a:t>
            </a:r>
            <a:endParaRPr lang="ru-RU" sz="5400" b="1" cap="none" spc="0" dirty="0">
              <a:ln w="11430"/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159" name="Picture 15" descr="G:\6\загружено (1).jpg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763575"/>
            <a:ext cx="1457722" cy="1457722"/>
          </a:xfrm>
          <a:prstGeom prst="rect">
            <a:avLst/>
          </a:prstGeom>
          <a:noFill/>
        </p:spPr>
      </p:pic>
      <p:pic>
        <p:nvPicPr>
          <p:cNvPr id="10" name="Zvuk_neudachi_kva_kva_kva_kvaaaaaa_(mp3co.co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9680" y="5537817"/>
            <a:ext cx="1524132" cy="55478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1701</TotalTime>
  <Words>330</Words>
  <Application>Microsoft Office PowerPoint</Application>
  <PresentationFormat>Экран (4:3)</PresentationFormat>
  <Paragraphs>123</Paragraphs>
  <Slides>28</Slides>
  <Notes>0</Notes>
  <HiddenSlides>0</HiddenSlides>
  <MMClips>18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Constantia</vt:lpstr>
      <vt:lpstr>Franklin Gothic Medium</vt:lpstr>
      <vt:lpstr>Tw Cen MT</vt:lpstr>
      <vt:lpstr>Капля</vt:lpstr>
      <vt:lpstr>Интерактивная игра  по художественно-эстетическому развитию «Чем рисовал художник?»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ДС</cp:lastModifiedBy>
  <cp:revision>134</cp:revision>
  <dcterms:created xsi:type="dcterms:W3CDTF">2013-03-07T14:44:22Z</dcterms:created>
  <dcterms:modified xsi:type="dcterms:W3CDTF">2025-06-05T07:01:51Z</dcterms:modified>
</cp:coreProperties>
</file>