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7" r:id="rId9"/>
    <p:sldId id="268" r:id="rId10"/>
    <p:sldId id="269" r:id="rId11"/>
    <p:sldId id="271" r:id="rId12"/>
    <p:sldId id="270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3" autoAdjust="0"/>
    <p:restoredTop sz="86431" autoAdjust="0"/>
  </p:normalViewPr>
  <p:slideViewPr>
    <p:cSldViewPr>
      <p:cViewPr varScale="1">
        <p:scale>
          <a:sx n="85" d="100"/>
          <a:sy n="85" d="100"/>
        </p:scale>
        <p:origin x="1915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539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541A7-94C0-4892-9080-86CC4F2F2877}" type="datetimeFigureOut">
              <a:rPr lang="ru-RU" smtClean="0"/>
              <a:pPr/>
              <a:t>сб 30.08.25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73EAF-D0AC-475D-9D67-E4525F67A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206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 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казённое  дошкольное образовательное учреждение Куйбышевского муниципального района Новосибирской области – детский сад «Золотой ключик» </a:t>
            </a:r>
            <a:r>
              <a:rPr lang="ru-RU" sz="1100" dirty="0"/>
              <a:t/>
            </a:r>
            <a:br>
              <a:rPr lang="ru-RU" sz="1100" dirty="0"/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s://cdn.culture.ru/images/c84e9270-d61e-5b13-897b-78c2d9bf15a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692697"/>
            <a:ext cx="849694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Aft>
                <a:spcPct val="0"/>
              </a:spcAft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в средней группе: «Лето красное - безопасное»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проекта: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воспитатели 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Сафонова О.Л.,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Шквыря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Е.В.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Участники проекта: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средней 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группы, </a:t>
            </a:r>
          </a:p>
          <a:p>
            <a:pPr lvl="0" algn="r" fontAlgn="base">
              <a:spcAft>
                <a:spcPct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воспитатели,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 группы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Aft>
                <a:spcPct val="0"/>
              </a:spcAft>
              <a:defRPr/>
            </a:pP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Aft>
                <a:spcPct val="0"/>
              </a:spcAft>
              <a:defRPr/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Aft>
                <a:spcPct val="0"/>
              </a:spcAft>
              <a:defRPr/>
            </a:pPr>
            <a:endParaRPr lang="ru-RU" b="1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Aft>
                <a:spcPct val="0"/>
              </a:spcAft>
              <a:defRPr/>
            </a:pPr>
            <a:r>
              <a:rPr lang="ru-RU" b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проекта: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познавательно – исследовательский 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Продолжительность: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краткосрочный (июль, август 2025г.)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206" y="1600200"/>
            <a:ext cx="5051588" cy="4525963"/>
          </a:xfrm>
        </p:spPr>
      </p:pic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4" y="188640"/>
            <a:ext cx="3505746" cy="3140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253" y="188640"/>
            <a:ext cx="5148064" cy="38610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472082"/>
            <a:ext cx="4392488" cy="329436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4638"/>
            <a:ext cx="2949792" cy="39330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240" y="188640"/>
            <a:ext cx="3685488" cy="4913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88" y="2931042"/>
            <a:ext cx="5143777" cy="38610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98067"/>
            <a:ext cx="8229600" cy="2330229"/>
          </a:xfrm>
        </p:spPr>
      </p:pic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638"/>
            <a:ext cx="6911752" cy="19570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1" y="2330318"/>
            <a:ext cx="5940152" cy="44290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272056"/>
            <a:ext cx="5076056" cy="28441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1412776"/>
            <a:ext cx="525658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СПАСИБО ЗА ВНИАНИЕ!</a:t>
            </a:r>
            <a:endParaRPr lang="ru-RU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svetlyachok-hovy-aksy.rtyva.ru/wp-content/uploads/2021/07/2021-07-10-23-27-58-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74638"/>
            <a:ext cx="7704856" cy="5078313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Цель проекта: </a:t>
            </a:r>
            <a:r>
              <a:rPr lang="ru-RU" dirty="0" smtClean="0">
                <a:solidFill>
                  <a:srgbClr val="FF0000"/>
                </a:solidFill>
              </a:rPr>
              <a:t>содействие в становлении адекватного поведения дошкольников  в опасных ситуациях.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Задачи проекта:</a:t>
            </a:r>
          </a:p>
          <a:p>
            <a:pPr marL="342900" indent="-342900"/>
            <a:r>
              <a:rPr lang="ru-RU" dirty="0" smtClean="0">
                <a:solidFill>
                  <a:srgbClr val="FF0000"/>
                </a:solidFill>
              </a:rPr>
              <a:t>1. знакомство детей с правилами поведения в опасных ситуациях;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2. формирование навыков безопасного поведения в опасных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ситуациях путём участия в различных видах деятельности;</a:t>
            </a:r>
          </a:p>
          <a:p>
            <a:r>
              <a:rPr lang="ru-RU" dirty="0">
                <a:solidFill>
                  <a:srgbClr val="FF0000"/>
                </a:solidFill>
              </a:rPr>
              <a:t>3</a:t>
            </a:r>
            <a:r>
              <a:rPr lang="ru-RU" dirty="0" smtClean="0">
                <a:solidFill>
                  <a:srgbClr val="FF0000"/>
                </a:solidFill>
              </a:rPr>
              <a:t>. закрепление правил поведения в опасных ситуациях и практических навыков в условиях игрового пространства;</a:t>
            </a:r>
          </a:p>
          <a:p>
            <a:r>
              <a:rPr lang="ru-RU" dirty="0">
                <a:solidFill>
                  <a:srgbClr val="FF0000"/>
                </a:solidFill>
              </a:rPr>
              <a:t>4</a:t>
            </a:r>
            <a:r>
              <a:rPr lang="ru-RU" dirty="0" smtClean="0">
                <a:solidFill>
                  <a:srgbClr val="FF0000"/>
                </a:solidFill>
              </a:rPr>
              <a:t>. обучение детей применению полученных знаний в конкретных ситуациях;</a:t>
            </a:r>
          </a:p>
          <a:p>
            <a:r>
              <a:rPr lang="ru-RU" dirty="0">
                <a:solidFill>
                  <a:srgbClr val="FF0000"/>
                </a:solidFill>
              </a:rPr>
              <a:t>5</a:t>
            </a:r>
            <a:r>
              <a:rPr lang="ru-RU" dirty="0" smtClean="0">
                <a:solidFill>
                  <a:srgbClr val="FF0000"/>
                </a:solidFill>
              </a:rPr>
              <a:t>. развитие чувств ответственности за свои поступки;</a:t>
            </a:r>
          </a:p>
          <a:p>
            <a:r>
              <a:rPr lang="ru-RU" dirty="0">
                <a:solidFill>
                  <a:srgbClr val="FF0000"/>
                </a:solidFill>
              </a:rPr>
              <a:t>6</a:t>
            </a:r>
            <a:r>
              <a:rPr lang="ru-RU" dirty="0" smtClean="0">
                <a:solidFill>
                  <a:srgbClr val="FF0000"/>
                </a:solidFill>
              </a:rPr>
              <a:t>. повышение компетентности родителей в вопросах безопасности детей.</a:t>
            </a:r>
            <a:r>
              <a:rPr lang="ru-RU" dirty="0">
                <a:solidFill>
                  <a:srgbClr val="FF0000"/>
                </a:solidFill>
              </a:rPr>
              <a:t>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Предполагаемый </a:t>
            </a:r>
            <a:r>
              <a:rPr lang="ru-RU" b="1" dirty="0">
                <a:solidFill>
                  <a:srgbClr val="FF0000"/>
                </a:solidFill>
              </a:rPr>
              <a:t>результат: </a:t>
            </a:r>
            <a:r>
              <a:rPr lang="ru-RU" dirty="0">
                <a:solidFill>
                  <a:srgbClr val="FF0000"/>
                </a:solidFill>
              </a:rPr>
              <a:t>научить воспитанников адекватному поведению в сложных, опасных ситуациях, повысить их компетентность в вопросах личной безопасности, а также оказать методическую помощь родителям.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5516"/>
            <a:ext cx="918051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274638"/>
            <a:ext cx="7920880" cy="5078313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Актуальность:</a:t>
            </a:r>
            <a:r>
              <a:rPr lang="ru-RU" dirty="0">
                <a:solidFill>
                  <a:srgbClr val="FF0000"/>
                </a:solidFill>
              </a:rPr>
              <a:t> летом, когда непосредственно образовательная деятельность по разделам программы с детьми не проводится, есть возможность больше времени уделять игровым и познавательно-развлекательным мероприятиям.  Однако, надо помнить, что это и наиболее ответственный период. Дошкольники могут оказаться в опасной ситуации, причём как на улице, так и дома.  Поэтому, главной задачей взрослых является стимулирование и развитие их самостоятельности и ответственности. В связи с этим большое внимание следует уделять организации различных видов деятельности, направленных на приобретение детьми не только теоретических знаний, но и определённых навыков поведения в опасных ситуациях, формирование умения применять их в реальной жизни.  Дети плохо владеют информацией о собственной безопасности, не знают, как себя вести в опасных  ситуациях. А если и знают правила, то не применяют их на практике. Все это следствие того, что работа в данном направлении ведётся не систематически, материал не закрепляется на практике, отсутствует поддержка со стороны </a:t>
            </a:r>
            <a:r>
              <a:rPr lang="ru-RU" dirty="0" smtClean="0">
                <a:solidFill>
                  <a:srgbClr val="FF0000"/>
                </a:solidFill>
              </a:rPr>
              <a:t>родителей. </a:t>
            </a:r>
            <a:r>
              <a:rPr lang="ru-RU" dirty="0">
                <a:solidFill>
                  <a:srgbClr val="FF0000"/>
                </a:solidFill>
              </a:rPr>
              <a:t>При </a:t>
            </a:r>
            <a:r>
              <a:rPr lang="ru-RU" dirty="0" smtClean="0">
                <a:solidFill>
                  <a:srgbClr val="FF0000"/>
                </a:solidFill>
              </a:rPr>
              <a:t>этом родители заинтересованы </a:t>
            </a:r>
            <a:r>
              <a:rPr lang="ru-RU" dirty="0">
                <a:solidFill>
                  <a:srgbClr val="FF0000"/>
                </a:solidFill>
              </a:rPr>
              <a:t>в обеспечении безопасности своих детей, но не всегда знают, как и что следует предпринять.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188640"/>
            <a:ext cx="8712968" cy="575542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Реализация проекта включает в себя три этапа: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Организационный этап.  </a:t>
            </a:r>
            <a:r>
              <a:rPr lang="ru-RU" sz="1600" dirty="0">
                <a:solidFill>
                  <a:schemeClr val="tx1"/>
                </a:solidFill>
              </a:rPr>
              <a:t>Проведение групповой консультации для родителей, в ходе которой педагоги объясняют  цели и задачи проекта; совместное обсуждение форм сотрудничества и оказание возможной помощи в его реализации; подбор методического и дидактического оснащения проекта; проведение первичного опроса детей о наличии знаний в области правил безопасности.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Практический этап.</a:t>
            </a:r>
            <a:r>
              <a:rPr lang="ru-RU" sz="1600" dirty="0">
                <a:solidFill>
                  <a:schemeClr val="tx1"/>
                </a:solidFill>
              </a:rPr>
              <a:t> С воспитанниками планируется рассмотреть следующие основные темы:</a:t>
            </a:r>
          </a:p>
          <a:p>
            <a:r>
              <a:rPr lang="ru-RU" sz="1600" dirty="0">
                <a:solidFill>
                  <a:schemeClr val="tx1"/>
                </a:solidFill>
              </a:rPr>
              <a:t> *  «Незнакомые люди на улице» - расширить знания </a:t>
            </a:r>
            <a:r>
              <a:rPr lang="ru-RU" sz="1600" dirty="0" smtClean="0">
                <a:solidFill>
                  <a:schemeClr val="tx1"/>
                </a:solidFill>
              </a:rPr>
              <a:t>детей </a:t>
            </a:r>
            <a:r>
              <a:rPr lang="ru-RU" sz="1600" dirty="0">
                <a:solidFill>
                  <a:schemeClr val="tx1"/>
                </a:solidFill>
              </a:rPr>
              <a:t>о ситуациях опасности при контакте с незнакомыми людьми, способствовать приобретению устойчивых навыков безопасного поведения.</a:t>
            </a:r>
          </a:p>
          <a:p>
            <a:r>
              <a:rPr lang="ru-RU" sz="1600" dirty="0">
                <a:solidFill>
                  <a:schemeClr val="tx1"/>
                </a:solidFill>
              </a:rPr>
              <a:t>*  </a:t>
            </a:r>
            <a:r>
              <a:rPr lang="ru-RU" sz="1600" dirty="0" smtClean="0">
                <a:solidFill>
                  <a:schemeClr val="tx1"/>
                </a:solidFill>
              </a:rPr>
              <a:t>«Безопасность на природе» </a:t>
            </a:r>
            <a:r>
              <a:rPr lang="ru-RU" sz="1600" dirty="0">
                <a:solidFill>
                  <a:schemeClr val="tx1"/>
                </a:solidFill>
              </a:rPr>
              <a:t>- научить дошкольников правилам поведения </a:t>
            </a:r>
            <a:r>
              <a:rPr lang="ru-RU" sz="1600" dirty="0" smtClean="0">
                <a:solidFill>
                  <a:schemeClr val="tx1"/>
                </a:solidFill>
              </a:rPr>
              <a:t>в лесу и на водоёмах, познакомить с опасностями, которые могут подстерегать ребенка.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ru-RU" sz="1600" dirty="0">
                <a:solidFill>
                  <a:schemeClr val="tx1"/>
                </a:solidFill>
              </a:rPr>
              <a:t>*  «Безопасная дорога» - обобщение и систематизация знаний </a:t>
            </a:r>
            <a:r>
              <a:rPr lang="ru-RU" sz="1600" dirty="0" smtClean="0">
                <a:solidFill>
                  <a:schemeClr val="tx1"/>
                </a:solidFill>
              </a:rPr>
              <a:t>дошкольников о </a:t>
            </a:r>
            <a:r>
              <a:rPr lang="ru-RU" sz="1600" dirty="0">
                <a:solidFill>
                  <a:schemeClr val="tx1"/>
                </a:solidFill>
              </a:rPr>
              <a:t>правилах дорожной безопасности, воспитание чувств ответственности у детей за их поступки.</a:t>
            </a:r>
          </a:p>
          <a:p>
            <a:r>
              <a:rPr lang="ru-RU" sz="1600" dirty="0">
                <a:solidFill>
                  <a:schemeClr val="tx1"/>
                </a:solidFill>
              </a:rPr>
              <a:t>Работу по изучению данных тем необходимо вести в двух направлениях: с дошкольниками и их родителями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* «Правила поведения на площадке» – вспомнить с детьми правила поведения при нахождении на детской площадке.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* «Опасные предметы» - Систематизировать знания детей об опасных предметах дома, сконцентрировать внимание детей на том, на том какую угрозу они несут.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Заключительный этап. </a:t>
            </a:r>
            <a:r>
              <a:rPr lang="ru-RU" sz="1600" dirty="0">
                <a:solidFill>
                  <a:schemeClr val="tx1"/>
                </a:solidFill>
              </a:rPr>
              <a:t>Проведение итогового опроса детей</a:t>
            </a:r>
            <a:r>
              <a:rPr lang="ru-RU" sz="1600" b="1" dirty="0">
                <a:solidFill>
                  <a:schemeClr val="tx1"/>
                </a:solidFill>
              </a:rPr>
              <a:t> </a:t>
            </a:r>
            <a:r>
              <a:rPr lang="ru-RU" sz="1600" dirty="0">
                <a:solidFill>
                  <a:schemeClr val="tx1"/>
                </a:solidFill>
              </a:rPr>
              <a:t>с целью выявления их знаний. Проведение сравнительного анализа результатов организационного и заключительного этапов. Подготовка и проведение игрового мероприятия «Тропа безопасности».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995840" y="1535789"/>
          <a:ext cx="3152320" cy="4654786"/>
        </p:xfrm>
        <a:graphic>
          <a:graphicData uri="http://schemas.openxmlformats.org/drawingml/2006/table">
            <a:tbl>
              <a:tblPr/>
              <a:tblGrid>
                <a:gridCol w="977900"/>
                <a:gridCol w="977900"/>
                <a:gridCol w="555770"/>
                <a:gridCol w="84980"/>
                <a:gridCol w="555770"/>
              </a:tblGrid>
              <a:tr h="86287"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Дата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Мероприятие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Ответственный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394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Работа с детьми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Работа с родителями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084">
                <a:tc gridSpan="5">
                  <a:txBody>
                    <a:bodyPr/>
                    <a:lstStyle/>
                    <a:p>
                      <a:pPr algn="ctr" rtl="0" fontAlgn="t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Тема: «Незнакомые люди на улице».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2834">
                <a:tc rowSpan="5">
                  <a:txBody>
                    <a:bodyPr/>
                    <a:lstStyle/>
                    <a:p>
                      <a:pPr marL="71120" algn="l" rtl="0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                                                                     1 неделя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Беседа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«Незнакомые люди на улице»;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Творческое задание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«Знакомые и незнакомые люди»;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Дид./игра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«Свой – чужой».    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Изготовление памяток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на тему: «Правила поведения при общении с незнакомцами на улице».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Воспитатель, педагог-психолог.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29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Обсуждение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опасных ситуаций, которые могут произойти с участием незнакомых людей (воспоминание о Буратино на примере отрывка из сказки «Золотой ключик»);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Чтение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: С.Я.Маршак «Сказка о глупом мышонке»;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Тренинг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«Я и незнакомец»;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Коллаж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«Я и незнакомец».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fontAlgn="base"/>
                      <a:endParaRPr lang="ru-RU" sz="7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</a:rPr>
                        <a:t>Воспитатель, педагог-психолог.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8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Беседа,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Тренинг </a:t>
                      </a: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</a:rPr>
                        <a:t>«Насильственные действия взрослого».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fontAlgn="base"/>
                      <a:endParaRPr lang="ru-RU" sz="7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Воспитатель, педагог-психолог.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Беседа </a:t>
                      </a: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</a:rPr>
                        <a:t>«К кому обратиться, если я потерялся»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fontAlgn="base"/>
                      <a:endParaRPr lang="ru-RU" sz="7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Воспитатель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0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600" b="1">
                          <a:solidFill>
                            <a:srgbClr val="000000"/>
                          </a:solidFill>
                          <a:latin typeface="Times New Roman"/>
                        </a:rPr>
                        <a:t>Коллаж 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«Я и незнакомые люди»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fontAlgn="base"/>
                      <a:endParaRPr lang="ru-RU" sz="7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90" marR="29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Воспитатель</a:t>
                      </a:r>
                      <a:endParaRPr lang="ru-RU" sz="40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881">
                <a:tc gridSpan="5">
                  <a:txBody>
                    <a:bodyPr/>
                    <a:lstStyle/>
                    <a:p>
                      <a:r>
                        <a:rPr lang="ru-RU" sz="700" dirty="0"/>
                        <a:t/>
                      </a:r>
                      <a:br>
                        <a:rPr lang="ru-RU" sz="700" dirty="0"/>
                      </a:br>
                      <a:endParaRPr lang="ru-RU" sz="700" dirty="0"/>
                    </a:p>
                  </a:txBody>
                  <a:tcPr marL="29790" marR="29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65537" y="91775"/>
            <a:ext cx="8812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КАЛЕНДАРНО - ТЕМАТИЧЕСКОЕ ПЛАНИРОВАНИЕ РАБОТЫ ПО ПРОЕКТУ 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«ЛЕТО КРАСНОЕ – БЕЗОПАСНОЕ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152" y="620687"/>
            <a:ext cx="8133272" cy="4770537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Тема: «Незнакомые люди на улице». 1 неделя</a:t>
            </a:r>
          </a:p>
          <a:p>
            <a:r>
              <a:rPr lang="ru-RU" b="1" dirty="0" smtClean="0"/>
              <a:t>Беседа </a:t>
            </a:r>
            <a:r>
              <a:rPr lang="ru-RU" dirty="0" smtClean="0"/>
              <a:t> «Незнакомые люди на улице». </a:t>
            </a:r>
          </a:p>
          <a:p>
            <a:r>
              <a:rPr lang="ru-RU" b="1" dirty="0" err="1" smtClean="0"/>
              <a:t>Дид</a:t>
            </a:r>
            <a:r>
              <a:rPr lang="ru-RU" b="1" dirty="0" smtClean="0"/>
              <a:t>./игра</a:t>
            </a:r>
            <a:r>
              <a:rPr lang="ru-RU" dirty="0" smtClean="0"/>
              <a:t> «Свой – чужой». </a:t>
            </a:r>
          </a:p>
          <a:p>
            <a:r>
              <a:rPr lang="ru-RU" b="1" dirty="0" smtClean="0"/>
              <a:t>Обсуждение</a:t>
            </a:r>
            <a:r>
              <a:rPr lang="ru-RU" dirty="0" smtClean="0"/>
              <a:t> опасных ситуаций, которые могут произойти с участием незнакомых людей (воспоминание о Буратино на примере отрывка из сказки «Золотой ключик»);</a:t>
            </a:r>
          </a:p>
          <a:p>
            <a:r>
              <a:rPr lang="ru-RU" b="1" dirty="0" smtClean="0"/>
              <a:t>Чтение</a:t>
            </a:r>
            <a:r>
              <a:rPr lang="ru-RU" dirty="0" smtClean="0"/>
              <a:t>: С.Я.Маршак «Сказка о глупом мышонке».</a:t>
            </a:r>
          </a:p>
          <a:p>
            <a:r>
              <a:rPr lang="ru-RU" b="1" dirty="0" smtClean="0"/>
              <a:t>Тренинг</a:t>
            </a:r>
            <a:r>
              <a:rPr lang="ru-RU" dirty="0" smtClean="0"/>
              <a:t> «Я и незнакомец».</a:t>
            </a:r>
          </a:p>
          <a:p>
            <a:r>
              <a:rPr lang="ru-RU" b="1" dirty="0" smtClean="0"/>
              <a:t>Беседа </a:t>
            </a:r>
            <a:r>
              <a:rPr lang="ru-RU" dirty="0" smtClean="0"/>
              <a:t>«К кому обратиться, если я потерялся».</a:t>
            </a:r>
            <a:r>
              <a:rPr lang="ru-RU" i="1" dirty="0" smtClean="0"/>
              <a:t> </a:t>
            </a:r>
          </a:p>
          <a:p>
            <a:r>
              <a:rPr lang="ru-RU" b="1" dirty="0" smtClean="0"/>
              <a:t>Тема «Безопасность на природе»»     2 неделя</a:t>
            </a:r>
          </a:p>
          <a:p>
            <a:r>
              <a:rPr lang="ru-RU" b="1" dirty="0" smtClean="0"/>
              <a:t>Беседа по картинкам </a:t>
            </a:r>
            <a:r>
              <a:rPr lang="ru-RU" dirty="0" smtClean="0"/>
              <a:t>«Правила разведения костра»;</a:t>
            </a:r>
          </a:p>
          <a:p>
            <a:r>
              <a:rPr lang="ru-RU" b="1" dirty="0" smtClean="0"/>
              <a:t>Чтение</a:t>
            </a:r>
            <a:r>
              <a:rPr lang="ru-RU" dirty="0" smtClean="0"/>
              <a:t> рассказов о пожаре и пожарных, «Тили - бом, тили - бом, загорелся Кошкин дом».</a:t>
            </a:r>
          </a:p>
          <a:p>
            <a:r>
              <a:rPr lang="ru-RU" b="1" dirty="0" smtClean="0"/>
              <a:t> Игровые ситуации</a:t>
            </a:r>
            <a:r>
              <a:rPr lang="ru-RU" dirty="0" smtClean="0"/>
              <a:t> «Что я буду делать, ЕСЛИ…»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Сюжетно-ролевая игра</a:t>
            </a:r>
            <a:r>
              <a:rPr lang="ru-RU" dirty="0" smtClean="0"/>
              <a:t> «Пожар»</a:t>
            </a:r>
          </a:p>
          <a:p>
            <a:r>
              <a:rPr lang="ru-RU" b="1" dirty="0" smtClean="0"/>
              <a:t>Чтение</a:t>
            </a:r>
            <a:r>
              <a:rPr lang="ru-RU" dirty="0" smtClean="0"/>
              <a:t> стихов о пожаре, огне.</a:t>
            </a:r>
            <a:r>
              <a:rPr lang="ru-RU" b="1" dirty="0" smtClean="0"/>
              <a:t> </a:t>
            </a:r>
          </a:p>
          <a:p>
            <a:r>
              <a:rPr lang="ru-RU" sz="1600" dirty="0" smtClean="0"/>
              <a:t> </a:t>
            </a:r>
            <a:r>
              <a:rPr lang="ru-RU" b="1" dirty="0" smtClean="0"/>
              <a:t>Творческое задание: </a:t>
            </a:r>
            <a:r>
              <a:rPr lang="ru-RU" dirty="0" smtClean="0"/>
              <a:t>Раскрась костёр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79512" y="332657"/>
            <a:ext cx="8208912" cy="618630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Тема: «Безопасная дорога» 3 неделя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Беседа</a:t>
            </a:r>
            <a:r>
              <a:rPr lang="ru-RU" dirty="0" smtClean="0"/>
              <a:t> </a:t>
            </a:r>
            <a:r>
              <a:rPr lang="ru-RU" b="1" dirty="0" smtClean="0"/>
              <a:t>по картинкам </a:t>
            </a:r>
            <a:r>
              <a:rPr lang="ru-RU" dirty="0" smtClean="0"/>
              <a:t>«Дорога и безопасность», «Дорожные знаки», «Берегись автомобиля». </a:t>
            </a:r>
          </a:p>
          <a:p>
            <a:r>
              <a:rPr lang="ru-RU" b="1" dirty="0" smtClean="0"/>
              <a:t>Сюжетно – ролевая игра </a:t>
            </a:r>
            <a:r>
              <a:rPr lang="ru-RU" dirty="0" smtClean="0"/>
              <a:t>«Дорога», «Шофер».</a:t>
            </a:r>
          </a:p>
          <a:p>
            <a:r>
              <a:rPr lang="ru-RU" b="1" dirty="0" smtClean="0"/>
              <a:t>Тренинг</a:t>
            </a:r>
            <a:r>
              <a:rPr lang="ru-RU" dirty="0" smtClean="0"/>
              <a:t> «Я и дорога». </a:t>
            </a:r>
          </a:p>
          <a:p>
            <a:r>
              <a:rPr lang="ru-RU" b="1" dirty="0" smtClean="0"/>
              <a:t>Подвижная игра </a:t>
            </a:r>
            <a:r>
              <a:rPr lang="ru-RU" dirty="0" smtClean="0"/>
              <a:t>«Светофор», «Найди свой знак».             </a:t>
            </a:r>
          </a:p>
          <a:p>
            <a:r>
              <a:rPr lang="ru-RU" b="1" dirty="0" smtClean="0"/>
              <a:t>Творческое задание </a:t>
            </a:r>
            <a:r>
              <a:rPr lang="ru-RU" dirty="0" smtClean="0"/>
              <a:t>Путешествие в страну «</a:t>
            </a:r>
            <a:r>
              <a:rPr lang="ru-RU" dirty="0" err="1" smtClean="0"/>
              <a:t>Светофорию</a:t>
            </a:r>
            <a:r>
              <a:rPr lang="ru-RU" dirty="0" smtClean="0"/>
              <a:t>»</a:t>
            </a:r>
            <a:r>
              <a:rPr lang="ru-RU" b="1" i="1" dirty="0" smtClean="0"/>
              <a:t> </a:t>
            </a:r>
          </a:p>
          <a:p>
            <a:r>
              <a:rPr lang="ru-RU" b="1" dirty="0" smtClean="0"/>
              <a:t>Тема: «Правила поведения на пляже» 4 неделя </a:t>
            </a:r>
          </a:p>
          <a:p>
            <a:r>
              <a:rPr lang="ru-RU" b="1" dirty="0" smtClean="0"/>
              <a:t>Беседа</a:t>
            </a:r>
            <a:r>
              <a:rPr lang="ru-RU" dirty="0" smtClean="0"/>
              <a:t> </a:t>
            </a:r>
            <a:r>
              <a:rPr lang="ru-RU" b="1" dirty="0" smtClean="0"/>
              <a:t>по картинкам </a:t>
            </a:r>
            <a:r>
              <a:rPr lang="ru-RU" dirty="0" smtClean="0"/>
              <a:t>«Что может случится», «Как подготовится к отдыху».</a:t>
            </a:r>
          </a:p>
          <a:p>
            <a:r>
              <a:rPr lang="ru-RU" b="1" dirty="0" smtClean="0"/>
              <a:t>Сюжетно – ролевая игра </a:t>
            </a:r>
            <a:r>
              <a:rPr lang="ru-RU" dirty="0" smtClean="0"/>
              <a:t>«Моя семья на пляже», «Ура – море!»</a:t>
            </a:r>
          </a:p>
          <a:p>
            <a:r>
              <a:rPr lang="ru-RU" b="1" dirty="0" smtClean="0"/>
              <a:t>Тренинг </a:t>
            </a:r>
            <a:r>
              <a:rPr lang="ru-RU" dirty="0" smtClean="0"/>
              <a:t>«Воздух, солнце и вода»</a:t>
            </a:r>
            <a:endParaRPr lang="ru-RU" i="1" dirty="0" smtClean="0"/>
          </a:p>
          <a:p>
            <a:r>
              <a:rPr lang="ru-RU" b="1" dirty="0" smtClean="0"/>
              <a:t>Тема: «Опасные предметы» 5 неделя</a:t>
            </a:r>
          </a:p>
          <a:p>
            <a:r>
              <a:rPr lang="ru-RU" b="1" dirty="0" smtClean="0"/>
              <a:t>Беседа </a:t>
            </a:r>
            <a:r>
              <a:rPr lang="ru-RU" dirty="0" smtClean="0"/>
              <a:t>«Что дома нельзя трогать и почему», «Безопасный дом»</a:t>
            </a:r>
          </a:p>
          <a:p>
            <a:r>
              <a:rPr lang="ru-RU" b="1" dirty="0" smtClean="0"/>
              <a:t>Сюжетно – ролевая игра </a:t>
            </a:r>
            <a:r>
              <a:rPr lang="ru-RU" dirty="0" smtClean="0"/>
              <a:t>«Дети дома»</a:t>
            </a:r>
          </a:p>
          <a:p>
            <a:r>
              <a:rPr lang="ru-RU" b="1" dirty="0" smtClean="0"/>
              <a:t>Загадки </a:t>
            </a:r>
          </a:p>
          <a:p>
            <a:r>
              <a:rPr lang="ru-RU" b="1" dirty="0" smtClean="0"/>
              <a:t>Дидактическая игра «Найди предмет», «Четвертый лишний», «Собери картинку». </a:t>
            </a:r>
          </a:p>
          <a:p>
            <a:r>
              <a:rPr lang="ru-RU" b="1" dirty="0" smtClean="0"/>
              <a:t>Творческое задание: </a:t>
            </a:r>
            <a:r>
              <a:rPr lang="ru-RU" dirty="0" smtClean="0"/>
              <a:t>«Раскрась картинку»</a:t>
            </a:r>
          </a:p>
          <a:p>
            <a:endParaRPr lang="ru-RU" b="1" dirty="0" smtClean="0"/>
          </a:p>
          <a:p>
            <a:endParaRPr lang="ru-RU" dirty="0" smtClean="0"/>
          </a:p>
          <a:p>
            <a:endParaRPr lang="ru-RU" i="1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073" y="1600200"/>
            <a:ext cx="3239854" cy="4525963"/>
          </a:xfrm>
        </p:spPr>
      </p:pic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81153"/>
            <a:ext cx="2886655" cy="40325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9" t="7394" r="49201" b="2419"/>
          <a:stretch/>
        </p:blipFill>
        <p:spPr>
          <a:xfrm rot="5400000">
            <a:off x="5208968" y="-74817"/>
            <a:ext cx="2880320" cy="37167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96505" y="3268640"/>
            <a:ext cx="4666530" cy="21031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08674"/>
            <a:ext cx="8229600" cy="3709015"/>
          </a:xfrm>
        </p:spPr>
      </p:pic>
      <p:pic>
        <p:nvPicPr>
          <p:cNvPr id="4" name="Picture 2" descr="https://cdn.culture.ru/images/b154b5d5-3b8a-591d-8322-e3c15dfaf65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0"/>
            <a:ext cx="9180511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2"/>
          <a:stretch/>
        </p:blipFill>
        <p:spPr>
          <a:xfrm rot="5400000">
            <a:off x="-738541" y="1250709"/>
            <a:ext cx="4967536" cy="28433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3" t="1747" r="787" b="-1747"/>
          <a:stretch/>
        </p:blipFill>
        <p:spPr>
          <a:xfrm rot="5400000">
            <a:off x="4167693" y="1853088"/>
            <a:ext cx="6552728" cy="3151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4" r="11801"/>
          <a:stretch/>
        </p:blipFill>
        <p:spPr>
          <a:xfrm rot="5400000">
            <a:off x="2505693" y="3339361"/>
            <a:ext cx="4023684" cy="295232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401</Words>
  <Application>Microsoft Office PowerPoint</Application>
  <PresentationFormat>Экран (4:3)</PresentationFormat>
  <Paragraphs>102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 Муниципальное    казённое  дошкольное образовательное учреждение Куйбышевского муниципального района Новосибирской области – детский сад «Золотой ключик»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№ 7 «Солнышко»  п. СВЕРДЛОВСКИЙ ЛОСИНО-ПЕТРОВСКИЙ г. о. МОСКОВСКОЙ ОБЛАСТИ</dc:title>
  <dc:creator>Володя</dc:creator>
  <cp:lastModifiedBy>user</cp:lastModifiedBy>
  <cp:revision>29</cp:revision>
  <dcterms:created xsi:type="dcterms:W3CDTF">2022-08-17T18:07:50Z</dcterms:created>
  <dcterms:modified xsi:type="dcterms:W3CDTF">2025-08-30T10:07:31Z</dcterms:modified>
</cp:coreProperties>
</file>