
<file path=[Content_Types].xml><?xml version="1.0" encoding="utf-8"?>
<Types xmlns="http://schemas.openxmlformats.org/package/2006/content-types">
  <Default Extension="wav" ContentType="audio/x-wav"/>
  <Default Extension="png" ContentType="image/png"/>
  <Default Extension="jpeg" ContentType="image/jpeg"/>
  <Default Extension="JPG" ContentType="image/.jpg"/>
  <Default Extension="mp4" ContentType="video/mp4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4"/>
  </p:notesMasterIdLst>
  <p:sldIdLst>
    <p:sldId id="257" r:id="rId3"/>
    <p:sldId id="262" r:id="rId5"/>
    <p:sldId id="259" r:id="rId6"/>
    <p:sldId id="265" r:id="rId7"/>
    <p:sldId id="260" r:id="rId8"/>
    <p:sldId id="263" r:id="rId9"/>
    <p:sldId id="269" r:id="rId10"/>
  </p:sldIdLst>
  <p:sldSz cx="20104100" cy="11309350"/>
  <p:notesSz cx="11309350" cy="20104100"/>
  <p:embeddedFontLst>
    <p:embeddedFont>
      <p:font typeface="Druk Cyr"/>
      <p:regular r:id="rId14"/>
    </p:embeddedFont>
    <p:embeddedFont>
      <p:font typeface="Cambria Math" panose="02040503050406030204" pitchFamily="18" charset="0"/>
      <p:regular r:id="rId15"/>
    </p:embeddedFont>
    <p:embeddedFont>
      <p:font typeface="NeueMachina-Medium" panose="00000600000000000000"/>
      <p:regular r:id="rId16"/>
    </p:embeddedFont>
    <p:embeddedFont>
      <p:font typeface="Neue Machina" panose="00000500000000000000"/>
      <p:regular r:id="rId17"/>
      <p:bold r:id="rId18"/>
    </p:embeddedFont>
    <p:embeddedFont>
      <p:font typeface="Calibri" panose="020F0502020204030204" pitchFamily="34" charset="0"/>
      <p:regular r:id="rId19"/>
      <p:bold r:id="rId20"/>
      <p:italic r:id="rId21"/>
      <p:boldItalic r:id="rId22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9"/>
    <p:restoredTop sz="94643"/>
  </p:normalViewPr>
  <p:slideViewPr>
    <p:cSldViewPr showGuides="1">
      <p:cViewPr varScale="1">
        <p:scale>
          <a:sx n="67" d="100"/>
          <a:sy n="67" d="100"/>
        </p:scale>
        <p:origin x="576" y="90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2" Type="http://schemas.openxmlformats.org/officeDocument/2006/relationships/font" Target="fonts/font9.fntdata"/><Relationship Id="rId21" Type="http://schemas.openxmlformats.org/officeDocument/2006/relationships/font" Target="fonts/font8.fntdata"/><Relationship Id="rId20" Type="http://schemas.openxmlformats.org/officeDocument/2006/relationships/font" Target="fonts/font7.fntdata"/><Relationship Id="rId2" Type="http://schemas.openxmlformats.org/officeDocument/2006/relationships/theme" Target="theme/theme1.xml"/><Relationship Id="rId19" Type="http://schemas.openxmlformats.org/officeDocument/2006/relationships/font" Target="fonts/font6.fntdata"/><Relationship Id="rId18" Type="http://schemas.openxmlformats.org/officeDocument/2006/relationships/font" Target="fonts/font5.fntdata"/><Relationship Id="rId17" Type="http://schemas.openxmlformats.org/officeDocument/2006/relationships/font" Target="fonts/font4.fntdata"/><Relationship Id="rId16" Type="http://schemas.openxmlformats.org/officeDocument/2006/relationships/font" Target="fonts/font3.fntdata"/><Relationship Id="rId15" Type="http://schemas.openxmlformats.org/officeDocument/2006/relationships/font" Target="fonts/font2.fntdata"/><Relationship Id="rId14" Type="http://schemas.openxmlformats.org/officeDocument/2006/relationships/font" Target="fonts/font1.fntdata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900956" cy="10074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6405715" y="0"/>
            <a:ext cx="4900956" cy="10074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585AC7-1D08-4053-8F5B-1C20D456E519}" type="datetimeFigureOut">
              <a:rPr lang="ru-RU" smtClean="0"/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-373063" y="2514600"/>
            <a:ext cx="12055476" cy="67833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1130578" y="9673900"/>
            <a:ext cx="9048194" cy="79186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19096639"/>
            <a:ext cx="4900956" cy="100746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6405715" y="19096639"/>
            <a:ext cx="4900956" cy="100746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472BFAA-D7BC-4D23-8577-E18B815EE48E}" type="slidenum">
              <a:rPr lang="ru-RU" smtClean="0"/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400" dirty="0">
                <a:latin typeface="Cambria Math" panose="02040503050406030204" pitchFamily="18" charset="0"/>
                <a:ea typeface="Cambria Math" panose="02040503050406030204" pitchFamily="18" charset="0"/>
              </a:rPr>
              <a:t>Добрый день, уважаемые коллеги. Меня зовут Мамаева Алла Николаевна, учитель математики МБОУ «СОШ № 7», руководитель школьного МО ЕМЦ, руководитель ЦО «Точка Роста»</a:t>
            </a:r>
            <a:endParaRPr lang="ru-RU" sz="14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472BFAA-D7BC-4D23-8577-E18B815EE48E}" type="slidenum">
              <a:rPr lang="ru-RU" smtClean="0"/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472BFAA-D7BC-4D23-8577-E18B815EE48E}" type="slidenum">
              <a:rPr lang="ru-RU" smtClean="0"/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472BFAA-D7BC-4D23-8577-E18B815EE48E}" type="slidenum">
              <a:rPr lang="ru-RU" smtClean="0"/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14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472BFAA-D7BC-4D23-8577-E18B815EE48E}" type="slidenum">
              <a:rPr lang="ru-RU" smtClean="0"/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1400" kern="100" dirty="0">
              <a:effectLst/>
              <a:latin typeface="Cambria Math" panose="02040503050406030204" pitchFamily="18" charset="0"/>
              <a:ea typeface="Cambria Math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472BFAA-D7BC-4D23-8577-E18B815EE48E}" type="slidenum">
              <a:rPr lang="ru-RU" smtClean="0"/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472BFAA-D7BC-4D23-8577-E18B815EE48E}" type="slidenum">
              <a:rPr lang="ru-RU" smtClean="0"/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472BFAA-D7BC-4D23-8577-E18B815EE48E}" type="slidenum">
              <a:rPr lang="ru-RU" smtClean="0"/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7" Type="http://schemas.openxmlformats.org/officeDocument/2006/relationships/image" Target="../media/image6.png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507807" y="3505898"/>
            <a:ext cx="17088486" cy="237496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3015615" y="6333236"/>
            <a:ext cx="14072870" cy="282733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10500" b="0" i="0">
                <a:solidFill>
                  <a:srgbClr val="524641"/>
                </a:solidFill>
                <a:latin typeface="Druk Cyr"/>
                <a:cs typeface="Druk Cyr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Two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9300118" y="3332182"/>
            <a:ext cx="803981" cy="2340158"/>
          </a:xfrm>
          <a:prstGeom prst="rect">
            <a:avLst/>
          </a:prstGeom>
        </p:spPr>
      </p:pic>
      <p:pic>
        <p:nvPicPr>
          <p:cNvPr id="17" name="bg object 1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0" y="156091"/>
            <a:ext cx="20014123" cy="10862064"/>
          </a:xfrm>
          <a:prstGeom prst="rect">
            <a:avLst/>
          </a:prstGeom>
        </p:spPr>
      </p:pic>
      <p:pic>
        <p:nvPicPr>
          <p:cNvPr id="18" name="bg object 18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11012607" cy="11277949"/>
          </a:xfrm>
          <a:prstGeom prst="rect">
            <a:avLst/>
          </a:prstGeom>
        </p:spPr>
      </p:pic>
      <p:pic>
        <p:nvPicPr>
          <p:cNvPr id="19" name="bg object 19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207251" y="973874"/>
            <a:ext cx="4690946" cy="2492062"/>
          </a:xfrm>
          <a:prstGeom prst="rect">
            <a:avLst/>
          </a:prstGeom>
        </p:spPr>
      </p:pic>
      <p:pic>
        <p:nvPicPr>
          <p:cNvPr id="20" name="bg object 20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0" y="9177458"/>
            <a:ext cx="20104099" cy="2131097"/>
          </a:xfrm>
          <a:prstGeom prst="rect">
            <a:avLst/>
          </a:prstGeom>
        </p:spPr>
      </p:pic>
      <p:pic>
        <p:nvPicPr>
          <p:cNvPr id="21" name="bg object 21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0" y="0"/>
            <a:ext cx="20104099" cy="11308556"/>
          </a:xfrm>
          <a:prstGeom prst="rect">
            <a:avLst/>
          </a:prstGeom>
        </p:spPr>
      </p:pic>
      <p:pic>
        <p:nvPicPr>
          <p:cNvPr id="22" name="bg object 22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852476" y="831965"/>
            <a:ext cx="4690946" cy="2492069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10500" b="0" i="0">
                <a:solidFill>
                  <a:srgbClr val="524641"/>
                </a:solidFill>
                <a:latin typeface="Druk Cyr"/>
                <a:cs typeface="Druk Cyr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1005205" y="2601150"/>
            <a:ext cx="8745284" cy="746417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10353611" y="2601150"/>
            <a:ext cx="8745284" cy="746417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10500" b="0" i="0">
                <a:solidFill>
                  <a:srgbClr val="524641"/>
                </a:solidFill>
                <a:latin typeface="Druk Cyr"/>
                <a:cs typeface="Druk Cyr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6045450" y="955972"/>
            <a:ext cx="8013199" cy="16249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0500" b="0" i="0">
                <a:solidFill>
                  <a:srgbClr val="524641"/>
                </a:solidFill>
                <a:latin typeface="Druk Cyr"/>
                <a:cs typeface="Druk Cyr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005205" y="2601150"/>
            <a:ext cx="18093690" cy="746417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6835394" y="10517696"/>
            <a:ext cx="6433312" cy="56546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1005205" y="10517696"/>
            <a:ext cx="4623943" cy="56546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4474953" y="10517696"/>
            <a:ext cx="4623943" cy="56546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.xml"/><Relationship Id="rId8" Type="http://schemas.openxmlformats.org/officeDocument/2006/relationships/image" Target="../media/image12.png"/><Relationship Id="rId7" Type="http://schemas.microsoft.com/office/2007/relationships/media" Target="../media/media1.mp4"/><Relationship Id="rId6" Type="http://schemas.openxmlformats.org/officeDocument/2006/relationships/video" Target="../media/media1.mp4"/><Relationship Id="rId5" Type="http://schemas.openxmlformats.org/officeDocument/2006/relationships/image" Target="../media/image11.jpeg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0" Type="http://schemas.openxmlformats.org/officeDocument/2006/relationships/notesSlide" Target="../notesSlides/notesSlide1.xml"/><Relationship Id="rId1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image" Target="../media/image17.png"/><Relationship Id="rId8" Type="http://schemas.microsoft.com/office/2007/relationships/media" Target="../media/audio1.wav"/><Relationship Id="rId7" Type="http://schemas.openxmlformats.org/officeDocument/2006/relationships/audio" Target="../media/audio1.wav"/><Relationship Id="rId6" Type="http://schemas.openxmlformats.org/officeDocument/2006/relationships/image" Target="../media/image16.png"/><Relationship Id="rId5" Type="http://schemas.microsoft.com/office/2007/relationships/media" Target="../media/media2.mp3"/><Relationship Id="rId4" Type="http://schemas.openxmlformats.org/officeDocument/2006/relationships/audio" Target="../media/media2.mp3"/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1" Type="http://schemas.openxmlformats.org/officeDocument/2006/relationships/notesSlide" Target="../notesSlides/notesSlide2.xml"/><Relationship Id="rId10" Type="http://schemas.openxmlformats.org/officeDocument/2006/relationships/slideLayout" Target="../slideLayouts/slideLayout5.xml"/><Relationship Id="rId1" Type="http://schemas.openxmlformats.org/officeDocument/2006/relationships/image" Target="../media/image13.png"/></Relationships>
</file>

<file path=ppt/slides/_rels/slide3.xml.rels><?xml version="1.0" encoding="UTF-8" standalone="yes"?>
<Relationships xmlns="http://schemas.openxmlformats.org/package/2006/relationships"><Relationship Id="rId9" Type="http://schemas.microsoft.com/office/2007/relationships/media" Target="../media/media3.mp3"/><Relationship Id="rId8" Type="http://schemas.openxmlformats.org/officeDocument/2006/relationships/audio" Target="../media/media3.mp3"/><Relationship Id="rId7" Type="http://schemas.openxmlformats.org/officeDocument/2006/relationships/image" Target="../media/image23.png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Relationship Id="rId3" Type="http://schemas.openxmlformats.org/officeDocument/2006/relationships/image" Target="../media/image19.png"/><Relationship Id="rId2" Type="http://schemas.openxmlformats.org/officeDocument/2006/relationships/image" Target="../media/image14.png"/><Relationship Id="rId15" Type="http://schemas.openxmlformats.org/officeDocument/2006/relationships/notesSlide" Target="../notesSlides/notesSlide3.xml"/><Relationship Id="rId14" Type="http://schemas.openxmlformats.org/officeDocument/2006/relationships/slideLayout" Target="../slideLayouts/slideLayout5.xml"/><Relationship Id="rId13" Type="http://schemas.openxmlformats.org/officeDocument/2006/relationships/hyperlink" Target="https://ru.symbolab.com/" TargetMode="External"/><Relationship Id="rId12" Type="http://schemas.microsoft.com/office/2007/relationships/media" Target="../media/media4.mp3"/><Relationship Id="rId11" Type="http://schemas.openxmlformats.org/officeDocument/2006/relationships/audio" Target="../media/media4.mp3"/><Relationship Id="rId10" Type="http://schemas.openxmlformats.org/officeDocument/2006/relationships/image" Target="../media/image16.png"/><Relationship Id="rId1" Type="http://schemas.openxmlformats.org/officeDocument/2006/relationships/image" Target="../media/image18.png"/></Relationships>
</file>

<file path=ppt/slides/_rels/slide4.xml.rels><?xml version="1.0" encoding="UTF-8" standalone="yes"?>
<Relationships xmlns="http://schemas.openxmlformats.org/package/2006/relationships"><Relationship Id="rId9" Type="http://schemas.microsoft.com/office/2007/relationships/media" Target="../media/media6.mp3"/><Relationship Id="rId8" Type="http://schemas.openxmlformats.org/officeDocument/2006/relationships/audio" Target="../media/media6.mp3"/><Relationship Id="rId7" Type="http://schemas.openxmlformats.org/officeDocument/2006/relationships/image" Target="../media/image16.png"/><Relationship Id="rId6" Type="http://schemas.microsoft.com/office/2007/relationships/media" Target="../media/media5.mp3"/><Relationship Id="rId5" Type="http://schemas.openxmlformats.org/officeDocument/2006/relationships/audio" Target="../media/media5.mp3"/><Relationship Id="rId4" Type="http://schemas.openxmlformats.org/officeDocument/2006/relationships/image" Target="../media/image25.png"/><Relationship Id="rId3" Type="http://schemas.openxmlformats.org/officeDocument/2006/relationships/image" Target="../media/image24.png"/><Relationship Id="rId2" Type="http://schemas.openxmlformats.org/officeDocument/2006/relationships/image" Target="../media/image14.png"/><Relationship Id="rId13" Type="http://schemas.openxmlformats.org/officeDocument/2006/relationships/notesSlide" Target="../notesSlides/notesSlide4.xml"/><Relationship Id="rId12" Type="http://schemas.openxmlformats.org/officeDocument/2006/relationships/slideLayout" Target="../slideLayouts/slideLayout5.xml"/><Relationship Id="rId11" Type="http://schemas.openxmlformats.org/officeDocument/2006/relationships/hyperlink" Target="https://www.desmos.com/" TargetMode="External"/><Relationship Id="rId10" Type="http://schemas.openxmlformats.org/officeDocument/2006/relationships/hyperlink" Target="https://www.art-talant.org/publikacii/51654-programmnoe-obespechenie-dlya-resheniya-zadach" TargetMode="External"/><Relationship Id="rId1" Type="http://schemas.openxmlformats.org/officeDocument/2006/relationships/image" Target="../media/image18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audio" Target="../media/media8.mp3"/><Relationship Id="rId8" Type="http://schemas.openxmlformats.org/officeDocument/2006/relationships/image" Target="../media/image16.png"/><Relationship Id="rId7" Type="http://schemas.microsoft.com/office/2007/relationships/media" Target="../media/media7.mp3"/><Relationship Id="rId6" Type="http://schemas.openxmlformats.org/officeDocument/2006/relationships/audio" Target="../media/media7.mp3"/><Relationship Id="rId5" Type="http://schemas.openxmlformats.org/officeDocument/2006/relationships/image" Target="../media/image28.png"/><Relationship Id="rId4" Type="http://schemas.openxmlformats.org/officeDocument/2006/relationships/hyperlink" Target="https://math-gpt.org/" TargetMode="External"/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2" Type="http://schemas.openxmlformats.org/officeDocument/2006/relationships/notesSlide" Target="../notesSlides/notesSlide5.xml"/><Relationship Id="rId11" Type="http://schemas.openxmlformats.org/officeDocument/2006/relationships/slideLayout" Target="../slideLayouts/slideLayout2.xml"/><Relationship Id="rId10" Type="http://schemas.microsoft.com/office/2007/relationships/media" Target="../media/media8.mp3"/><Relationship Id="rId1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image" Target="../media/image30.png"/><Relationship Id="rId8" Type="http://schemas.microsoft.com/office/2007/relationships/media" Target="../media/media10.mp4"/><Relationship Id="rId7" Type="http://schemas.openxmlformats.org/officeDocument/2006/relationships/video" Target="../media/media10.mp4"/><Relationship Id="rId6" Type="http://schemas.openxmlformats.org/officeDocument/2006/relationships/image" Target="../media/image16.png"/><Relationship Id="rId5" Type="http://schemas.microsoft.com/office/2007/relationships/media" Target="../media/media9.mp3"/><Relationship Id="rId4" Type="http://schemas.openxmlformats.org/officeDocument/2006/relationships/audio" Target="../media/media9.mp3"/><Relationship Id="rId3" Type="http://schemas.openxmlformats.org/officeDocument/2006/relationships/image" Target="../media/image14.png"/><Relationship Id="rId2" Type="http://schemas.openxmlformats.org/officeDocument/2006/relationships/image" Target="../media/image29.png"/><Relationship Id="rId11" Type="http://schemas.openxmlformats.org/officeDocument/2006/relationships/notesSlide" Target="../notesSlides/notesSlide6.xml"/><Relationship Id="rId10" Type="http://schemas.openxmlformats.org/officeDocument/2006/relationships/slideLayout" Target="../slideLayouts/slideLayout4.xml"/><Relationship Id="rId1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14.png"/><Relationship Id="rId2" Type="http://schemas.openxmlformats.org/officeDocument/2006/relationships/image" Target="../media/image29.png"/><Relationship Id="rId1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20104100" cy="11308715"/>
            <a:chOff x="0" y="0"/>
            <a:chExt cx="20104100" cy="11308715"/>
          </a:xfrm>
        </p:grpSpPr>
        <p:pic>
          <p:nvPicPr>
            <p:cNvPr id="3" name="object 3"/>
            <p:cNvPicPr/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0" y="0"/>
              <a:ext cx="20104099" cy="11308556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5892920"/>
              <a:ext cx="19953229" cy="5415636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0" y="0"/>
              <a:ext cx="20104099" cy="11308556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976677" y="1238003"/>
              <a:ext cx="8659422" cy="8659422"/>
            </a:xfrm>
            <a:prstGeom prst="rect">
              <a:avLst/>
            </a:prstGeom>
          </p:spPr>
        </p:pic>
      </p:grp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6623050" y="2320076"/>
            <a:ext cx="7592622" cy="2043508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r>
              <a:rPr lang="ru-RU" sz="4400" b="1" dirty="0">
                <a:solidFill>
                  <a:schemeClr val="bg1"/>
                </a:solidFill>
              </a:rPr>
              <a:t>КМЦ «ШКОЛА ЦИФРОВОГО УЧИТЕЛЯ»</a:t>
            </a:r>
            <a:br>
              <a:rPr lang="ru-RU" sz="4400" dirty="0">
                <a:solidFill>
                  <a:schemeClr val="bg1"/>
                </a:solidFill>
              </a:rPr>
            </a:br>
            <a:r>
              <a:rPr lang="ru-RU" sz="4400" b="1" dirty="0" smtClean="0">
                <a:solidFill>
                  <a:schemeClr val="bg1"/>
                </a:solidFill>
              </a:rPr>
              <a:t>РАЙОННОГО </a:t>
            </a:r>
            <a:r>
              <a:rPr lang="ru-RU" sz="4400" b="1" dirty="0">
                <a:solidFill>
                  <a:schemeClr val="bg1"/>
                </a:solidFill>
              </a:rPr>
              <a:t>ОНЛАЙН – ХАКАТОНА </a:t>
            </a:r>
            <a:br>
              <a:rPr lang="ru-RU" sz="4400" dirty="0">
                <a:solidFill>
                  <a:schemeClr val="bg1"/>
                </a:solidFill>
              </a:rPr>
            </a:br>
            <a:r>
              <a:rPr lang="ru-RU" sz="4400" b="1" dirty="0">
                <a:solidFill>
                  <a:schemeClr val="bg1"/>
                </a:solidFill>
              </a:rPr>
              <a:t>"ЦИФРОВЫЕ РЕШЕНИЯ В ДЕЙСТВИИ"</a:t>
            </a:r>
            <a:endParaRPr lang="ru-RU" sz="4400" b="1" spc="-5" dirty="0">
              <a:solidFill>
                <a:schemeClr val="bg1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52850" y="1616075"/>
            <a:ext cx="2438400" cy="24384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TextBox 10"/>
          <p:cNvSpPr txBox="1"/>
          <p:nvPr/>
        </p:nvSpPr>
        <p:spPr>
          <a:xfrm>
            <a:off x="4953096" y="7543406"/>
            <a:ext cx="11956953" cy="2062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200" dirty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Практический опыт применения </a:t>
            </a:r>
            <a:r>
              <a:rPr lang="ru-RU" sz="3200" dirty="0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искусственного интеллекта </a:t>
            </a:r>
            <a:r>
              <a:rPr lang="ru-RU" sz="3200" dirty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на уроках математики</a:t>
            </a:r>
            <a:endParaRPr lang="ru-RU" sz="3200" dirty="0">
              <a:solidFill>
                <a:schemeClr val="bg1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pPr algn="ctr"/>
            <a:endParaRPr lang="ru-RU" sz="3200" dirty="0">
              <a:solidFill>
                <a:schemeClr val="bg1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pPr algn="ctr"/>
            <a:r>
              <a:rPr lang="ru-RU" sz="2400" dirty="0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Борисова Виктория Вячеславовна, учитель </a:t>
            </a:r>
            <a:r>
              <a:rPr lang="ru-RU" sz="2400" dirty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математики </a:t>
            </a:r>
            <a:r>
              <a:rPr lang="ru-RU" sz="2400" dirty="0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МАОУ </a:t>
            </a:r>
            <a:r>
              <a:rPr lang="ru-RU" sz="2400" dirty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«СОШ № 7»</a:t>
            </a:r>
            <a:r>
              <a:rPr lang="ru-RU" sz="3200" dirty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</a:t>
            </a:r>
            <a:endParaRPr lang="ru-RU" sz="3200" dirty="0">
              <a:solidFill>
                <a:schemeClr val="bg1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pic>
        <p:nvPicPr>
          <p:cNvPr id="10" name="aiavatar_user_instant_video_zmtrhziOPbXGlkUOWKQN_b5eee396c00a42c7b35fc17fb1150ca0_result_1d01bcb4aa16411e82c346d830f06742">
            <a:hlinkClick r:id="" action="ppaction://media"/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35195" y="700024"/>
            <a:ext cx="3817902" cy="5730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10129" y="321967"/>
            <a:ext cx="19507570" cy="1130855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91836" y="525318"/>
            <a:ext cx="2438611" cy="2438611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5252134" y="5871438"/>
            <a:ext cx="1417320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333333"/>
                </a:solidFill>
                <a:latin typeface="-apple-system"/>
              </a:rPr>
              <a:t>Математика давно считается сложной предметом для многих </a:t>
            </a:r>
            <a:r>
              <a:rPr lang="ru-RU" sz="2400" dirty="0" smtClean="0">
                <a:solidFill>
                  <a:srgbClr val="333333"/>
                </a:solidFill>
                <a:latin typeface="-apple-system"/>
              </a:rPr>
              <a:t>учеников</a:t>
            </a:r>
            <a:endParaRPr lang="ru-RU" sz="2400" dirty="0" smtClean="0">
              <a:solidFill>
                <a:srgbClr val="333333"/>
              </a:solidFill>
              <a:latin typeface="-apple-system"/>
            </a:endParaRPr>
          </a:p>
          <a:p>
            <a:r>
              <a:rPr lang="ru-RU" sz="2400" dirty="0" smtClean="0">
                <a:solidFill>
                  <a:srgbClr val="333333"/>
                </a:solidFill>
                <a:latin typeface="-apple-system"/>
              </a:rPr>
              <a:t> </a:t>
            </a:r>
            <a:r>
              <a:rPr lang="ru-RU" sz="2400" dirty="0">
                <a:solidFill>
                  <a:srgbClr val="333333"/>
                </a:solidFill>
                <a:latin typeface="-apple-system"/>
              </a:rPr>
              <a:t>Однако с развитием искусственного интеллекта </a:t>
            </a:r>
            <a:r>
              <a:rPr lang="ru-RU" sz="2400" dirty="0" smtClean="0">
                <a:solidFill>
                  <a:srgbClr val="333333"/>
                </a:solidFill>
                <a:latin typeface="-apple-system"/>
              </a:rPr>
              <a:t> </a:t>
            </a:r>
            <a:r>
              <a:rPr lang="ru-RU" sz="2400" dirty="0">
                <a:solidFill>
                  <a:srgbClr val="333333"/>
                </a:solidFill>
                <a:latin typeface="-apple-system"/>
              </a:rPr>
              <a:t>решение математических задач стало более доступным и эффективным, чем когда-либо ранее</a:t>
            </a:r>
            <a:r>
              <a:rPr lang="ru-RU" sz="2400" dirty="0" smtClean="0">
                <a:solidFill>
                  <a:srgbClr val="333333"/>
                </a:solidFill>
                <a:latin typeface="-apple-system"/>
              </a:rPr>
              <a:t>.</a:t>
            </a:r>
            <a:endParaRPr lang="ru-RU" sz="2400" dirty="0" smtClean="0">
              <a:solidFill>
                <a:srgbClr val="333333"/>
              </a:solidFill>
              <a:latin typeface="-apple-system"/>
            </a:endParaRPr>
          </a:p>
          <a:p>
            <a:r>
              <a:rPr lang="ru-RU" sz="2400" dirty="0" smtClean="0">
                <a:solidFill>
                  <a:srgbClr val="333333"/>
                </a:solidFill>
                <a:latin typeface="-apple-system"/>
              </a:rPr>
              <a:t>мы </a:t>
            </a:r>
            <a:r>
              <a:rPr lang="ru-RU" sz="2400" dirty="0">
                <a:solidFill>
                  <a:srgbClr val="333333"/>
                </a:solidFill>
                <a:latin typeface="-apple-system"/>
              </a:rPr>
              <a:t>рассмотрим </a:t>
            </a:r>
            <a:r>
              <a:rPr lang="ru-RU" sz="2400" dirty="0" smtClean="0">
                <a:solidFill>
                  <a:srgbClr val="333333"/>
                </a:solidFill>
                <a:latin typeface="-apple-system"/>
              </a:rPr>
              <a:t>несколько </a:t>
            </a:r>
            <a:r>
              <a:rPr lang="ru-RU" sz="2400" dirty="0">
                <a:solidFill>
                  <a:srgbClr val="333333"/>
                </a:solidFill>
                <a:latin typeface="-apple-system"/>
              </a:rPr>
              <a:t>лучших инструментов ИИ, предназначенных для решения математических задач, предлагая пользователям ряд функций и возможностей для работы с уравнениями, задачами по математическому анализу, алгебраическими выражениями и многим другим. </a:t>
            </a:r>
            <a:endParaRPr lang="ru-RU" sz="2400" dirty="0" smtClean="0">
              <a:solidFill>
                <a:srgbClr val="333333"/>
              </a:solidFill>
              <a:latin typeface="-apple-system"/>
            </a:endParaRPr>
          </a:p>
          <a:p>
            <a:endParaRPr lang="ru-RU" sz="2400" dirty="0">
              <a:solidFill>
                <a:srgbClr val="333333"/>
              </a:solidFill>
              <a:latin typeface="-apple-system"/>
            </a:endParaRPr>
          </a:p>
          <a:p>
            <a:endParaRPr lang="ru-RU" sz="24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450" y="168275"/>
            <a:ext cx="7498080" cy="4998720"/>
          </a:xfrm>
          <a:prstGeom prst="rect">
            <a:avLst/>
          </a:prstGeom>
        </p:spPr>
      </p:pic>
      <p:pic>
        <p:nvPicPr>
          <p:cNvPr id="8" name="ttsmaker-file-2025-5-16-11-31-11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6"/>
          <a:stretch>
            <a:fillRect/>
          </a:stretch>
        </p:blipFill>
        <p:spPr>
          <a:xfrm flipH="1" flipV="1">
            <a:off x="9442450" y="8931275"/>
            <a:ext cx="995265" cy="762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9671549" y="2149475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dirty="0"/>
          </a:p>
        </p:txBody>
      </p:sp>
      <p:sp>
        <p:nvSpPr>
          <p:cNvPr id="9" name="AutoShape 2" descr="data:image/png;base64,iVBORw0KGgoAAAANSUhEUgAABYwAAAN+CAYAAAC2JU/zAAAAAXNSR0IArs4c6QAAIABJREFUeF7s2rENAEEMw7Dc/ks/3o2WYEYgVBl55wgQIECAAAECBAgQIECAAAECBAgQIECAwN09CgQIECBAgAABAgQIECBAgAABAgQIECBA4BcwGOuAAAECBAgQIECAAAECBAgQIECAAAECBCZgMBYCAQIECBAgQIAAAQIECBAgQIAAAQIECBiMNUCAAAECBAgQIECAAAECBAgQIECAAAECCfgwVgMBAgQIECBAgAABAgQIECBAgAABAgQITMBgLAQCBAgQIECAAAECBAgQIECAAAECBAgQMBhrgAABAgQIECBAgAABAgQIECBAgAABAgQS8GGsBgIECBAgQIAAAQIECBAgQIAAAQIECBCYgMFYCAQIECBAgAABAgQIECBAgAABAgQIECBgMNYAAQIECBAgQIAAAQIECBAgQIAAAQIECCTgw1gNBAgQIECAAAECBAgQIECAAAECBAgQIDABg7EQCBAgQIAAAQIECBAgQIAAAQIECBAgQMBgrAECBAgQIECAAAECBAgQIECAAAECBAgQSMCHsRoIECBAgAABAgQIECBAgAABAgQIECBAYAIGYyEQIECAAAECBAgQIECAAAECBAgQIECAgMFYAwQIECBAgAABAgQIECBAgAABAgQIECCQgA9jNRAgQIAAAQIECBAgQIAAAQIECBAgQIDABAzGQiBAgAABAgQIECBAgAABAgQIECBAgAABg7EGCBAgQIAAAQIECBAgQIAAAQIECBAgQCABH8ZqIECAAAECBAgQIECAAAECBAgQIECAAIEJGIyFQIAAAQIECBAgQIAAAQIECBAgQIAAAQIGYw0QIECAAAECBAgQIECAAAECBAgQIECAQAI+jNVAgAABAgQIECBAgAABAgQIECBAgAABAhMwGAuBAAECBAgQIECAAAECBAgQIECAAAECBAzGGiBAgAABAgQIECBAgAABAgQIECBAgACBBHwYq4EAAQIECBAgQIAAAQIECBAgQIAAAQIEJmAwFgIBAgQIECBAgAABAgQIECBAgAABAgQIGIw1QIAAAQIECBAgQIAAAQIECBAgQIAAAQIJ+DBWAwECBAgQIECAAAECBAgQIECAAAECBAhMwGAsBAIECBAgQIAAAQIECBAgQIAAAQIECBAwGGuAAAECBAgQIECAAAECBAgQIECAAAECBBLwYawGAgQIECBAgAABAgQIECBAgAABAgQIEJiAwVgIBAgQIECAAAECBAgQIECAAAECBAgQIGAw1gABAgQIECBAgAABAgQIECBAgAABAgQIJODDWA0ECBAgQIAAAQIECBAgQIAAAQIECBAgMAGDsRAIECBAgAABAgQIECBAgAABAgQIECBAwGCsAQIECBAgQIAAAQIECBAgQIAAAQIECBBIwIexGggQIECAAAECBAgQIECAAAECBAgQIEBgAgZjIRAgQIAAAQIECBAgQIAAAQIECBAgQICAwVgDBAgQIECAAAECBAgQIECAAAECBAgQIJCAD2M1ECBAgAABAgQIECBAgAABAgQIECBAgMAEDMZCIECAAAECBAgQIECAAAECBAgQIECAAAGDsQYIECBAgAABAgQIECBAgAABAgQIECBAIAEfxmogQIAAAQIECBAgQIAAAQIECBAgQIAAgQkYjIVAgAABAgQIECBAgAABAgQIECBAgAABAgZjDRAgQIAAAQIECBAgQIAAAQIECBAgQIBAAj6M1UCAAAECBAgQIECAAAECBAgQIECAAAECEzAYC4EAAQIECBAgQIAAAQIECBAgQIAAAQIEDMYaIECAAAECBAgQIECAAAECBAgQIECAAIEEfBirgQABAgQIECBAgAABAgQIECBAgAABAgQmYDAWAgECBAgQIECAAAECBAgQIECAAAECBAgYjDVAgAABAgQIECBAgAABAgQIECBAgAABAgn4MFYDAQIECBAgQIAAAQIECBAgQIAAAQIECEzAYCwEAgQIECBAgAABAgQIECBAgAABAgQIEDAYa4AAAQIECBAgQIAAAQIECBAgQIAAAQIEEvBhrAYCBAgQIECAAAECBAgQIECAAAECBAgQmIDBWAgECBAgQIAAAQIECBAgQIAAAQIECBAgYDDWAAECBAgQIECAAAECBAgQIECAAAECBAgk4MNYDQQIECBAgAABAgQIECBAgAABAgQIECAwAYOxEAgQIECAAAECBAgQIECAAAECBAgQIEDAYKwBAgQIECBAgAABAgQIECBAgAABAgQIEEjAh7EaCBAgQIAAAQIECBAgQIAAAQIECBAgQGACBmMhECBAgAABAgQIECBAgAABAgQIECBAgIDBWAMECBAgQIAAAQIECBAgQIAAAQIECBAgkIAPYzUQIECAAAECBAgQIECAAAECBAgQIECAwAQMxkIgQIAAAQIECBAgQIAAAQIECBAgQIAAAYOxBggQIECAAAECBAgQIECAAAECBAgQIEAgAR/GaiBAgAABAgQIECBAgAABAgQIECBAgACBCRiMhUCAAAECBAgQIECAAAECBAgQIECAAAECBmMNECBAgAABAgQIECBAgAABAgQIECBAgEACPozVQIAAAQIECBAgQIAAAQIECBAgQIAAAQITMBgLgQABAgQIECBAgAABAgQIECBAgAABAgQMxhogQIAAAQIECBAgQIAAAQIECBAgQIAAgQR8GKuBAAECBAgQIECAAAECBAgQIECAAAECBCZgMBYCAQIECBAgQIAAAQIECBAgQIAAAQIECBiMNUCAAAECBAgQIECAAAECBAgQIECAAAECCfgwVgMBAgQIECBAgAABAgQIECBAgAABAgQITMBgLAQCBAgQIECAAAECBAgQIECAAAECBAgQMBhrgAABAgQIECBAgAABAgQIECBAgAABAgQS8GGsBgIECBAgQIAAAQIECBAgQIAAAQIECBCYgMFYCAQIECBAgAABAgQIECBAgAABAgQIECBgMNYAAQIECBAgQIAAAQIECBAgQIAAAQIECCTgw1gNBAgQIECAAAECBAgQIECAAAECBAgQIDABg7EQCBAgQIAAAQIECBAgQIAAAQIECBAgQMBgrAECBAgQIECAAAECBAgQIECAAAECBAgQSMCHsRoIECBAgAABAgQIECBAgAABAgQIECBAYAIGYyEQIECAAAECBAgQIECAAAECBAgQIECAgMFYAwQIECBAgAABAgQIECBAgAABAgQIECCQgA9jNRAgQIAAAQIECBAgQIAAAQIECBAgQIDABAzGQiBAgAABAgQIECBAgAABAgQIECBAgAABg7EGCBAgQIAAAQIECBAgQIAAAQIECBAgQCABH8ZqIECAAAECBAgQIECAAAECBAgQIECAAIEJGIyFQIAAAQIECBAgQIAAAQIECBAgQIAAAQIGYw0QIECAAAECBAgQIECAAAECBAgQIECAQAI+jNVAgAABAgQIECBAgAABAgQIECBAgAABAhMwGAuBAAECBAgQIECAAAECBAgQIECAAAECBAzGGiBAgAABAgQIECBAgAABAgQIECBAgACBBHwYq4EAAQIECBAgQIAAAQIECBAgQIAAAQIEJmAwFgIBAgQIECBAgAABAgQIECBAgAABAgQIGIw1QIAAAQIECBAgQIAAAQIECBAgQIAAAQIJ+DBWAwECBAgQIECAAAECBAgQIECAAAECBAhMwGAsBAIECBAgQIAAAQIECBAgQIAAAQIECBAwGGuAAAECBAgQIECAAAECBAgQIECAAAECBBLwYawGAgQIECBAgAABAgQIECBAgAABAgQIEJiAwVgIBAgQIECAAAECBAgQIECAAAECBAgQIGAw1gABAgQIECBAgAABAgQIECBAgAABAgQIJODDWA0ECBAgQIAAAQIECBAgQIAAAQIECBAgMAGDsRAIECBAgAABAgQIECBAgAABAgQIECBAwGCsAQIECBAgQIAAAQIECBAgQIAAAQIECBBIwIexGggQIECAAAECBAgQIECAAAECBAgQIEBgAgZjIRAgQIAAAQIECBAgQIAAAQIECBAgQICAwVgDBAgQIECAAAECBAgQIECAAAECBAgQIJCAD2M1ECBAgAABAgQIECBAgAABAgQIECBAgMAEDMZCIECAAAECBAgQIECAAAECBAgQIECAAAGDsQYIECBAgAABAgQIECBAgAABAgQIECBAIAEfxmogQIAAAQIECBAgQIAAAQIECBAgQIAAgQkYjIVAgAABAgQIECBAgAABAgQIECBAgAABAgZjDRAgQIAAAQIECBAgQIAAAQIECBAgQIBAAj6M1UCAAAECBAgQIECAAAECBAgQIECAAAECEzAYC4EAAQIECBAgQIAAAQIECBAgQIAAAQIEDMYaIECAAAECBAgQIECAAAECBAgQIECAAIEEfBirgQABAgQIECBAgAABAgQIECBAgAABAgQmYDAWAgECBAgQIECAAAECBAgQIECAAAECBAgYjDVAgAABAgQIECBAgAABAgQIECBAgAABAgn4MFYDAQIECBAgQIAAAQIECBAgQIAAAQIECEzAYCwEAgQIECBAgAABAgQIECBAgAABAgQIEDAYa4AAAQIECBAgQIAAAQIECBAgQIAAAQIEEvBhrAYCBAgQIECAAAECBAgQIECAAAECBAgQmIDBWAgECBAgQIAAAQIECBAgQIAAAQIECBAgYDDWAAECBAgQIECAAAECBAgQIECAAAECBAgk4MNYDQQIECBAgAABAgQIECBAgAABAgQIECAwAYOxEAgQIECAAAECBAgQIECAAAECBAgQIEDAYKwBAgQIECBAgAABAgQIECBAgAABAgQIEEjAh7EaCBAgQIAAAQIECBAgQIAAAQIECBAgQGACBmMhECBAgAABAgQIECBAgAABAgQIECBAgIDBWAMECBAgQIAAAQIECBAgQIAAAQIECBAgkIAPYzUQIECAAAECBAgQIECAAAECBAgQIECAwAQMxkIgQIAAAQIECBAgQIAAAQIECBAgQIAAAYOxBggQIECAAAECBAgQIECAAAECBAgQIEAgAR/GaiBAgAABAgQIECBAgAABAgQIECBAgACBCRiMhUCAAAECBAgQIECAAAECBAgQIECAAAECBmMNECBAgAABAgQIECBAgAABAgQIECBAgEACPozVQIAAAQIECBAgQIAAAQIECBAgQIAAAQITMBgLgQABAgQIECBAgAABAgQIECBAgAABAgQMxhogQIAAAQIECBAgQIAAAQIECBAgQIAAgQR8GKuBAAECBAgQIECAAAECBAgQIECAAAECBCZgMBYCAQIECBAgQIAAAQIECBAgQIAAAQIECBiMNUCAAAECBAgQIECAAAECBAgQIECAAAECCfgwVgMBAgQIECBAgAABAgQIECBAgAABAgQITMBgLAQCBAgQIECAAAECBAgQIECAAAECBAgQMBhrgAABAgQIECBAgAABAgQIECBAgAABAgQS8GGsBgIECBAgQIAAAQIECBAgQIAAAQIECBCYgMFYCAQIECBAgAABAgQIECBAgAABAgQIECBgMNYAAQIECBAgQIAAAQIECBAgQIAAAQIECCTgw1gNBAgQIECAAAECBAgQIECAAAECBAgQIDABg7EQCBAgQIAAAQIECBAgQIAAAQIECBAgQMBgrAECBAgQIECAAAECBAgQIECAAAECBAgQSMCHsRoIECBAgAABAgQIECBAgAABAgQIECBAYAIGYyEQIECAAAECBAgQIECAAAECBAgQIECAgMFYAwQIECBAgAABAgQIECBAgAABAgQIECCQgA9jNRAgQIAAAQIECBAgQIAAAQIECBAgQIDABAzGQiBAgAABAgQIECBAgAABAgQIECBAgAABg7EGCBAgQIAAAQIECBAgQIAAAQIECBAgQCABH8ZqIECAAAECBAgQIECAAAECBAgQIECAAIEJGIyFQIAAAQIECBAgQIAAAQIECBAgQIAAAQIGYw0QIECAAAECBAgQIECAAAECBAgQIECAQAI+jNVAgAABAgQIECBAgAABAgQIECBAgAABAhMwGAuBAAECBAgQIECAAAECBAgQIECAAAECBAzGGiBAgAABAgQIECBAgAABAgQIECBAgACBBHwYq4EAAQIECBAgQIAAAQIECBAgQIAAAQIEJmAwFgIBAgQIECBAgAABAgQIECBAgAABAgQIGIw1QIAAAQIECBAgQIAAAQIECBAgQIAAAQIJ+DBWAwECBAgQIECAAAECBAgQIECAAAECBAhMwGAsBAIECBAgQIAAAQIECBAgQIAAAQIECBAwGGuAAAECBAgQIECAAAECBAgQIECAAAECBBLwYawGAgQIECBAgAABAgQIECBAgAABAgQIEJiAwVgIBAgQIECAAAECBAgQIECAAAECBAgQIGAw1gABAgQIECBAgAABAgQIECBAgAABAgQIJODDWA0ECBAgQIAAAQIECBAgQIAAAQIECBAgMAGDsRAIECBAgAABAgQIECBAgAABAgQIECBAwGCsAQIECBAgQIAAAQIECBAgQIAAAQIECBBIwIexGggQIECAAAECBAgQIECAAAECBAgQIEBgAgZjIRAgQIAAAQIECBAgQIAAAQIECBAgQICAwVgDBAgQIECAAAECBAgQIECAAAECBAgQIJCAD2M1ECBAgAABAgQIECBAgAABAgQIECBAgMAEDMZCIECAAAECBAgQIECAAAECBAgQIECAAAGDsQYIECBAgAABAgQIECBAgAABAgQIECBAIAEfxmogQIAAAQIECBAgQIAAAQIECBAgQIAAgQkYjIVAgAABAgQIECBAgAABAgQIECBAgAABAgZjDRAgQIAAAQIECBAgQIAAAQIECBAgQIBAAj6M1UCAAAECBAgQIECAAAECBAgQIECAAAECEzAYC4EAAQIECBAgQIAAAQIECBAgQIAAAQIEDMYaIECAAAECBAgQIECAAAECBAgQIECAAIEEfBirgQABAgQIECBAgAABAgQIECBAgAABAgQmYDAWAgECBAgQIECAAAECBAgQIECAAAECBAgYjDVAgAABAgQIECBAgAABAgQIECBAgAABAgn4MFYDAQIECBAgQIAAAQIECBAgQIAAAQIECEzAYCwEAgQIECBAgAABAgQIECBAgAABAgQIEDAYa4AAAQIECBAgQIAAAQIECBAgQIAAAQIEEvBhrAYCBAgQIECAAAECBAgQIECAAAECBAgQmIDBWAgECBAgQIAAAQIECBAgQIAAAQIECBAgYDDWAAECBAgQIECAAAECBAgQIECAAAECBAgk4MNYDQQIECBAgAABAgQIECBAgAABAgQIECAwAYOxEAgQIECAAAECBAgQIECAAAECBAgQIEDAYKwBAgQIECBAgAABAgQIECBAgAABAgQIEEjAh7EaCBAgQIAAAQIECBAgQIAAAQIECBAgQGACBmMhECBAgAABAgQIECBAgAABAgQIECBAgIDBWAMECBAgQIAAAQIECBAgQIAAAQIECBAgkIAPYzUQIECAAAECBAgQIECAAAECBAgQIECAwAQMxkIgQIAAAQIECBAgQIAAAQIECBAgQIAAAYOxBggQIECAAAECBAgQIECAAAECBAgQIEAgAR/GaiBAgAABAgQIECBAgAABAgQIECBAgACBCRiMhUCAAAECBAgQIECAAAECBAgQIECAAAECBmMNECBAgAABAgQIECBAgAABAgQIECBAgEACPozVQIAAAQIECBAgQIAAAQIECBAgQIAAAQITMBgLgQABAgQIECBAgAABAgQIECBAgAABAgQMxhogQIAAAQIECBAgQIAAAQIECBAgQIAAgQR8GKuBAAECBAgQIECAAAECBAgQIECAAAECBCZgMBYCAQIECBAgQIAAAQIECBAgQIAAAQIECBiMNUCAAAECBAgQIECAAAECBAgQIECAAAECCfgwVgMBAgQIECBAgAABAgQIECBAgAABAgQITMBgLAQCBAgQIECAAAECBAgQIECAAAECBAgQMBhrgAABAgQIECBAgAABAgQIECBAgAABAgQS8GGsBgIECBAgQIAAAQIECBAgQIAAAQIECBCYgMFYCAQIECBAgAABAgQIECBAgAABAgQIECBgMNYAAQIECBAgQIAAAQIECBAgQIAAAQIECCTgw1gNBAgQIECAAAECBAgQIECAAAECBAgQIDABg7EQCBAgQIAAAQIECBAgQIAAAQIECBAgQMBgrAECBAgQIECAAAECBAgQIECAAAECBAgQSMCHsRoIECBAgAABAgQIECBAgAABAgQIECBAYAIGYyEQIECAAAECBAgQIECAAAECBAgQIECAgMFYAwQIECBAgAABAgQIECBAgAABAgQIECCQgA9jNRAgQIAAAQIECBAgQIAAAQIECBAgQIDABAzGQiBAgAABAgQIECBAgAABAgQIECBAgAABg7EGCBAgQIAAAQIECBAgQIAAAQIECBAgQCABH8ZqIECAAAECBAgQIECAAAECBAgQIECAAIEJGIyFQIAAAQIECBAgQIAAAQIECBAgQIAAAQIGYw0QIECAAAECBAgQIECAAAECBAgQIECAQAI+jNVAgAABAgQIECBAgAABAgQIECBAgAABAhMwGAuBAAECBAgQIECAAAECBAgQIECAAAECBAzGGiBAgAABAgQIECBAgAABAgQIECBAgACBBHwYq4EAAQIECBAgQIAAAQIECBAgQIAAAQIEJmAwFgIBAgQIECBAgAABAgQIECBAgAABAgQIGIw1QIAAAQIECBAgQIAAAQIECBAgQIAAAQIJ+DBWAwECBAgQIECAAAECBAgQIECAAAECBAhMwGAsBAIECBAgQIAAAQIECBAgQIAAAQIECBAwGGuAAAECBAgQIECAAAECBAgQIECAAAECBBLwYawGAgQIECBAgAABAgQIECBAgAABAgQIEJiAwVgIBAgQIECAAAECBAgQIECAAAECBAgQIGAw1gABAgQIECBAgAABAgQIECBAgAABAgQIJODDWA0ECBAgQIAAAQIECBAgQIAAAQIECBAgMAGDsRAIECBAgAABAgQIECBAgAABAgQIECBAwGCsAQIECBAgQIAAAQIECBAgQIAAAQIECBBIwIexGggQIECAAAECBAgQIECAAAECBAgQIEBgAgZjIRAgQIAAAQIECBAgQIAAAQIECBAgQICAwVgDBAgQIECAAAECBAgQIECAAAECBAgQIJCAD2M1ECBAgAABAgQIECBAgAABAgQIECBAgMAEDMZCIECAAAECBAgQIECAAAECBAgQIECAAAGDsQYIECBAgAABAgQIECBAgAABAgQIECBAIAEfxmogQIAAAQIECBAgQIAAAQIECBAgQIAAgQkYjIVAgAABAgQIECBAgAABAgQIECBAgAABAgZjDRAgQIAAAQIECBAgQIAAAQIECBAgQIBAAj6M1UCAAAECBAgQIECAAAECBAgQIECAAAECEzAYC4EAAQIECBAgQIAAAQIECBAgQIAAAQIEDMYaIECAAAECBAgQIECAAAECBAgQIECAAIEEfBirgQABAgQIECBAgAABAgQIECBAgAABAgQmYDAWAgECBAgQIECAAAECBAgQIECAAAECBAgYjDVAgAABAgQIECBAgAABAgQIECBAgAABAgn4MFYDAQIECBAgQIAAAQIECBAgQIAAAQIECEzAYCwEAgQIECBAgAABAgQIECBAgAABAgQIEDAYa4AAAQIECBAgQIAAAQIECBAgQIAAAQIEEvBhrAYCBAgQIECAAAECBAgQIECAAAECBAgQmIDBWAgECBAgQIAAAQIECBAgQIAAAQIECBAgYDDWAAECBAgQIECAAAECBAgQIECAAAECBAgk4MNYDQQIECBAgAABAgQIECBAgAABAgQIECAwAYOxEAgQIECAAAECBAgQIECAAAECBAgQIEDAYKwBAgQIECBAgAABAgQIECBAgAABAgQIEEjAh7EaCBAgQIAAAQIECBAgQIAAAQIECBAgQGACBmMhECBAgAABAgQIECBAgAABAgQIECBAgIDBWAMECBAgQIAAAQIECBAgQIAAAQIECBAgkIAPYzUQIECAAAECBAgQIECAAAECBAgQIECAwAQMxkIgQIAAAQIECBAgQIAAAQIECBAgQIAAAYOxBggQIECAAAECBAgQIECAAAECBAgQIEAgAR/GaiBAgAABAgQIECBAgAABAgQIECBAgACBCRiMhUCAAAECBAgQIECAAAECBAgQIECAAAECBmMNECBAgAABAgQIECBAgAABAgQIECBAgEACPozVQIAAAQIECBAgQIAAAQIECBAgQIAAAQITMBgLgQABAgQIECBAgAABAgQIECBAgAABAgQMxhogQIAAAQIECBAgQIAAAQIECBAgQIAAgQR8GKuBAAECBAgQIECAAAECBAgQIECAAAECBCZgMBYCAQIECBAgQIAAAQIECBAgQIAAAQIECBiMNUCAAAECBAgQIECAAAECBAgQIECAAAECCfgwVgMBAgQIECBAgAABAgQIECBAgAABAgQITMBgLAQCBAgQIECAAAECBAgQIECAAAECBAgQMBhrgAABAgQIECBAgAABAgQIECBAgAABAgQS8GGsBgIECBAgQIAAAQIECBAgQIAAAQIECBCYgMFYCAQIECBAgAABAgQIECBAgAABAgQIECBgMNYAAQIECBAgQIAAAQIECBAgQIAAAQIECCTgw1gNBAgQIECAAAECBAgQIECAAAECBAgQIDABg7EQCBAgQIAAAQIECBAgQIAAAQIECBAgQMBgrAECBAgQIECAAAECBAgQIECAAAECBAgQSMCHsRoIECBAgAABAgQIECBAgAABAgQIECBAYAIGYyEQIECAAAECBAgQIECAAAECBAgQIECAgMFYAwQIECBAgAABAgQIECBAgAABAgQIECCQgA9jNRAgQIAAAQIECBAgQIAAAQIECBCmPo8JAAAgAElEQVQgQIDABAzGQiBAgAABAgQIECBAgAABAgQIECBAgAABg7EGCBAgQIAAAQIECBAgQIAAAQIECBAgQCABH8ZqIECAAAECBAgQIECAAAECBAgQIECAAIEJGIyFQIAAAQIECBAgQIAAAQIECBAgQIAAAQIGYw0QIECAAAECBAgQIECAAAECBAgQIECAQAI+jNVAgAABAgQIECBAgAABAgQIECBAgAABAhMwGAuBAAECBAgQIECAAAECBAgQIECAAAECBAzGGiBAgAABAgQIECBAgAABAgQIECBAgACBBHwYq4EAAQIECBAgQIAAAQIECBAgQIAAAQIEJmAwFgIBAgQIECBAgAABAgQIECBAgAABAgQIGIw1QIAAAQIECBAgQIAAAQIECBAgQIAAAQIJ+DBWAwECBAgQIECAAAECBAgQIECAAAECBAhMwGAsBAIECBAgQIAAAQIECBAgQIAAAQIECBAwGGuAAAECBAgQIECAAAECBAgQIECAAAECBBLwYawGAgQIECBAgAABAgQIECBAgAABAgQIEJiAwVgIBAgQIECAAAECBAgQIECAAAECBAgQIGAw1gABAgQIECBAgAABAgQIECBAgAABAgQIJODDWA0ECBAgQIAAAQIECBAgQIAAAQIECBAgMAGDsRAIECBAgAABAgQIECBAgAABAgQIECBAwGCsAQIECBAgQIAAAQIECBAgQIAAAQIECBBIwIexGggQIECAAAECBAgQIECAAAECBAgQIEBgAgZjIRAgQIAAAQIECBAgQIAAAQIECBAgQICAwVgDBAgQIECAAAECBAgQIECAAAECBAgQIJCAD2M1ECBAgAABAgQIECBAgAABAgQIECBAgMAEDMZCIECAAAECBAgQIECAAAECBAgQIECAAAGDsQYIECBAgAABAgQIECBAgAABAgQIECBAIAEfxmogQIAAAQIECBAgQIAAAQIECBAgQIAAgQkYjIVAgAABAgQIECBAgAABAgQIECBAgAABAgZjDRAgQIAAAQIECBAgQIAAAQIECBAgQIBAAj6M1UCAAAECBAgQIECAAAECBAgQIECAAAECEzAYC4EAAQIECBAgQIAAAQIECBAgQIAAAQIEDMYaIECAAAECBAgQIECAAAECBAgQIECAAIEEfBirgQABAgQIECBAgAABAgQIECBAgAABAgQmYDAWAgECBAgQIECAAAECBAgQIECAAAECBAgYjDVAgAABAgQIECBAgAABAgQIECBAgAABAgn4MFYDAQIECBAgQIAAAQIECBAgQIAAAQIECEzAYCwEAgQIECBAgAABAgQIECBAgAABAgQIEDAYa4AAAQIECBAgQIAAAQIECBAgQIAAAQIEEvBhrAYCBAgQIECAAAECBAgQIECAAAECBAgQmIDBWAgECBAgQIAAAQIECBAgQIAAAQIECBAgYDDWAAECBAgQIECAAAECBAgQIECAAAECBAgk4MNYDQQIECBAgAABAgQIECBAgAABAgQIECAwAYOxEAgQIECAAAECBAgQIECAAAECBAgQIEDAYKwBAgQIECBAgAABAgQIECBAgAABAgQIEEjAh7EaCBAgQIAAAQIECBAgQIAAAQIECBAgQGACBmMhECBAgAABAgQIECBAgAABAgQIECBAgIDBWAMECBAgQIAAAQIECBAgQIAAAQIECBAgkIAPYzUQIECAAAECBAgQIECAAAECBAgQIECAwAQMxkIgQIAAAQIECBAgQIAAAQIECBAgQIAAAYOxBggQIECAAAECBAgQIECAAAECBAgQIEAgAR/GaiBAgAABAgQIECBAgAABAgQIECBAgACBCRiMhUCAAAECBAgQIECAAAECBAgQIECAAAECBmMNECBAgAABAgQIECBAgAABAgQIECBAgEACPozVQIAAAQIECBAgQIAAAQIECBAgQIAAAQITMBgLgQABAgQIECBAgAABAgQIECBAgAABAgQMxhogQIAAAQIECBAgQIAAAQIECBAgQIAAgQR8GKuBAAECBAgQIECAAAECBAgQIECAAAECBCZgMBYCAQIECBAgQIAAAQIECBAgQIAAAQIECBiMNUCAAAECBAgQIECAAAECBAgQIECAAAECCfgwVgMBAgQIECBAgAABAgQIECBAgAABAgQITMBgLAQCBAgQIECAAAECBAgQIECAAAECBAgQMBhrgAABAgQIECBAgAABAgQIECBAgAABAgQS8GGsBgIECBAgQIAAAQIECBAgQIAAAQIECBCYgMFYCAQIECBAgAABAgQIECBAgAABAgQIECBgMNYAAQIECBAgQIAAAQIECBAgQIAAAQIECCTgw1gNBAgQIECAAAECBAgQIECAAAECBAgQIDABg7EQCBAgQIAAAQIECBAgQIAAAQIECBAgQMBgrAECBAgQIECAAAECBAgQIECAAAECBAgQSMCHsRoIECBAgAABAgQIECBAgAABAgQIECBAYAIGYyEQIECAAAECBAgQIECAAAECBAgQIECAgMFYAwQIECBAgAABAgQIECBAgAABAgQIECCQgA9jNRAgQIAAAQIECBAgQIAAAQIECBAgQIDABAzGQiBAgAABAgQIECBAgAABAgQIECBAgAABg7EGCBAgQIAAAQIECBAgQIAAAQIECBAgQCABH8ZqIECAAAECBAgQIECAAAECBAgQIECAAIEJGIyFQIAAAQIECBAgQIAAAQIECBAgQIAAAQIGYw0QIECAAAECBAgQIECAAAECBAgQIECAQAI+jNVAgAABAgQIECBAgAABAgQIECBAgAABAhMwGAuBAAECBAgQIECAAAECBAgQIECAAAECBAzGGiBAgAABAgQIECBAgAABAgQIECBAgACBBHwYq4EAAQIECBAgQIAAAQIECBAgQIAAAQIEJmAwFgIBAgQIECBAgAABAgQIECBAgAABAgQIGIw1QIAAAQIECBAgQIAAAQIECBAgQIAAAQIJ+DBWAwECBAgQIECAAAECBAgQIECAAAECBAhMwGAsBAIECBAgQIAAAQIECBAgQIAAAQIECBAwGGuAAAECBAgQIECAAAECBAgQIECAAAECBBLwYawGAgQIECBAgAABAgQIECBAgAABAgQIEJiAwVgIBAgQIECAAAECBAgQIECAAAECBAgQIGAw1gABAgQIECBAgAABAgQIECBAgAABAgQIJODDWA0ECBAgQIAAAQIECBAgQIAAAQIECBAgMAGDsRAIECBAgAABAgQIECBAgAABAgQIECBAwGCsAQIECBAgQIAAAQIECBAgQIAAAQIECBBIwIexGggQIECAAAECBAgQIECAAAECBAgQIEBgAgZjIRAgQIAAAQIECBAgQIAAAQIECBAgQICAwVgDBAgQIECAAAECBAgQIECAAAECBAgQIJCAD2M1ECBAgAABAgQIECBAgAABAgQIECBAgMAEDMZCIECAAAECBAgQIECAAAECBAgQIECAAAGDsQYIECBAgAABAgQIECBAgAABAgQIECBAIAEfxmogQIAAAQIECBAgQIAAAQIECBAgQIAAgQkYjIVAgAABAgQIECBAgAABAgQIECBAgAABAgZjDRAgQIAAAQIECBAgQIAAAQIECBAgQIBAAj6M1UCAAAECBAgQIECAAAECBAgQIECAAAECEzAYC4EAAQIECBAgQIAAAQIECBAgQIAAAQIEDMYaIECAAAECBAgQIECAAAECBAgQIECAAIEEfBirgQABAgQIECBAgAABAgQIECBAgAABAgQmYDAWAgECBAgQIECAAAECBAgQIECAAAECBAgYjDVAgAABAgQIECBAgAABAgQIECBAgAABAgn4MFYDAQIECBAgQIAAAQIECBAgQIAAAQIECEzAYCwEAgQIECBAgAABAgQIECBAgAABAgQIEDAYa4AAAQIECBAgQIAAAQIECBAgQIAAAQIEEvBhrAYCBAgQIECAAAECBAgQIECAAAECBAgQmIDBWAgECBAgQIAAAQIECBAgQIAAAQIECBAgYDDWAAECBAgQIECAAAECBAgQIECAAAECBAgk4MNYDQQIECBAgAABAgQIECBAgAABAgQIECAwAYOxEAgQIECAAAECBAgQIECAAAECBAgQIEDAYKwBAgQIECBAgAABAgQIECBAgAABAgQIEEjAh7EaCBAgQIAAAQIECBAgQIAAAQIECBAgQGACBmMhECBAgAABAgQIECBAgAABAgQIECBAgIDBWAMECBAgQIAAAQIECBAgQIAAAQIECBAgkIAPYzUQIECAAAECBAgQIECAAAECBAgQIECAwAQMxkIgQIAAAQIECBAgQIAAAQIECBAgQIAAAYOxBggQIECAAAECBAgQIECAAAECBAgQIEAgAR/GaiBAgAABAgQIECBAgAABAgQIECBAgACBCRiMhUCAAAECBAgQIECAAAECBAgQIECAAAECBmMNECBAgAABAgQIECBAgAABAgQIECBAgEACPozVQIAAAQIECBAgQIAAAQIECBAgQIAAAQITMBgLgQABAgQIECBAgAABAgQIECBAgAABAgQMxhogQIAAAQIECBAgQIAAAQIECBAgQIAAgQR8GKuBAAECBAgQIECAAAECBAgQIECAAAECBCZgMBYCAQIECBAgQIAAAQIECBAgQIAAAQIECBiMNUCAAAECBAgQIECAAAECBAgQIECAAAECCfgwVgMBAgQIECBAgAABAgQIECBAgAABAgQITMBgLAQCBAgQIECAAAECBAgQIECAAAECBAgQMBhrgAABAgQIECBAgAABAgQIECBAgAABAgQS8GGsBgIECBAgQIAAAQIECBAgQIAAAQIECBCYgMFYCAQIECBAgAABAgQIECBAgAABAgQIECBgMNYAAQIECBAgQIAAAQIECBAgQIAAAQIECCTgw1gNBAgQIECAAAECBAgQIECAAAECBAgQIDABg7EQCBAgQIAAAQIECBAgQIAAAQIECBAgQMBgrAECBAgQIECAAAECBAgQIECAAAECBAgQSMCHsRoIECBAgAABAgQIECBAgAABAgQIECBAYAIGYyEQIECAAAECBAgQIECAAAECBAgQIECAgMFYAwQIECBAgAABAgQIECBAgAABAgQIECCQgA9jNRAgQIAAAQIECBAgQIAAAQIECBAgQIDABAzGQiBAgAABAgQIECBAgAABAgQIECBAgAABg7EGCBAgQIAAAQIECBAgQIAAAQIECBAgQCABH8ZqIECAAAECBAgQIECAAAECBAgQIECAAIEJGIyFQIAAAQIECBAgQIAAAQIECBAgQIAAAQIGYw0QIECAAAECBAgQIECAAAECBAgQIECAQAI+jNVAgAABAgQIECBAgAABAgQIECBAgAABAhMwGAuBAAECBAgQIECAAAECBAgQIECAAAECBAzGGiBAgAABAgQIECBAgAABAgQIECBAgACBBHwYq4EAAQIECBAgQIAAAQIECBAgQIAAAQIEJmAwFgIBAgQIECBAgAABAgQIECBAgAABAgQIGIw1QIAAAQIECBAgQIAAAQIECBAgQIAAAQIJ+DBWAwECBAgQIECAAAECBAgQIECAAAECBAhMwGAsBAIECBAgQIAAAQIECBAgQIAAAQIECBAwGGuAAAECBAgQIECAAAECBAgQIECAAAECBBLwYawGAgQIECBAgAABAgQIECBAgAABAgQIEJiAwVgIBAgQIECAAAECBAgQIECAAAECBAgQIGAw1gABAgQIECBAgAABAgQIECBAgAABAgQIJODDWA0ECBAgQIAAAQIECBAgQIAAAQIECBAgMAGDsRAIECBAgAABAgQIECBAgAABAgQIECBAwGCsAQIECBAgQIAAAQIECBAgQIAAAQIECBBIwIexGggQIECAAAECBAgQIECAAAECBAgQIEBgAgZjIRAgQIAAAQIECBAgQIAAAQIECBAgQICAwVgDBAgQIECAAAECBAgQIECAAAECBAgQIJCAD2M1ECBAgAABAgQIECBAgAABAgQIECBAgMAEDMZCIECAAAECBAgQIECAAAECBAgQIECAAAGDsQYIECBAgAABAgQIECBAgAABAgQIECBAIAEfxmogQIAAAQIECBAgQIAAAQIECBAgQIAAgQkYjIVAgAABAgQIECBAgAABAgQIECBAgAABAgZjDRAgQIAAAQIECBAgQIAAAQIECBAgQIBAAj6M1UCAAAECBAgQIECAAAECBAgQIECAAAECEzAYC4EAAQIECBAgQIAAAQIECBAgQIAAAQIEDMYaIECAAAECBAgQIECAAAECBAgQIECAAIEEfBirgQABAgQIECBAgAABAgQIECBAgAABAgQmYDAWAgECBAgQIECAAAECBAgQIECAAAECBAgYjDVAgAABAgQIECBAgAABAgQIECBAgAABAgn4MFYDAQIECBAgQIAAAQIECBAgQIAAAQIECEzAYCwEAgQIECBAgAABAgQIECBAgAABAgQIEDAYa4AAAQIECBAgQIAAAQIECBAgQIAAAQIEEvBhrAYCBAgQIECAAAECBAgQIECAAAECBAgQmIDBWAgECBAgQIAAAQIECBAgQIAAAQIECBAgYDDWAAECBAgQIECAAAECBAgQIECAAAECBAgk4MNYDQQIECBAgAABAgQIECBAgAABAgQIECAwAYOxEAgQIECAAAECBAgQIECAAAECBAgQIEDAYKwBAgQIECBAgAABAgQIECBAgAABAgQIEEjAh7EaCBAgQIAAAQIECBAgQIAAAQIECBAgQGACBmMhECBAgAABAgQIECBAgAABAgQIECBAgIDBWAMECBAgQIAAAQIECBAgQIAAAQIECBAgkIAPYzUQIECAAAECBAgQIECAAAECBAgQIECAwAQMxkIgQIAAAQIECBAgQIAAAQIECBAgQIAAAYOxBggQIECAAAECBAgQIECAAAECBAgQIEAgAR/GaiBAgAABAgQIECBAgAABAgQIECBAgACBCRiMhUCAAAECBAgQIECAAAECBAgQIECAAAECBmMNECBAgAABAgQIECBAgAABAgQIECBAgEACPozVQIAAAQIECBAgQIAAAQIECBAgQIAAAQITMBgLgQABAgQIECBAgAABAgQIECBAgAABAgQMxhogQIAAAQIECBAgQIAAAQIECBAgQIAAgQR8GKuBAAECBAgQIECAAAECBAgQIECAAAECBCZgMBYCAQIECBAgQIAAAQIECBAgQIAAAQIECBiMNUCAAAECBAgQIECAAAECBAgQIECAAAECCfgwVgMBAgQIECBAgAABAgQIECBAgAABAgQITMBgLAQCBAgQIECAAAECBAgQIECAAAECBAgQMBhrgAABAgQIECBAgAABAgQIECBAgAABAgQS8GGsBgIECBAgQIAAAQIECBAgQIAAAQIECBCYgMFYCAQIECBAgAABAgQIECBAgAABAgQIECBgMNYAAQIECBAgQIAAAQIECBAgQIAAAQIECCTgw1gNBAgQIECAAAECBAgQIECAAAECBAgQIDABg7EQCBAgQIAAAQIECBAgQIAAAQIECBAgQMBgrAECBAgQIECAAAECBAgQIECAAAECBAgQSMCHsRoIECBAgAABAgQIECBAgAABAgQIECBAYAIGYyEQIECAAAECBAgQIECAAAECBAgQIECAgMFYAwQIECBAgAABAgQIECBAgAABAgQIECCQgA9jNRAgQIAAAQIECBAgQIAAAQIECBAgQIDABAzGQiBAgAABAgQIECBAgAABAgQIECBAgAABg7EGCBAgQIAAAQIECBAgQIAAAQIECBAgQCABH8ZqIECAAAECBAgQIECAAAECBAgQIECAAIEJGIyFQIAAAQIECBAgQIAAAQIECBAgQIAAAQIGYw0QIECAAAECBAgQIECAAAECBAgQIECAQAI+jNVAgAABAgQIECBAgAABAgQIECBAgAABAhMwGAuBAAECBAgQIECAAAECBAgQIECAAAECBAzGGiBAgAABAgQIECBAgAABAgQIECBAgACBBHwYq4EAAQIECBAgQIAAAQIECBAgQIAAAQIEJmAwFgIBAgQIECBAgAABAgQIECBAgAABAgQIGIw1QIAAAQIECBAgQIAAAQIECBAgQIAAAQIJ+DBWAwECBAgQIECAAAECBAgQIECAAAECBAhMwGAsBAIECBAgQIAAAQIECBAgQIAAAQIECBAwGGuAAAECBAgQIECAAAECBAgQIECAAAECBBLwYawGAgQIECBAgAABAgQIECBAgAABAgQIEJiAwVgIBAgQIECAAAECBAgQIECAAAECBAgQIGAw1gABAgQIECBAgAABAgQIECBAgAABAgQIJODDWA0ECBAgQIAAAQIECBAgQIAAAQIECBAgMAGDsRAIECBAgAABAgQIECBAgAABAgQIECBAwGCsAQIECBAgQIAAAQIECBAgQIAAAQIECBBIwIexGggQIECAAAECBAgQIECAAAECBAgQIEBgAgZjIRAgQIAAAQIECBAgQIAAAQIECBAgQICAwVgDBAgQIECAAAECBAgQIECAAAECBAgQIJCAD2M1ECBAgAABAgQIECBAgAABAgQIECBAgMAEDMZCIECAAAECBAgQIECAAAECBAgQIECAAAGDsQYIECBAgAABAgQIECBAgAABAgQIECBAIAEfxmogQIAAAQIECBAgQIAAAQIECBAgQIAAgQkYjIVAgAABAgQIECBAgAABAgQIECBAgAABAgZjDRAgQIAAAQIECBAgQIAAAQIECBAgQIBAAj6M1UCAAAECBAgQIECAAAECBAgQIECAAAECEzAYC4EAAQIECBAgQIAAAQIECBAgQIAAAQIEDMYaIECAAAECBAgQIECAAAECBAgQIECAAIEEfBirgQABAgQIECBAgAABAgQIECBAgAABAgQmYDAWAgECBAgQIECAAAECBAgQIECAAAECBAgYjDVAgAABAgQIECBAgAABAgQIECBAgAABAgn4MFYDAQIECBAgQIAAAQIECBAgQIAAAQIECEzAYCwEAgQIECBAgAABAgQIECBAgAABAgQIEDAYa4AAAQIECBAgQIAAAQIECBAgQIAAAQIEEvBhrAYCBAgQIECAAAECBAgQIECAAAECBAgQmIDBWAgECBAgQIAAAQIECBAgQIAAAQIECBAgYDDWAAECBAgQIECAAAECBAgQIECAAAECBAgk4MNYDQQIECBAgAABAgQIECBAgAABAgQIECAwAYOxEAgQIECAAAECBAgQIECAAAECBAgQIEDAYKwBAgQIECBAgAABAgQIECBAgAABAgQIEEjAh7EaCBAgQIAAAQIECBAgQIAAAQIECBAgQGACBmMhECBAgAABAgQIECBAgAABAgQIECBAgIDBWAMECBAgQIAAAQIECBAgQIAAAQIECBAgkIAPYzUQIECAAAECBAgQIECAAAECBAgQIECAwAQMxkIgQIAAAQIECBAgQIAAAQIECBAgQIAAAYOxBggQIECAAAECBAgQIECAAAECBAgQIEAgAR/GaiBAgAABAgQIECBAgAABAgQIECBAgACBCRiMhUCAAAECBAgQIECAAAECBAgQIECAAAECBmMNECBAgAABAgQIECBAgAABAgQIECBAgEACPozVQIAAAQIECBAgQIAAAQIECBAgQIAAAQITMBgLgQABAgQIECBAgAABAgQIECBAgAABAgQMxhogQIAAAQIECBAgQIAAAQIECBAgQIAAgQR8GKuBAAECBAgQIECAAAECBAgQIECAAAECBCZgMBYCAQIECBAgQIAAAQIECBAgQIAAAQIECBiMNUCAAAECBAgQIECAAAECBAgQIECAAAECCfgwVgMBAgQIECBAgAABAgQIECBAgAABAgQITMBgLAQCBAgQIECAAAECBAgQIECAAAECBAgQMBhrgAABAgQIECBAgAABAgQIECBAgAABAgQS8GGsBgIECBAgQIAAAQIECBAgQIAAAQIECBCYgMFYCAQIECBAgAABAgQIECBAgAABAgQIECBgMNYAAQIECBAgQIAAAQIECBAgQIAAAQIECCTgw1gNBAgQIECAAAECBAgQIECAAAECBAgQIDABg7EQCBAgQIAAAQIECBAgQIAAAQIECBAgQMBgrAECBAgQIECAAAECBAgQIECAAAECBAgQSMCHsRoIECBAgAABAgQIECBAgAABAgQIECBAYAIGYyEQIECAAAECBAgQIECAAAECBAgQIECAgMFYAwQIECBAgAABAgQIECBAgAABAgQIECCQgA9jNRAgQIAAAQIECBAgQIAAAQIECBAgQIDABAzGQiBAgAABAgQIECBAgAABAgQIECBAgAABg7EGCBAgQIAAAQIECBAgQIAAAQIECBAgQCABH8ZqIECAAAECBAgQIECAAAECBAgQIECAAIEJGIyFQIAAAQIECBAgQIAAAQIECBAgQIAAAQIGYw0QIECAAAECBAgQIECAAAECBAgQIECAQAI+jNVAgAABAgQIECBAgAABAgQIECBAgAABAhMwGAuBAAECBAgQIECAAAECBAgQIECAAAECBAzGGiBAgAABAgQIECBAgAABAgQIECBAgACBBHwYq4EAAQIECBAgQIAAAQIECBAgQIAAAQIEJmAwFgIBAgQIECBAgAABAgQIECBAgAABAgQIGIw1QIAAAQIECBAgQIAAAQIECBAgQIAAAQIJ+DBWAwECBAgQIECAAAECBAgQIECAAAECBAhMwGAsBAIECBAgQIAAAQIECBAgQIAAAQIECBAwGGuAAAECBAgQIECAAAECBAgQIECAAAECBBLwYawGAgQIECBAgAABAgQIECBAgAABAgQIEJiAwVgIBAgQIECAAAECBAgQIECAAAECBAgQIGAw1gABAgQIECBAgAABAgQIECBAgAABAgQIJODDWA0ECBAgQIAAAQIECBAgQIAAAQIECBAgMAGDsRAIECBAgAABAgQIEHc9RcIAAB1vSURBVCBAgAABAgQIECBAwGCsAQIECBAgQIAAAQIECBAgQIAAAQIECBBIwIexGggQIECAAAECBAgQIECAAAECBAgQIEBgAgZjIRAgQIAAAQIECBAgQIAAAQIECBAgQICAwVgDBAgQIECAAAECBAgQIECAAAECBAgQIJCAD2M1ECBAgAABAgQIECBAgAABAgQIECBAgMAEDMZCIECAAAECBAgQIECAAAECBAgQIECAAAGDsQYIECBAgAABAgQIECBAgAABAgQIECBAIAEfxmogQIAAAQIECBAgQIAAAQIECBAgQIAAgQkYjIVAgAABAgQIECBAgAABAgQIECBAgAABAgZjDRAgQIAAAQIECBAgQIAAAQIECBAgQIBAAj6M1UCAAAECBAgQIECAAAECBAgQIECAAAECEzAYC4EAAQIECBAgQIAAAQIECBAgQIAAAQIEDMYaIECAAAECBAgQIECAAAECBAgQIECAAIEEfBirgQABAgQIECBAgAABAgQIECBAgAABAgQmYDAWAgECBAgQIECAAAECBAgQIECAAAECBAgYjDVAgAABAgQIECBAgAABAgQIECBAgAABAgn4MFYDAQIECBAgQIAAAQIECBAgQIAAAQIECEzAYCwEAgQIECBAgAABAgQIECBAgAABAgQIEDAYa4AAAQIECBAgQIAAAQIECBAgQIAAAQIEEvBhrAYCBAgQIECAAAECBAgQIECAAAECBAgQmIDBWAgECBAgQIAAAQIECBAgQIAAAQIECBAgYDDWAAECBAgQIECAAAECBAgQIECAAAECBAgk4MNYDQQIECBAgAABAgQIECBAgAABAgQIECAwAYOxEAgQIECAAAECBAgQIECAAAECBAgQIEDAYKwBAgQIECBAgAABAgQIECBAgAABAgQIEEjAh7EaCBAgQIAAAQIECBAgQIAAAQIECBAgQGACBmMhECBAgAABAgQIECBAgAABAgQIECBAgIDBWAMECBAgQIAAAQIECBAgQIAAAQIECBAgkIAPYzUQIECAAAECBAgQIECAAAECBAgQIECAwAQMxkIgQIAAAQIECBAgQIAAAQIECBAgQIAAAYOxBggQIECAAAECBAgQIECAAAECBAgQIEAgAR/GaiBAgAABAgQIECBAgAABAgQIECBAgACBCRiMhUCAAAECBAgQIECAAAECBAgQIECAAAECBmMNECBAgAABAgQIECBAgAABAgQIECBAgEACPozVQIAAAQIECBAgQIAAAQIECBAgQIAAAQITMBgLgQABAgQIECBAgAABAgQIECBAgAABAgQMxhogQIAAAQIECBAgQIAAAQIECBAgQIAAgQR8GKuBAAECBAgQIECAAAECBAgQIECAAAECBCZgMBYCAQIECBAgQIAAAQIECBAgQIAAAQIECBiMNUCAAAECBAgQIECAAAECBAgQIECAAAECCfgwVgMBAgQIECBAgAABAgQIECBAgAABAgQITMBgLAQCBAgQIECAAAECBAgQIECAAAECBAgQMBhrgAABAgQIECBAgAABAgQIECBAgAABAgQS8GGsBgIECBAgQIAAAQIECBAgQIAAAQIECBCYgMFYCAQIECBAgAABAgQIECBAgAABAgQIECBgMNYAAQIECBAgQIAAAQIECBAgQIAAAQIECCTgw1gNBAgQIECAAAECBAgQIECAAAECBAgQIDABg7EQCBAgQIAAAQIECBAgQIAAAQIECBAgQMBgrAECBAgQIECAAAECBAgQIECAAAECBAgQSMCHsRoIECBAgAABAgQIECBAgAABAgQIECBAYAIGYyEQIECAAAECBAgQIECAAAECBAgQIECAgMFYAwQIECBAgAABAgQIECBAgAABAgQIECCQgA9jNRAgQIAAAQIECBAgQIAAAQIECBAgQIDABAzGQiBAgAABAgQIECBAgAABAgQIECBAgAABg7EGCBAgQIAAAQIECBAgQIAAAQIECBAgQCABH8ZqIECAAAECBAgQIECAAAECBAgQIECAAIEJGIyFQIAAAQIECBAgQIAAAQIECBAgQIAAAQIGYw0QIECAAAECBAgQIECAAAECBAgQIECAQAI+jNVAgAABAgQIECBAgAABAgQIECBAgAABAhMwGAuBAAECBAgQIECAAAECBAgQIECAAAECBAzGGiBAgAABAgQIECBAgAABAgQIECBAgACBBHwYq4EAAQIECBAgQIAAAQIECBAgQIAAAQIEJmAwFgIBAgQIECBAgAABAgQIECBAgAABAgQIGIw1QIAAAQIECBAgQIAAAQIECBAgQIAAAQIJ+DBWAwECBAgQIECAAAECBAgQIECAAAECBAhMwGAsBAIECBAgQIAAAQIECBAgQIAAAQIECBAwGGuAAAECBAgQIECAAAECBAgQIECAAAECBBLwYawGAgQIECBAgAABAgQIECBAgAABAgQIEJiAwVgIBAgQIECAAAECBAgQIECAAAECBAgQIGAw1gABAgQIECBAgAABAgQIECBAgAABAgQIJODDWA0ECBAgQIAAAQIECBAgQIAAAQIECBAgMAGDsRAIECBAgAABAgQIECBAgAABAgQIECBAwGCsAQIECBAgQIAAAQIECBAgQIAAAQIECBBIwIexGggQIECAAAECBAgQIECAAAECBAgQIEBgAgZjIRAgQIAAAQIECBAgQIAAAQIECBAgQICAwVgDBAgQIECAAAECBAgQIECAAAECBAgQIJCAD2M1ECBAgAABAgQIECBAgAABAgQIECBAgMAEDMZCIECAAAECBAgQIECAAAECBAgQIECAAAGDsQYIECBAgAABAgQIECBAgAABAgQIECBAIAEfxmogQIAAAQIECBAgQIAAAQIECBAgQIAAgQkYjIVAgAABAgQIECBAgAABAgQIECBAgAABAgZjDRAgQIAAAQIECBAgQIAAAQIECBAgQIBAAj6M1UCAAAECBAgQIECAAAECBAgQIECAAAECEzAYC4EAAQIECBAgQIAAAQIECBAgQIAAAQIEDMYaIECAAAECBAgQIECAAAECBAgQIECAAIEEfBirgQABAgQIECBAgAABAgQIECBAgAABAgQmYDAWAgECBAgQIECAAAECBAgQIECAAAECBAgYjDVAgAABAgQIECBAgAABAgQIECBAgAABAgn4MFYDAQIECBAgQIAAAQIECBAgQIAAAQIECEzAYCwEAgQIECBAgAABAgQIECBAgAABAgQIEDAYa4AAAQIECBAgQIAAAQIECBAgQIAAAQIEEvBhrAYCBAgQIECAAAECBAgQIECAAAECBAgQmIDBWAgECBAgQIAAAQIECBAgQIAAAQIECBAgYDDWAAECBAgQIECAAAECBAgQIECAAAECBAgk4MNYDQQIECBAgAABAgQIECBAgAABAgQIECAwAYOxEAgQIECAAAECBAgQIECAAAECBAgQIEDAYKwBAgQIECBAgAABAgQIECBAgAABAgQIEEjAh7EaCBAgQIAAAQIECBAgQIAAAQIECBAgQGACBmMhECBAgAABAgQIECBAgAABAgQIECBAgIDBWAMECBAgQIAAAQIECBAgQIAAAQIECBAgkIAPYzUQIECAAAECBAgQIECAAAECBAgQIECAwAQMxkIgQIAAAQIECBAgQIAAAQIECBAgQIAAAYOxBggQIECAAAECBAgQIECAAAECBAgQIEAgAR/GaiBAgAABAgQIECBAgAABAgQIECBAgACBCRiMhUCAAAECBAgQIECAAAECBAgQIECAAAECBmMNECBAgAABAgQIECBAgAABAgQIECBAgEACPozVQIAAAQIECBAgQIAAAQIECBAgQIAAAQITMBgLgQABAgQIECBAgAABAgQIECBAgAABAgQMxhogQIAAAQIECBAgQIAAAQIECBAgQIAAgQR8GKuBAAECBAgQIECAAIGvXTumAQAAQBjm3zXJHkzUQrOLQIAAAQIECBAgQIBAAgZjIRAgQIAAAQIECBAgQIAAAQIECBAgQICAwVgDBAgQIECAAAECBAgQIECAAAECBAgQIHABD2M1ECBAgAABAgQIECBAgAABAgQIECBAgEACBmMhECBAgAABAgQIECBAgAABAgQIECBAgIDBWAMECBAgQIAAAQIECBAgQIAAAQIECBAgcAEPYzUQIECAAAECBAgQIECAAAECBAgQIECAQAIGYyEQIECAAAECBAgQIECAAAECBAgQIECAgMFYAwQIECBAgAABAgQIECBAgAABAgQIECBwAQ9jNRAgQIAAAQIECBAgQIAAAQIECBAgQIBAAgZjIRAgQIAAAQIECBAgQIAAAQIECBAgQICAwVgDBAgQIECAAAECBAgQIECAAAECBAgQIHABD2M1ECBAgAABAgQIECBAgAABAgQIECBAgEACBmMhECBAgAABAgQIECBAgAABAgQIECBAgIDBWAMECBAgQIAAAQIECBAgQIAAAQIECBAgcAEPYzUQIECAAAECBAgQIECAAAECBAgQIECAQAIGYyEQIECAAAECBAgQIECAAAECBAgQIECAgMFYAwQIECBAgAABAgQIECBAgAABAgQIECBwAQ9jNRAgQIAAAQIECBAgQIAAAQIECBAgQIBAAgZjIRAgQIAAAQIECBAgQIAAAQIECBAgQICAwVgDBAgQIECAAAECBAgQIECAAAECBAgQIHABD2M1ECBAgAABAgQIECBAgAABAgQIECBAgEACBmMhECBAgAABAgQIECBAgAABAgQIECBAgIDBWAMECBAgQIAAAQIECBAgQIAAAQIECBAgcAEPYzUQIECAAAECBAgQIECAAAECBAgQIECAQAIGYyEQIECAAAECBAgQIECAAAECBAgQIECAgMFYAwQIECBAgAABAgQIECBAgAABAgQIECBwAQ9jNRAgQIAAAQIECBAgQIAAAQIECBAgQIBAAgZjIRAgQIAAAQIECBAgQIAAAQIECBAgQICAwVgDBAgQIECAAAECBAgQIECAAAECBAgQIHABD2M1ECBAgAABAgQIECBAgAABAgQIECBAgEACBmMhECBAgAABAgQIECBAgAABAgQIECBAgIDBWAMECBAgQIAAAQIECBAgQIAAAQIECBAgcAEPYzUQIECAAAECBAgQIECAAAECBAgQIECAQAIGYyEQIECAAAECBAgQIECAAAECBAgQIECAgMFYAwQIECBAgAABAgQIECBAgAABAgQIECBwAQ9jNRAgQIAAAQIECBAgQIAAAQIECBAgQIBAAgZjIRAgQIAAAQIECBAgQIAAAQIECBAgQICAwVgDBAgQIECAAAECBAgQIECAAAECBAgQIHABD2M1ECBAgAABAgQIECBAgAABAgQIECBAgEACBmMhECBAgAABAgQIECBAgAABAgQIECBAgIDBWAMECBAgQIAAAQIECBAgQIAAAQIECBAgcAEPYzUQIECAAAECBAgQIECAAAECBAgQIECAQAIGYyEQIECAAAECBAgQIECAAAECBAgQIECAgMFYAwQIECBAgAABAgQIECBAgAABAgQIECBwAQ9jNRAgQIAAAQIECBAgQIAAAQIECBAgQIBAAgZjIRAgQIAAAQIECBAgQIAAAQIECBAgQICAwVgDBAgQIECAAAECBAgQIECAAAECBAgQIHABD2M1ECBAgAABAgQIECBAgAABAgQIECBAgEACBmMhECBAgAABAgQIECBAgAABAgQIECBAgIDBWAMECBAgQIAAAQIECBAgQIAAAQIECBAgcAEPYzUQIECAAAECBAgQIECAAAECBAgQIECAQAIGYyEQIECAAAECBAgQIECAAAECBAgQIECAgMFYAwQIECBAgAABAgQIECBAgAABAgQIECBwAQ9jNRAgQIAAAQIECBAgQIAAAQIECBAgQIBAAgZjIRAgQIAAAQIECBAgQIAAAQIECBAgQICAwVgDBAgQIECAAAECBAgQIECAAAECBAgQIHABD2M1ECBAgAABAgQIECBAgAABAgQIECBAgEACBmMhECBAgAABAgQIECBAgAABAgQIECBAgIDBWAMECBAgQIAAAQIECBAgQIAAAQIECBAgcAEPYzUQIECAAAECBAgQIECAAAECBAgQIECAQAIGYyEQIECAAAECBAgQIECAAAECBAgQIECAgMFYAwQIECBAgAABAgQIECBAgAABAgQIECBwAQ9jNRAgQIAAAQIECBAgQIAAAQIECBAgQIBAAgZjIRAgQIAAAQIECBAgQIAAAQIECBAgQICAwVgDBAgQIECAAAECBAgQIECAAAECBAgQIHABD2M1ECBAgAABAgQIECBAgAABAgQIECBAgEACBmMhECBAgAABAgQIECBAgAABAgQIECBAgIDBWAMECBAgQIAAAQIECBAgQIAAAQIECBAgcAEPYzUQIECAAAECBAgQIECAAAECBAgQIECAQAIGYyEQIECAAAECBAgQIECAAAECBAgQIECAgMFYAwQIECBAgAABAgQIECBAgAABAgQIECBwAQ9jNRAgQIAAAQIECBAgQIAAAQIECBAgQIBAAgZjIRAgQIAAAQIECBAgQIAAAQIECBAgQICAwVgDBAgQIECAAAECBAgQIECAAAECBAgQIHABD2M1ECBAgAABAgQIECBAgAABAgQIECBAgEACBmMhECBAgAABAgQIECBAgAABAgQIECBAgIDBWAMECBAgQIAAAQIECBAgQIAAAQIECBAgcAEPYzUQIECAAAECBAgQIECAAAECBAgQIECAQAIGYyEQIECAAAECBAgQIECAAAECBAgQIECAgMFYAwQIECBAgAABAgQIECBAgAABAgQIECBwAQ9jNRAgQIAAAQIECBAgQIAAAQIECBAgQIBAAgZjIRAgQIAAAQIECBAgQIAAAQIECBAgQICAwVgDBAgQIECAAAECBAgQIECAAAECBAgQIHABD2M1ECBAgAABAgQIECBAgAABAgQIECBAgEACBmMhECBAgAABAgQIECBAgAABAgQIECBAgIDBWAMECBAgQIAAAQIECBAgQIAAAQIECBAgcAEPYzUQIECAAAECBAgQIECAAAECBAgQIECAQAIGYyEQIECAAAECBAgQIECAAAECBAgQIECAgMFYAwQIECBAgAABAgQIECBAgAABAgQIECBwAQ9jNRAgQIAAAQIECBAgQIAAAQIECBAgQIBAAgZjIRAgQIAAAQIECBAgQIAAAQIECBAgQICAwVgDBAgQIECAAAECBAgQIECAAAECBAgQIHABD2M1ECBAgAABAgQIECBAgAABAgQIECBAgEACBmMhECBAgAABAgQIECBAgAABAgQIECBAgIDBWAMECBAgQIAAAQIECBAgQIAAAQIECBAgcAEPYzUQIECAAAECBAgQIECAAAECBAgQIECAQAIGYyEQIECAAAECBAgQIECAAAECBAgQIECAgMFYAwQIECBAgAABAgQIECBAgAABAgQIECBwAQ9jNRAgQIAAAQIECBAgQIAAAQIECBAgQIBAAgZjIRAgQIAAAQIECBAgQIAAAQIECBAgQICAwVgDBAgQIECAAAECBAgQIECAAAECBAgQIHABD2M1ECBAgAABAgQIECBAgAABAgQIECBAgEACBmMhECBAgAABAgQIECBAgAABAgQIECBAgIDBWAMECBAgQIAAAQIECBAgQIAAAQIECBAgcAEPYzUQIECAAAECBAgQIECAAAECBAgQIECAQAIGYyEQIECAAAECBAgQIECAAAECBAgQIECAgMFYAwQIECBAgAABAgQIECBAgAABAgQIECBwAQ9jNRAgQIAAAQIECBAgQIAAAQIECBAgQIBAAgZjIRAgQIAAAQIECBAgQIAAAQIECBAgQICAwVgDBAgQIECAAAECBAgQIECAAAECBAgQIHABD2M1ECBAgAABAgQIECBAgAABAgQIECBAgEACBmMhECBAgAABAgQIECBAgAABAgQIECBAgIDBWAMECBAgQIAAAQIECBAgQIAAAQIECBAgcAEPYzUQIECAAAECBAgQIECAAAECBAgQIECAQAIGYyEQIECAAAECBAgQIECAAAECBAgQIECAgMFYAwQIECBAgAABAgQIECBAgAABAgQIECBwAQ9jNRAgQIAAAQIECBAgQIAAAQIECBAgQIBAAgZjIRAgQIAAAQIECBAgQIAAAQIECBAgQICAwVgDBAgQIECAAAECBAgQIECAAAECBAgQIHABD2M1ECBAgAABAgQIECBAgAABAgQIECBAgEACBmMhECBAgAABAgQIECBAgAABAgQIECBAgIDBWAMECBAgQIAAAQIECBAgQIAAAQIECBAgcAEPYzUQIECAAAECBAgQIECAAAECBAgQIECAQAIGYyEQIECAAAECBAgQIECAAAECBAgQIECAgMFYAwQIECBAgAABAgQIECBAgAABAgQIECBwAQ9jNRAgQIAAAQIECBAgQIAAAQIECBAgQIBAAgZjIRAgQIAAAQIECBAgQIAAAQIECBAgQICAwVgDBAgQIECAAAECBAgQIECAAAECBAgQIHABD2M1ECBAgAABAgQIECBAgAABAgQIECBAgEACBmMhECBAgAABAgQIECBAgAABAgQIECBAgIDBWAMECBAgQIAAAQIECBAgQIAAAQIECBAgcAEPYzUQIECAAAECBAgQIECAAAECBAgQIECAQAIGYyEQIECAAAECBAgQIECAAAECBAgQIECAgMFYAwQIECBAgAABAgQIECBAgAABAgQIECBwAQ9jNRAgQIAAAQIECBAgQIAAAQIECBAgQIBAAgZjIRAgQIAAAQIECBAgQIAAAQIECBAgQICAwVgDBAgQIECAAAECBAgQIECAAAECBAgQIHABD2M1ECBAgAABAgQIECBAgAABAgQIECBAgEACBmMhECBAgAABAgQIECBAgAABAgQIECBAgIDBWAMECBAgQIAAAQIECBAgQIAAAQIECBAgcAEPYzUQIECAAAECBAgQIECAAAECBAgQIECAQAIGYyEQIECAAAECBAgQIECAAAECBAgQIECAgMFYAwQIECBAgAABAgQIECBAgAABAgQIECBwAQ9jNRAgQIAAAQIECBAgQIAAAQIECBAgQIBAAgZjIRAgQIAAAQIECBAgQIAAAQIECBAgQICAwVgDBAgQIECAAAECBAgQIECAAAECBAgQIHABD2M1ECBAgAABAgQIECBAgAABAgQIECBAgEACBmMhECBAgAABAgQIECBAgAABAgQIECBAgIDBWAMECBAgQIAAAQIECBAgQIAAAQIECBAgcAEPYzUQIECAAAECBAgQIECAAAECBAgQIECAQAIGYyEQIECAAAECBAgQIECAAAECBAgQIECAgMFYAwQIECBAgAABAgQIECBAgAABAgQIECBwAQ9jNRAgQIAAAQIECBAgQIAAAQIECBAgQIBAAgZjIRAgQIAAAQIECBAgQIAAAQIECBAgQICAwVgDBAgQIECAAAECBAgQIECAAAECBAgQIHABD2M1ECBAgAABAgQIECBAgAABAgQIECBAgEACBmMhECBAgAABAgQIECBAgAABAgQIECBAgIDBWAMECBAgQIAAAQIECBAgQIAAAQIECBAgcAEPYzUQIECAAAECBAgQIECAAAECBAgQIECAQAIGYyEQIECAAAECBAgQIECAAAECBAgQIECAgMFYAwQIECBAgAABAgQIECBAgAABAgQIECBwAQ9jNRAgQIAAAQIECBAgQIAAAQIECBAgQIBAAgZjIRAgQIAAAQIECBAgQIAAAQIECBAgQICAwVgDBAgQIECAAAECBAgQIECAAAECBAgQIHABD2M1ECBAgAABAgQIECBAgAABAgQIECBAgEACBmMhECBAgAABAgQIECBAgAABAgQIECBAgIDBWAMECBAgQIAAAQIECBAgQIAAAQIECBAgcAEPYzUQIECAAAECBAgQIECAAAECBAgQIECAQAIGYyEQIECAAAECBAgQIECAAAECBAgQIECAgMFYAwQIECBAgAABAgQIECBAgAABAgQIECBwAQ9jNRAgQIAAAQIECBAgQIAAAQIECBAgQIBAAgMpEgN/fB4NqwAAAABJRU5ErkJggg=="/>
          <p:cNvSpPr>
            <a:spLocks noChangeAspect="1" noChangeArrowheads="1"/>
          </p:cNvSpPr>
          <p:nvPr/>
        </p:nvSpPr>
        <p:spPr bwMode="auto">
          <a:xfrm>
            <a:off x="1060450" y="32196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ru-RU"/>
          </a:p>
        </p:txBody>
      </p:sp>
      <p:sp>
        <p:nvSpPr>
          <p:cNvPr id="10" name="AutoShape 4" descr="data:image/png;base64,iVBORw0KGgoAAAANSUhEUgAABYwAAAN+CAYAAAC2JU/zAAAAAXNSR0IArs4c6QAAIABJREFUeF7s2rENAEEMw7Dc/ks/3o2WYEYgVBl55wgQIECAAAECBAgQIECAAAECBAgQIECAwN09CgQIECBAgAABAgQIECBAgAABAgQIECBA4BcwGOuAAAECBAgQIECAAAECBAgQIECAAAECBCZgMBYCAQIECBAgQIAAAQIECBAgQIAAAQIECBiMNUCAAAECBAgQIECAAAECBAgQIECAAAECCfgwVgMBAgQIECBAgAABAgQIECBAgAABAgQITMBgLAQCBAgQIECAAAECBAgQIECAAAECBAgQMBhrgAABAgQIECBAgAABAgQIECBAgAABAgQS8GGsBgIECBAgQIAAAQIECBAgQIAAAQIECBCYgMFYCAQIECBAgAABAgQIECBAgAABAgQIECBgMNYAAQIECBAgQIAAAQIECBAgQIAAAQIECCTgw1gNBAgQIECAAAECBAgQIECAAAECBAgQIDABg7EQCBAgQIAAAQIECBAgQIAAAQIECBAgQMBgrAECBAgQIECAAAECBAgQIECAAAECBAgQSMCHsRoIECBAgAABAgQIECBAgAABAgQIECBAYAIGYyEQIECAAAECBAgQIECAAAECBAgQIECAgMFYAwQIECBAgAABAgQIECBAgAABAgQIECCQgA9jNRAgQIAAAQIECBAgQIAAAQIECBAgQIDABAzGQiBAgAABAgQIECBAgAABAgQIECBAgAABg7EGCBAgQIAAAQIECBAgQIAAAQIECBAgQCABH8ZqIECAAAECBAgQIECAAAECBAgQIECAAIEJGIyFQIAAAQIECBAgQIAAAQIECBAgQIAAAQIGYw0QIECAAAECBAgQIECAAAECBAgQIECAQAI+jNVAgAABAgQIECBAgAABAgQIECBAgAABAhMwGAuBAAECBAgQIECAAAECBAgQIECAAAECBAzGGiBAgAABAgQIECBAgAABAgQIECBAgACBBHwYq4EAAQIECBAgQIAAAQIECBAgQIAAAQIEJmAwFgIBAgQIECBAgAABAgQIECBAgAABAgQIGIw1QIAAAQIECBAgQIAAAQIECBAgQIAAAQIJ+DBWAwECBAgQIECAAAECBAgQIECAAAECBAhMwGAsBAIECBAgQIAAAQIECBAgQIAAAQIECBAwGGuAAAECBAgQIECAAAECBAgQIECAAAECBBLwYawGAgQIECBAgAABAgQIECBAgAABAgQIEJiAwVgIBAgQIECAAAECBAgQIECAAAECBAgQIGAw1gABAgQIECBAgAABAgQIECBAgAABAgQIJODDWA0ECBAgQIAAAQIECBAgQIAAAQIECBAgMAGDsRAIECBAgAABAgQIECBAgAABAgQIECBAwGCsAQIECBAgQIAAAQIECBAgQIAAAQIECBBIwIexGggQIECAAAECBAgQIECAAAECBAgQIEBgAgZjIRAgQIAAAQIECBAgQIAAAQIECBAgQICAwVgDBAgQIECAAAECBAgQIECAAAECBAgQIJCAD2M1ECBAgAABAgQIECBAgAABAgQIECBAgMAEDMZCIECAAAECBAgQIECAAAECBAgQIECAAAGDsQYIECBAgAABAgQIECBAgAABAgQIECBAIAEfxmogQIAAAQIECBAgQIAAAQIECBAgQIAAgQkYjIVAgAABAgQIECBAgAABAgQIECBAgAABAgZjDRAgQIAAAQIECBAgQIAAAQIECBAgQIBAAj6M1UCAAAECBAgQIECAAAECBAgQIECAAAECEzAYC4EAAQIECBAgQIAAAQIECBAgQIAAAQIEDMYaIECAAAECBAgQIECAAAECBAgQIECAAIEEfBirgQABAgQIECBAgAABAgQIECBAgAABAgQmYDAWAgECBAgQIECAAAECBAgQIECAAAECBAgYjDVAgAABAgQIECBAgAABAgQIECBAgAABAgn4MFYDAQIECBAgQIAAAQIECBAgQIAAAQIECEzAYCwEAgQIECBAgAABAgQIECBAgAABAgQIEDAYa4AAAQIECBAgQIAAAQIECBAgQIAAAQIEEvBhrAYCBAgQIECAAAECBAgQIECAAAECBAgQmIDBWAgECBAgQIAAAQIECBAgQIAAAQIECBAgYDDWAAECBAgQIECAAAECBAgQIECAAAECBAgk4MNYDQQIECBAgAABAgQIECBAgAABAgQIECAwAYOxEAgQIECAAAECBAgQIECAAAECBAgQIEDAYKwBAgQIECBAgAABAgQIECBAgAABAgQIEEjAh7EaCBAgQIAAAQIECBAgQIAAAQIECBAgQGACBmMhECBAgAABAgQIECBAgAABAgQIECBAgIDBWAMECBAgQIAAAQIECBAgQIAAAQIECBAgkIAPYzUQIECAAAECBAgQIECAAAECBAgQIECAwAQMxkIgQIAAAQIECBAgQIAAAQIECBAgQIAAAYOxBggQIECAAAECBAgQIECAAAECBAgQIEAgAR/GaiBAgAABAgQIECBAgAABAgQIECBAgACBCRiMhUCAAAECBAgQIECAAAECBAgQIECAAAECBmMNECBAgAABAgQIECBAgAABAgQIECBAgEACPozVQIAAAQIECBAgQIAAAQIECBAgQIAAAQITMBgLgQABAgQIECBAgAABAgQIECBAgAABAgQMxhogQIAAAQIECBAgQIAAAQIECBAgQIAAgQR8GKuBAAECBAgQIECAAAECBAgQIECAAAECBCZgMBYCAQIECBAgQIAAAQIECBAgQIAAAQIECBiMNUCAAAECBAgQIECAAAECBAgQIECAAAECCfgwVgMBAgQIECBAgAABAgQIECBAgAABAgQITMBgLAQCBAgQIECAAAECBAgQIECAAAECBAgQMBhrgAABAgQIECBAgAABAgQIECBAgAABAgQS8GGsBgIECBAgQIAAAQIECBAgQIAAAQIECBCYgMFYCAQIECBAgAABAgQIECBAgAABAgQIECBgMNYAAQIECBAgQIAAAQIECBAgQIAAAQIECCTgw1gNBAgQIECAAAECBAgQIECAAAECBAgQIDABg7EQCBAgQIAAAQIECBAgQIAAAQIECBAgQMBgrAECBAgQIECAAAECBAgQIECAAAECBAgQSMCHsRoIECBAgAABAgQIECBAgAABAgQIECBAYAIGYyEQIECAAAECBAgQIECAAAECBAgQIECAgMFYAwQIECBAgAABAgQIECBAgAABAgQIECCQgA9jNRAgQIAAAQIECBAgQIAAAQIECBAgQIDABAzGQiBAgAABAgQIECBAgAABAgQIECBAgAABg7EGCBAgQIAAAQIECBAgQIAAAQIECBAgQCABH8ZqIECAAAECBAgQIECAAAECBAgQIECAAIEJGIyFQIAAAQIECBAgQIAAAQIECBAgQIAAAQIGYw0QIECAAAECBAgQIECAAAECBAgQIECAQAI+jNVAgAABAgQIECBAgAABAgQIECBAgAABAhMwGAuBAAECBAgQIECAAAECBAgQIECAAAECBAzGGiBAgAABAgQIECBAgAABAgQIECBAgACBBHwYq4EAAQIECBAgQIAAAQIECBAgQIAAAQIEJmAwFgIBAgQIECBAgAABAgQIECBAgAABAgQIGIw1QIAAAQIECBAgQIAAAQIECBAgQIAAAQIJ+DBWAwECBAgQIECAAAECBAgQIECAAAECBAhMwGAsBAIECBAgQIAAAQIECBAgQIAAAQIECBAwGGuAAAECBAgQIECAAAECBAgQIECAAAECBBLwYawGAgQIECBAgAABAgQIECBAgAABAgQIEJiAwVgIBAgQIECAAAECBAgQIECAAAECBAgQIGAw1gABAgQIECBAgAABAgQIECBAgAABAgQIJODDWA0ECBAgQIAAAQIECBAgQIAAAQIECBAgMAGDsRAIECBAgAABAgQIECBAgAABAgQIECBAwGCsAQIECBAgQIAAAQIECBAgQIAAAQIECBBIwIexGggQIECAAAECBAgQIECAAAECBAgQIEBgAgZjIRAgQIAAAQIECBAgQIAAAQIECBAgQICAwVgDBAgQIECAAAECBAgQIECAAAECBAgQIJCAD2M1ECBAgAABAgQIECBAgAABAgQIECBAgMAEDMZCIECAAAECBAgQIECAAAECBAgQIECAAAGDsQYIECBAgAABAgQIECBAgAABAgQIECBAIAEfxmogQIAAAQIECBAgQIAAAQIECBAgQIAAgQkYjIVAgAABAgQIECBAgAABAgQIECBAgAABAgZjDRAgQIAAAQIECBAgQIAAAQIECBAgQIBAAj6M1UCAAAECBAgQIECAAAECBAgQIECAAAECEzAYC4EAAQIECBAgQIAAAQIECBAgQIAAAQIEDMYaIECAAAECBAgQIECAAAECBAgQIECAAIEEfBirgQABAgQIECBAgAABAgQIECBAgAABAgQmYDAWAgECBAgQIECAAAECBAgQIECAAAECBAgYjDVAgAABAgQIECBAgAABAgQIECBAgAABAgn4MFYDAQIECBAgQIAAAQIECBAgQIAAAQIECEzAYCwEAgQIECBAgAABAgQIECBAgAABAgQIEDAYa4AAAQIECBAgQIAAAQIECBAgQIAAAQIEEvBhrAYCBAgQIECAAAECBAgQIECAAAECBAgQmIDBWAgECBAgQIAAAQIECBAgQIAAAQIECBAgYDDWAAECBAgQIECAAAECBAgQIECAAAECBAgk4MNYDQQIECBAgAABAgQIECBAgAABAgQIECAwAYOxEAgQIECAAAECBAgQIECAAAECBAgQIEDAYKwBAgQIECBAgAABAgQIECBAgAABAgQIEEjAh7EaCBAgQIAAAQIECBAgQIAAAQIECBAgQGACBmMhECBAgAABAgQIECBAgAABAgQIECBAgIDBWAMECBAgQIAAAQIECBAgQIAAAQIECBAgkIAPYzUQIECAAAECBAgQIECAAAECBAgQIECAwAQMxkIgQIAAAQIECBAgQIAAAQIECBAgQIAAAYOxBggQIECAAAECBAgQIECAAAECBAgQIEAgAR/GaiBAgAABAgQIECBAgAABAgQIECBAgACBCRiMhUCAAAECBAgQIECAAAECBAgQIECAAAECBmMNECBAgAABAgQIECBAgAABAgQIECBAgEACPozVQIAAAQIECBAgQIAAAQIECBAgQIAAAQITMBgLgQABAgQIECBAgAABAgQIECBAgAABAgQMxhogQIAAAQIECBAgQIAAAQIECBAgQIAAgQR8GKuBAAECBAgQIECAAAECBAgQIECAAAECBCZgMBYCAQIECBAgQIAAAQIECBAgQIAAAQIECBiMNUCAAAECBAgQIECAAAECBAgQIECAAAECCfgwVgMBAgQIECBAgAABAgQIECBAgAABAgQITMBgLAQCBAgQIECAAAECBAgQIECAAAECBAgQMBhrgAABAgQIECBAgAABAgQIECBAgAABAgQS8GGsBgIECBAgQIAAAQIECBAgQIAAAQIECBCYgMFYCAQIECBAgAABAgQIECBAgAABAgQIECBgMNYAAQIECBAgQIAAAQIECBAgQIAAAQIECCTgw1gNBAgQIECAAAECBAgQIECAAAECBAgQIDABg7EQCBAgQIAAAQIECBAgQIAAAQIECBAgQMBgrAECBAgQIECAAAECBAgQIECAAAECBAgQSMCHsRoIECBAgAABAgQIECBAgAABAgQIECBAYAIGYyEQIECAAAECBAgQIECAAAECBAgQIECAgMFYAwQIECBAgAABAgQIECBAgAABAgQIECCQgA9jNRAgQIAAAQIECBAgQIAAAQIECBAgQIDABAzGQiBAgAABAgQIECBAgAABAgQIECBAgAABg7EGCBAgQIAAAQIECBAgQIAAAQIECBAgQCABH8ZqIECAAAECBAgQIECAAAECBAgQIECAAIEJGIyFQIAAAQIECBAgQIAAAQIECBAgQIAAAQIGYw0QIECAAAECBAgQIECAAAECBAgQIECAQAI+jNVAgAABAgQIECBAgAABAgQIECBAgAABAhMwGAuBAAECBAgQIECAAAECBAgQIECAAAECBAzGGiBAgAABAgQIECBAgAABAgQIECBAgACBBHwYq4EAAQIECBAgQIAAAQIECBAgQIAAAQIEJmAwFgIBAgQIECBAgAABAgQIECBAgAABAgQIGIw1QIAAAQIECBAgQIAAAQIECBAgQIAAAQIJ+DBWAwECBAgQIECAAAECBAgQIECAAAECBAhMwGAsBAIECBAgQIAAAQIECBAgQIAAAQIECBAwGGuAAAECBAgQIECAAAECBAgQIECAAAECBBLwYawGAgQIECBAgAABAgQIECBAgAABAgQIEJiAwVgIBAgQIECAAAECBAgQIECAAAECBAgQIGAw1gABAgQIECBAgAABAgQIECBAgAABAgQIJODDWA0ECBAgQIAAAQIECBAgQIAAAQIECBAgMAGDsRAIECBAgAABAgQIECBAgAABAgQIECBAwGCsAQIECBAgQIAAAQIECBAgQIAAAQIECBBIwIexGggQIECAAAECBAgQIECAAAECBAgQIEBgAgZjIRAgQIAAAQIECBAgQIAAAQIECBAgQICAwVgDBAgQIECAAAECBAgQIECAAAECBAgQIJCAD2M1ECBAgAABAgQIECBAgAABAgQIECBAgMAEDMZCIECAAAECBAgQIECAAAECBAgQIECAAAGDsQYIECBAgAABAgQIECBAgAABAgQIECBAIAEfxmogQIAAAQIECBAgQIAAAQIECBAgQIAAgQkYjIVAgAABAgQIECBAgAABAgQIECBAgAABAgZjDRAgQIAAAQIECBAgQIAAAQIECBAgQIBAAj6M1UCAAAECBAgQIECAAAECBAgQIECAAAECEzAYC4EAAQIECBAgQIAAAQIECBAgQIAAAQIEDMYaIECAAAECBAgQIECAAAECBAgQIECAAIEEfBirgQABAgQIECBAgAABAgQIECBAgAABAgQmYDAWAgECBAgQIECAAAECBAgQIECAAAECBAgYjDVAgAABAgQIECBAgAABAgQIECBAgAABAgn4MFYDAQIECBAgQIAAAQIECBAgQIAAAQIECEzAYCwEAgQIECBAgAABAgQIECBAgAABAgQIEDAYa4AAAQIECBAgQIAAAQIECBAgQIAAAQIEEvBhrAYCBAgQIECAAAECBAgQIECAAAECBAgQmIDBWAgECBAgQIAAAQIECBAgQIAAAQIECBAgYDDWAAECBAgQIECAAAECBAgQIECAAAECBAgk4MNYDQQIECBAgAABAgQIECBAgAABAgQIECAwAYOxEAgQIECAAAECBAgQIECAAAECBAgQIEDAYKwBAgQIECBAgAABAgQIECBAgAABAgQIEEjAh7EaCBAgQIAAAQIECBAgQIAAAQIECBAgQGACBmMhECBAgAABAgQIECBAgAABAgQIECBAgIDBWAMECBAgQIAAAQIECBAgQIAAAQIECBAgkIAPYzUQIECAAAECBAgQIECAAAECBAgQIECAwAQMxkIgQIAAAQIECBAgQIAAAQIECBAgQIAAAYOxBggQIECAAAECBAgQIECAAAECBAgQIEAgAR/GaiBAgAABAgQIECBAgAABAgQIECBAgACBCRiMhUCAAAECBAgQIECAAAECBAgQIECAAAECBmMNECBAgAABAgQIECBAgAABAgQIECBAgEACPozVQIAAAQIECBAgQIAAAQIECBAgQIAAAQITMBgLgQABAgQIECBAgAABAgQIECBAgAABAgQMxhogQIAAAQIECBAgQIAAAQIECBAgQIAAgQR8GKuBAAECBAgQIECAAAECBAgQIECAAAECBCZgMBYCAQIECBAgQIAAAQIECBAgQIAAAQIECBiMNUCAAAECBAgQIECAAAECBAgQIECAAAECCfgwVgMBAgQIECBAgAABAgQIECBAgAABAgQITMBgLAQCBAgQIECAAAECBAgQIECAAAECBAgQMBhrgAABAgQIECBAgAABAgQIECBAgAABAgQS8GGsBgIECBAgQIAAAQIECBAgQIAAAQIECBCYgMFYCAQIECBAgAABAgQIECBAgAABAgQIECBgMNYAAQIECBAgQIAAAQIECBAgQIAAAQIECCTgw1gNBAgQIECAAAECBAgQIECAAAECBAgQIDABg7EQCBAgQIAAAQIECBAgQIAAAQIECBAgQMBgrAECBAgQIECAAAECBAgQIECAAAECBAgQSMCHsRoIECBAgAABAgQIECBAgAABAgQIECBAYAIGYyEQIECAAAECBAgQIECAAAECBAgQIECAgMFYAwQIECBAgAABAgQIECBAgAABAgQIECCQgA9jNRAgQIAAAQIECBAgQIAAAQIECBAgQIDABAzGQiBAgAABAgQIECBAgAABAgQIECBAgAABg7EGCBAgQIAAAQIECBAgQIAAAQIECBAgQCABH8ZqIECAAAECBAgQIECAAAECBAgQIECAAIEJGIyFQIAAAQIECBAgQIAAAQIECBAgQIAAAQIGYw0QIECAAAECBAgQIECAAAECBAgQIECAQAI+jNVAgAABAgQIECBAgAABAgQIECBAgAABAhMwGAuBAAECBAgQIECAAAECBAgQIECAAAECBAzGGiBAgAABAgQIECBAgAABAgQIECBAgACBBHwYq4EAAQIECBAgQIAAAQIECBAgQIAAAQIEJmAwFgIBAgQIECBAgAABAgQIECBAgAABAgQIGIw1QIAAAQIECBAgQIAAAQIECBAgQIAAAQIJ+DBWAwECBAgQIECAAAECBAgQIECAAAECBAhMwGAsBAIECBAgQIAAAQIECBAgQIAAAQIECBAwGGuAAAECBAgQIECAAAECBAgQIECAAAECBBLwYawGAgQIECBAgAABAgQIECBAgAABAgQIEJiAwVgIBAgQIECAAAECBAgQIECAAAECBAgQIGAw1gABAgQIECBAgAABAgQIECBAgAABAgQIJODDWA0ECBAgQIAAAQIECBAgQIAAAQIECBAgMAGDsRAIECBAgAABAgQIECBAgAABAgQIECBAwGCsAQIECBAgQIAAAQIECBAgQIAAAQIECBBIwIexGggQIECAAAECBAgQIECAAAECBAgQIEBgAgZjIRAgQIAAAQIECBAgQIAAAQIECBAgQICAwVgDBAgQIECAAAECBAgQIECAAAECBAgQIJCAD2M1ECBAgAABAgQIECBAgAABAgQIECBAgMAEDMZCIECAAAECBAgQIECAAAECBAgQIECAAAGDsQYIECBAgAABAgQIECBAgAABAgQIECBAIAEfxmogQIAAAQIECBAgQIAAAQIECBAgQIAAgQkYjIVAgAABAgQIECBAgAABAgQIECBAgAABAgZjDRAgQIAAAQIECBAgQIAAAQIECBAgQIBAAj6M1UCAAAECBAgQIECAAAECBAgQIECAAAECEzAYC4EAAQIECBAgQIAAAQIECBAgQIAAAQIEDMYaIECAAAECBAgQIECAAAECBAgQIECAAIEEfBirgQABAgQIECBAgAABAgQIECBAgAABAgQmYDAWAgECBAgQIECAAAECBAgQIECAAAECBAgYjDVAgAABAgQIECBAgAABAgQIECBAgAABAgn4MFYDAQIECBAgQIAAAQIECBAgQIAAAQIECEzAYCwEAgQIECBAgAABAgQIECBAgAABAgQIEDAYa4AAAQIECBAgQIAAAQIECBAgQIAAAQIEEvBhrAYCBAgQIECAAAECBAgQIECAAAECBAgQmIDBWAgECBAgQIAAAQIECBAgQIAAAQIECBAgYDDWAAECBAgQIECAAAECBAgQIECAAAECBAgk4MNYDQQIECBAgAABAgQIECBAgAABAgQIECAwAYOxEAgQIECAAAECBAgQIECAAAECBAgQIEDAYKwBAgQIECBAgAABAgQIECBAgAABAgQIEEjAh7EaCBAgQIAAAQIECBAgQIAAAQIECBAgQGACBmMhECBAgAABAgQIECBAgAABAgQIECBAgIDBWAMECBAgQIAAAQIECBAgQIAAAQIECBAgkIAPYzUQIECAAAECBAgQIECAAAECBAgQIECAwAQMxkIgQIAAAQIECBAgQIAAAQIECBAgQIAAAYOxBggQIECAAAECBAgQIECAAAECBAgQIEAgAR/GaiBAgAABAgQIECBAgAABAgQIECBAgACBCRiMhUCAAAECBAgQIECAAAECBAgQIECAAAECBmMNECBAgAABAgQIECBAgAABAgQIECBAgEACPozVQIAAAQIECBAgQIAAAQIECBAgQIAAAQITMBgLgQABAgQIECBAgAABAgQIECBAgAABAgQMxhogQIAAAQIECBAgQIAAAQIECBAgQIAAgQR8GKuBAAECBAgQIECAAAECBAgQIECAAAECBCZgMBYCAQIECBAgQIAAAQIECBAgQIAAAQIECBiMNUCAAAECBAgQIECAAAECBAgQIECAAAECCfgwVgMBAgQIECBAgAABAgQIECBAgAABAgQITMBgLAQCBAgQIECAAAECBAgQIECAAAECBAgQMBhrgAABAgQIECBAgAABAgQIECBAgAABAgQS8GGsBgIECBAgQIAAAQIECBAgQIAAAQIECBCYgMFYCAQIECBAgAABAgQIECBAgAABAgQIECBgMNYAAQIECBAgQIAAAQIECBAgQIAAAQIECCTgw1gNBAgQIECAAAECBAgQIECAAAECBAgQIDABg7EQCBAgQIAAAQIECBAgQIAAAQIECBAgQMBgrAECBAgQIECAAAECBAgQIECAAAECBAgQSMCHsRoIECBAgAABAgQIECBAgAABAgQIECBAYAIGYyEQIECAAAECBAgQIECAAAECBAgQIECAgMFYAwQIECBAgAABAgQIECBAgAABAgQIECCQgA9jNRAgQIAAAQIECBAgQIAAAQIECBCmPo8JAAAgAElEQVQgQIDABAzGQiBAgAABAgQIECBAgAABAgQIECBAgAABg7EGCBAgQIAAAQIECBAgQIAAAQIECBAgQCABH8ZqIECAAAECBAgQIECAAAECBAgQIECAAIEJGIyFQIAAAQIECBAgQIAAAQIECBAgQIAAAQIGYw0QIECAAAECBAgQIECAAAECBAgQIECAQAI+jNVAgAABAgQIECBAgAABAgQIECBAgAABAhMwGAuBAAECBAgQIECAAAECBAgQIECAAAECBAzGGiBAgAABAgQIECBAgAABAgQIECBAgACBBHwYq4EAAQIECBAgQIAAAQIECBAgQIAAAQIEJmAwFgIBAgQIECBAgAABAgQIECBAgAABAgQIGIw1QIAAAQIECBAgQIAAAQIECBAgQIAAAQIJ+DBWAwECBAgQIECAAAECBAgQIECAAAECBAhMwGAsBAIECBAgQIAAAQIECBAgQIAAAQIECBAwGGuAAAECBAgQIECAAAECBAgQIECAAAECBBLwYawGAgQIECBAgAABAgQIECBAgAABAgQIEJiAwVgIBAgQIECAAAECBAgQIECAAAECBAgQIGAw1gABAgQIECBAgAABAgQIECBAgAABAgQIJODDWA0ECBAgQIAAAQIECBAgQIAAAQIECBAgMAGDsRAIECBAgAABAgQIECBAgAABAgQIECBAwGCsAQIECBAgQIAAAQIECBAgQIAAAQIECBBIwIexGggQIECAAAECBAgQIECAAAECBAgQIEBgAgZjIRAgQIAAAQIECBAgQIAAAQIECBAgQICAwVgDBAgQIECAAAECBAgQIECAAAECBAgQIJCAD2M1ECBAgAABAgQIECBAgAABAgQIECBAgMAEDMZCIECAAAECBAgQIECAAAECBAgQIECAAAGDsQYIECBAgAABAgQIECBAgAABAgQIECBAIAEfxmogQIAAAQIECBAgQIAAAQIECBAgQIAAgQkYjIVAgAABAgQIECBAgAABAgQIECBAgAABAgZjDRAgQIAAAQIECBAgQIAAAQIECBAgQIBAAj6M1UCAAAECBAgQIECAAAECBAgQIECAAAECEzAYC4EAAQIECBAgQIAAAQIECBAgQIAAAQIEDMYaIECAAAECBAgQIECAAAECBAgQIECAAIEEfBirgQABAgQIECBAgAABAgQIECBAgAABAgQmYDAWAgECBAgQIECAAAECBAgQIECAAAECBAgYjDVAgAABAgQIECBAgAABAgQIECBAgAABAgn4MFYDAQIECBAgQIAAAQIECBAgQIAAAQIECEzAYCwEAgQIECBAgAABAgQIECBAgAABAgQIEDAYa4AAAQIECBAgQIAAAQIECBAgQIAAAQIEEvBhrAYCBAgQIECAAAECBAgQIECAAAECBAgQmIDBWAgECBAgQIAAAQIECBAgQIAAAQIECBAgYDDWAAECBAgQIECAAAECBAgQIECAAAECBAgk4MNYDQQIECBAgAABAgQIECBAgAABAgQIECAwAYOxEAgQIECAAAECBAgQIECAAAECBAgQIEDAYKwBAgQIECBAgAABAgQIECBAgAABAgQIEEjAh7EaCBAgQIAAAQIECBAgQIAAAQIECBAgQGACBmMhECBAgAABAgQIECBAgAABAgQIECBAgIDBWAMECBAgQIAAAQIECBAgQIAAAQIECBAgkIAPYzUQIECAAAECBAgQIECAAAECBAgQIECAwAQMxkIgQIAAAQIECBAgQIAAAQIECBAgQIAAAYOxBggQIECAAAECBAgQIECAAAECBAgQIEAgAR/GaiBAgAABAgQIECBAgAABAgQIECBAgACBCRiMhUCAAAECBAgQIECAAAECBAgQIECAAAECBmMNECBAgAABAgQIECBAgAABAgQIECBAgEACPozVQIAAAQIECBAgQIAAAQIECBAgQIAAAQITMBgLgQABAgQIECBAgAABAgQIECBAgAABAgQMxhogQIAAAQIECBAgQIAAAQIECBAgQIAAgQR8GKuBAAECBAgQIECAAAECBAgQIECAAAECBCZgMBYCAQIECBAgQIAAAQIECBAgQIAAAQIECBiMNUCAAAECBAgQIECAAAECBAgQIECAAAECCfgwVgMBAgQIECBAgAABAgQIECBAgAABAgQITMBgLAQCBAgQIECAAAECBAgQIECAAAECBAgQMBhrgAABAgQIECBAgAABAgQIECBAgAABAgQS8GGsBgIECBAgQIAAAQIECBAgQIAAAQIECBCYgMFYCAQIECBAgAABAgQIECBAgAABAgQIECBgMNYAAQIECBAgQIAAAQIECBAgQIAAAQIECCTgw1gNBAgQIECAAAECBAgQIECAAAECBAgQIDABg7EQCBAgQIAAAQIECBAgQIAAAQIECBAgQMBgrAECBAgQIECAAAECBAgQIECAAAECBAgQSMCHsRoIECBAgAABAgQIECBAgAABAgQIECBAYAIGYyEQIECAAAECBAgQIECAAAECBAgQIECAgMFYAwQIECBAgAABAgQIECBAgAABAgQIECCQgA9jNRAgQIAAAQIECBAgQIAAAQIECBAgQIDABAzGQiBAgAABAgQIECBAgAABAgQIECBAgAABg7EGCBAgQIAAAQIECBAgQIAAAQIECBAgQCABH8ZqIECAAAECBAgQIECAAAECBAgQIECAAIEJGIyFQIAAAQIECBAgQIAAAQIECBAgQIAAAQIGYw0QIECAAAECBAgQIECAAAECBAgQIECAQAI+jNVAgAABAgQIECBAgAABAgQIECBAgAABAhMwGAuBAAECBAgQIECAAAECBAgQIECAAAECBAzGGiBAgAABAgQIECBAgAABAgQIECBAgACBBHwYq4EAAQIECBAgQIAAAQIECBAgQIAAAQIEJmAwFgIBAgQIECBAgAABAgQIECBAgAABAgQIGIw1QIAAAQIECBAgQIAAAQIECBAgQIAAAQIJ+DBWAwECBAgQIECAAAECBAgQIECAAAECBAhMwGAsBAIECBAgQIAAAQIECBAgQIAAAQIECBAwGGuAAAECBAgQIECAAAECBAgQIECAAAECBBLwYawGAgQIECBAgAABAgQIECBAgAABAgQIEJiAwVgIBAgQIECAAAECBAgQIECAAAECBAgQIGAw1gABAgQIECBAgAABAgQIECBAgAABAgQIJODDWA0ECBAgQIAAAQIECBAgQIAAAQIECBAgMAGDsRAIECBAgAABAgQIECBAgAABAgQIECBAwGCsAQIECBAgQIAAAQIECBAgQIAAAQIECBBIwIexGggQIECAAAECBAgQIECAAAECBAgQIEBgAgZjIRAgQIAAAQIECBAgQIAAAQIECBAgQICAwVgDBAgQIECAAAECBAgQIECAAAECBAgQIJCAD2M1ECBAgAABAgQIECBAgAABAgQIECBAgMAEDMZCIECAAAECBAgQIECAAAECBAgQIECAAAGDsQYIECBAgAABAgQIECBAgAABAgQIECBAIAEfxmogQIAAAQIECBAgQIAAAQIECBAgQIAAgQkYjIVAgAABAgQIECBAgAABAgQIECBAgAABAgZjDRAgQIAAAQIECBAgQIAAAQIECBAgQIBAAj6M1UCAAAECBAgQIECAAAECBAgQIECAAAECEzAYC4EAAQIECBAgQIAAAQIECBAgQIAAAQIEDMYaIECAAAECBAgQIECAAAECBAgQIECAAIEEfBirgQABAgQIECBAgAABAgQIECBAgAABAgQmYDAWAgECBAgQIECAAAECBAgQIECAAAECBAgYjDVAgAABAgQIECBAgAABAgQIECBAgAABAgn4MFYDAQIECBAgQIAAAQIECBAgQIAAAQIECEzAYCwEAgQIECBAgAABAgQIECBAgAABAgQIEDAYa4AAAQIECBAgQIAAAQIECBAgQIAAAQIEEvBhrAYCBAgQIECAAAECBAgQIECAAAECBAgQmIDBWAgECBAgQIAAAQIECBAgQIAAAQIECBAgYDDWAAECBAgQIECAAAECBAgQIECAAAECBAgk4MNYDQQIECBAgAABAgQIECBAgAABAgQIECAwAYOxEAgQIECAAAECBAgQIECAAAECBAgQIEDAYKwBAgQIECBAgAABAgQIECBAgAABAgQIEEjAh7EaCBAgQIAAAQIECBAgQIAAAQIECBAgQGACBmMhECBAgAABAgQIECBAgAABAgQIECBAgIDBWAMECBAgQIAAAQIECBAgQIAAAQIECBAgkIAPYzUQIECAAAECBAgQIECAAAECBAgQIECAwAQMxkIgQIAAAQIECBAgQIAAAQIECBAgQIAAAYOxBggQIECAAAECBAgQIECAAAECBAgQIEAgAR/GaiBAgAABAgQIECBAgAABAgQIECBAgACBCRiMhUCAAAECBAgQIECAAAECBAgQIECAAAECBmMNECBAgAABAgQIECBAgAABAgQIECBAgEACPozVQIAAAQIECBAgQIAAAQIECBAgQIAAAQITMBgLgQABAgQIECBAgAABAgQIECBAgAABAgQMxhogQIAAAQIECBAgQIAAAQIECBAgQIAAgQR8GKuBAAECBAgQIECAAAECBAgQIECAAAECBCZgMBYCAQIECBAgQIAAAQIECBAgQIAAAQIECBiMNUCAAAECBAgQIECAAAECBAgQIECAAAECCfgwVgMBAgQIECBAgAABAgQIECBAgAABAgQITMBgLAQCBAgQIECAAAECBAgQIECAAAECBAgQMBhrgAABAgQIECBAgAABAgQIECBAgAABAgQS8GGsBgIECBAgQIAAAQIECBAgQIAAAQIECBCYgMFYCAQIECBAgAABAgQIECBAgAABAgQIECBgMNYAAQIECBAgQIAAAQIECBAgQIAAAQIECCTgw1gNBAgQIECAAAECBAgQIECAAAECBAgQIDABg7EQCBAgQIAAAQIECBAgQIAAAQIECBAgQMBgrAECBAgQIECAAAECBAgQIECAAAECBAgQSMCHsRoIECBAgAABAgQIECBAgAABAgQIECBAYAIGYyEQIECAAAECBAgQIECAAAECBAgQIECAgMFYAwQIECBAgAABAgQIECBAgAABAgQIECCQgA9jNRAgQIAAAQIECBAgQIAAAQIECBAgQIDABAzGQiBAgAABAgQIECBAgAABAgQIECBAgAABg7EGCBAgQIAAAQIECBAgQIAAAQIECBAgQCABH8ZqIECAAAECBAgQIECAAAECBAgQIECAAIEJGIyFQIAAAQIECBAgQIAAAQIECBAgQIAAAQIGYw0QIECAAAECBAgQIECAAAECBAgQIECAQAI+jNVAgAABAgQIECBAgAABAgQIECBAgAABAhMwGAuBAAECBAgQIECAAAECBAgQIECAAAECBAzGGiBAgAABAgQIECBAgAABAgQIECBAgACBBHwYq4EAAQIECBAgQIAAAQIECBAgQIAAAQIEJmAwFgIBAgQIECBAgAABAgQIECBAgAABAgQIGIw1QIAAAQIECBAgQIAAAQIECBAgQIAAAQIJ+DBWAwECBAgQIECAAAECBAgQIECAAAECBAhMwGAsBAIECBAgQIAAAQIECBAgQIAAAQIECBAwGGuAAAECBAgQIECAAAECBAgQIECAAAECBBLwYawGAgQIECBAgAABAgQIECBAgAABAgQIEJiAwVgIBAgQIECAAAECBAgQIECAAAECBAgQIGAw1gABAgQIECBAgAABAgQIECBAgAABAgQIJODDWA0ECBAgQIAAAQIECBAgQIAAAQIECBAgMAGDsRAIECBAgAABAgQIECBAgAABAgQIECBAwGCsAQIECBAgQIAAAQIECBAgQIAAAQIECBBIwIexGggQIECAAAECBAgQIECAAAECBAgQIEBgAgZjIRAgQIAAAQIECBAgQIAAAQIECBAgQICAwVgDBAgQIECAAAECBAgQIECAAAECBAgQIJCAD2M1ECBAgAABAgQIECBAgAABAgQIECBAgMAEDMZCIECAAAECBAgQIECAAAECBAgQIECAAAGDsQYIECBAgAABAgQIECBAgAABAgQIECBAIAEfxmogQIAAAQIECBAgQIAAAQIECBAgQIAAgQkYjIVAgAABAgQIECBAgAABAgQIECBAgAABAgZjDRAgQIAAAQIECBAgQIAAAQIECBAgQIBAAj6M1UCAAAECBAgQIECAAAECBAgQIECAAAECEzAYC4EAAQIECBAgQIAAAQIECBAgQIAAAQIEDMYaIECAAAECBAgQIECAAAECBAgQIECAAIEEfBirgQABAgQIECBAgAABAgQIECBAgAABAgQmYDAWAgECBAgQIECAAAECBAgQIECAAAECBAgYjDVAgAABAgQIECBAgAABAgQIECBAgAABAgn4MFYDAQIECBAgQIAAAQIECBAgQIAAAQIECEzAYCwEAgQIECBAgAABAgQIECBAgAABAgQIEDAYa4AAAQIECBAgQIAAAQIECBAgQIAAAQIEEvBhrAYCBAgQIECAAAECBAgQIECAAAECBAgQmIDBWAgECBAgQIAAAQIECBAgQIAAAQIECBAgYDDWAAECBAgQIECAAAECBAgQIECAAAECBAgk4MNYDQQIECBAgAABAgQIECBAgAABAgQIECAwAYOxEAgQIECAAAECBAgQIECAAAECBAgQIEDAYKwBAgQIECBAgAABAgQIECBAgAABAgQIEEjAh7EaCBAgQIAAAQIECBAgQIAAAQIECBAgQGACBmMhECBAgAABAgQIECBAgAABAgQIECBAgIDBWAMECBAgQIAAAQIECBAgQIAAAQIECBAgkIAPYzUQIECAAAECBAgQIECAAAECBAgQIECAwAQMxkIgQIAAAQIECBAgQIAAAQIECBAgQIAAAYOxBggQIECAAAECBAgQIECAAAECBAgQIEAgAR/GaiBAgAABAgQIECBAgAABAgQIECBAgACBCRiMhUCAAAECBAgQIECAAAECBAgQIECAAAECBmMNECBAgAABAgQIECBAgAABAgQIECBAgEACPozVQIAAAQIECBAgQIAAAQIECBAgQIAAAQITMBgLgQABAgQIECBAgAABAgQIECBAgAABAgQMxhogQIAAAQIECBAgQIAAAQIECBAgQIAAgQR8GKuBAAECBAgQIECAAAECBAgQIECAAAECBCZgMBYCAQIECBAgQIAAAQIECBAgQIAAAQIECBiMNUCAAAECBAgQIECAAAECBAgQIECAAAECCfgwVgMBAgQIECBAgAABAgQIECBAgAABAgQITMBgLAQCBAgQIECAAAECBAgQIECAAAECBAgQMBhrgAABAgQIECBAgAABAgQIECBAgAABAgQS8GGsBgIECBAgQIAAAQIECBAgQIAAAQIECBCYgMFYCAQIECBAgAABAgQIECBAgAABAgQIECBgMNYAAQIECBAgQIAAAQIECBAgQIAAAQIECCTgw1gNBAgQIECAAAECBAgQIECAAAECBAgQIDABg7EQCBAgQIAAAQIECBAgQIAAAQIECBAgQMBgrAECBAgQIECAAAECBAgQIECAAAECBAgQSMCHsRoIECBAgAABAgQIECBAgAABAgQIECBAYAIGYyEQIECAAAECBAgQIECAAAECBAgQIECAgMFYAwQIECBAgAABAgQIECBAgAABAgQIECCQgA9jNRAgQIAAAQIECBAgQIAAAQIECBAgQIDABAzGQiBAgAABAgQIECBAgAABAgQIECBAgAABg7EGCBAgQIAAAQIECBAgQIAAAQIECBAgQCABH8ZqIECAAAECBAgQIECAAAECBAgQIECAAIEJGIyFQIAAAQIECBAgQIAAAQIECBAgQIAAAQIGYw0QIECAAAECBAgQIECAAAECBAgQIECAQAI+jNVAgAABAgQIECBAgAABAgQIECBAgAABAhMwGAuBAAECBAgQIECAAAECBAgQIECAAAECBAzGGiBAgAABAgQIECBAgAABAgQIECBAgACBBHwYq4EAAQIECBAgQIAAAQIECBAgQIAAAQIEJmAwFgIBAgQIECBAgAABAgQIECBAgAABAgQIGIw1QIAAAQIECBAgQIAAAQIECBAgQIAAAQIJ+DBWAwECBAgQIECAAAECBAgQIECAAAECBAhMwGAsBAIECBAgQIAAAQIECBAgQIAAAQIECBAwGGuAAAECBAgQIECAAAECBAgQIECAAAECBBLwYawGAgQIECBAgAABAgQIECBAgAABAgQIEJiAwVgIBAgQIECAAAECBAgQIECAAAECBAgQIGAw1gABAgQIECBAgAABAgQIECBAgAABAgQIJODDWA0ECBAgQIAAAQIECBAgQIAAAQIECBAgMAGDsRAIECBAgAABAgQIECBAgAABAgQIECBAwGCsAQIECBAgQIAAAQIECBAgQIAAAQIECBBIwIexGggQIECAAAECBAgQIECAAAECBAgQIEBgAgZjIRAgQIAAAQIECBAgQIAAAQIECBAgQICAwVgDBAgQIECAAAECBAgQIECAAAECBAgQIJCAD2M1ECBAgAABAgQIECBAgAABAgQIECBAgMAEDMZCIECAAAECBAgQIECAAAECBAgQIECAAAGDsQYIECBAgAABAgQIECBAgAABAgQIECBAIAEfxmogQIAAAQIECBAgQIAAAQIECBAgQIAAgQkYjIVAgAABAgQIECBAgAABAgQIECBAgAABAgZjDRAgQIAAAQIECBAgQIAAAQIECBAgQIBAAj6M1UCAAAECBAgQIECAAAECBAgQIECAAAECEzAYC4EAAQIECBAgQIAAAQIECBAgQIAAAQIEDMYaIECAAAECBAgQIECAAAECBAgQIECAAIEEfBirgQABAgQIECBAgAABAgQIECBAgAABAgQmYDAWAgECBAgQIECAAAECBAgQIECAAAECBAgYjDVAgAABAgQIECBAgAABAgQIECBAgAABAgn4MFYDAQIECBAgQIAAAQIECBAgQIAAAQIECEzAYCwEAgQIECBAgAABAgQIECBAgAABAgQIEDAYa4AAAQIECBAgQIAAAQIECBAgQIAAAQIEEvBhrAYCBAgQIECAAAECBAgQIECAAAECBAgQmIDBWAgECBAgQIAAAQIECBAgQIAAAQIECBAgYDDWAAECBAgQIECAAAECBAgQIECAAAECBAgk4MNYDQQIECBAgAABAgQIECBAgAABAgQIECAwAYOxEAgQIECAAAECBAgQIECAAAECBAgQIEDAYKwBAgQIECBAgAABAgQIECBAgAABAgQIEEjAh7EaCBAgQIAAAQIECBAgQIAAAQIECBAgQGACBmMhECBAgAABAgQIECBAgAABAgQIECBAgIDBWAMECBAgQIAAAQIECBAgQIAAAQIECBAgkIAPYzUQIECAAAECBAgQIECAAAECBAgQIECAwAQMxkIgQIAAAQIECBAgQIAAAQIECBAgQIAAAYOxBggQIECAAAECBAgQIECAAAECBAgQIEAgAR/GaiBAgAABAgQIECBAgAABAgQIECBAgACBCRiMhUCAAAECBAgQIECAAAECBAgQIECAAAECBmMNECBAgAABAgQIECBAgAABAgQIECBAgEACPozVQIAAAQIECBAgQIAAAQIECBAgQIAAAQITMBgLgQABAgQIECBAgAABAgQIECBAgAABAgQMxhogQIAAAQIECBAgQIAAAQIECBAgQIAAgQR8GKuBAAECBAgQIECAAAECBAgQIECAAAECBCZgMBYCAQIECBAgQIAAAQIECBAgQIAAAQIECBiMNUCAAAECBAgQIECAAAECBAgQIECAAAECCfgwVgMBAgQIECBAgAABAgQIECBAgAABAgQITMBgLAQCBAgQIECAAAECBAgQIECAAAECBAgQMBhrgAABAgQIECBAgAABAgQIECBAgAABAgQS8GGsBgIECBAgQIAAAQIECBAgQIAAAQIECBCYgMFYCAQIECBAgAABAgQIECBAgAABAgQIECBgMNYAAQIECBAgQIAAAQIECBAgQIAAAQIECCTgw1gNBAgQIECAAAECBAgQIECAAAECBAgQIDABg7EQCBAgQIAAAQIECBAgQIAAAQIECBAgQMBgrAECBAgQIECAAAECBAgQIECAAAECBAgQSMCHsRoIECBAgAABAgQIECBAgAABAgQIECBAYAIGYyEQIECAAAECBAgQIECAAAECBAgQIECAgMFYAwQIECBAgAABAgQIECBAgAABAgQIECCQgA9jNRAgQIAAAQIECBAgQIAAAQIECBAgQIDABAzGQiBAgAABAgQIECBAgAABAgQIECBAgAABg7EGCBAgQIAAAQIECBAgQIAAAQIECBAgQCABH8ZqIECAAAECBAgQIECAAAECBAgQIECAAIEJGIyFQIAAAQIECBAgQIAAAQIECBAgQIAAAQIGYw0QIECAAAECBAgQIECAAAECBAgQIECAQAI+jNVAgAABAgQIECBAgAABAgQIECBAgAABAhMwGAuBAAECBAgQIECAAAECBAgQIECAAAECBAzGGiBAgAABAgQIECBAgAABAgQIECBAgACBBHwYq4EAAQIECBAgQIAAAQIECBAgQIAAAQIEJmAwFgIBAgQIECBAgAABAgQIECBAgAABAgQIGIw1QIAAAQIECBAgQIAAAQIECBAgQIAAAQIJ+DBWAwECBAgQIECAAAECBAgQIECAAAECBAhMwGAsBAIECBAgQIAAAQIECBAgQIAAAQIECBAwGGuAAAECBAgQIECAAAECBAgQIECAAAECBBLwYawGAgQIECBAgAABAgQIECBAgAABAgQIEJiAwVgIBAgQIECAAAECBAgQIECAAAECBAgQIGAw1gABAgQIECBAgAABAgQIECBAgAABAgQIJODDWA0ECBAgQIAAAQIECBAgQIAAAQIECBAgMAGDsRAIECBAgAABAgQIEHc9RcIAAB1vSURBVCBAgAABAgQIECBAwGCsAQIECBAgQIAAAQIECBAgQIAAAQIECBBIwIexGggQIECAAAECBAgQIECAAAECBAgQIEBgAgZjIRAgQIAAAQIECBAgQIAAAQIECBAgQICAwVgDBAgQIECAAAECBAgQIECAAAECBAgQIJCAD2M1ECBAgAABAgQIECBAgAABAgQIECBAgMAEDMZCIECAAAECBAgQIECAAAECBAgQIECAAAGDsQYIECBAgAABAgQIECBAgAABAgQIECBAIAEfxmogQIAAAQIECBAgQIAAAQIECBAgQIAAgQkYjIVAgAABAgQIECBAgAABAgQIECBAgAABAgZjDRAgQIAAAQIECBAgQIAAAQIECBAgQIBAAj6M1UCAAAECBAgQIECAAAECBAgQIECAAAECEzAYC4EAAQIECBAgQIAAAQIECBAgQIAAAQIEDMYaIECAAAECBAgQIECAAAECBAgQIECAAIEEfBirgQABAgQIECBAgAABAgQIECBAgAABAgQmYDAWAgECBAgQIECAAAECBAgQIECAAAECBAgYjDVAgAABAgQIECBAgAABAgQIECBAgAABAgn4MFYDAQIECBAgQIAAAQIECBAgQIAAAQIECEzAYCwEAgQIECBAgAABAgQIECBAgAABAgQIEDAYa4AAAQIECBAgQIAAAQIECBAgQIAAAQIEEvBhrAYCBAgQIECAAAECBAgQIECAAAECBAgQmIDBWAgECBAgQIAAAQIECBAgQIAAAQIECBAgYDDWAAECBAgQIECAAAECBAgQIECAAAECBAgk4MNYDQQIECBAgAABAgQIECBAgAABAgQIECAwAYOxEAgQIECAAAECBAgQIECAAAECBAgQIEDAYKwBAgQIECBAgAABAgQIECBAgAABAgQIEEjAh7EaCBAgQIAAAQIECBAgQIAAAQIECBAgQGACBmMhECBAgAABAgQIECBAgAABAgQIECBAgIDBWAMECBAgQIAAAQIECBAgQIAAAQIECBAgkIAPYzUQIECAAAECBAgQIECAAAECBAgQIECAwAQMxkIgQIAAAQIECBAgQIAAAQIECBAgQIAAAYOxBggQIECAAAECBAgQIECAAAECBAgQIEAgAR/GaiBAgAABAgQIECBAgAABAgQIECBAgACBCRiMhUCAAAECBAgQIECAAAECBAgQIECAAAECBmMNECBAgAABAgQIECBAgAABAgQIECBAgEACPozVQIAAAQIECBAgQIAAAQIECBAgQIAAAQITMBgLgQABAgQIECBAgAABAgQIECBAgAABAgQMxhogQIAAAQIECBAgQIAAAQIECBAgQIAAgQR8GKuBAAECBAgQIECAAAECBAgQIECAAAECBCZgMBYCAQIECBAgQIAAAQIECBAgQIAAAQIECBiMNUCAAAECBAgQIECAAAECBAgQIECAAAECCfgwVgMBAgQIECBAgAABAgQIECBAgAABAgQITMBgLAQCBAgQIECAAAECBAgQIECAAAECBAgQMBhrgAABAgQIECBAgAABAgQIECBAgAABAgQS8GGsBgIECBAgQIAAAQIECBAgQIAAAQIECBCYgMFYCAQIECBAgAABAgQIECBAgAABAgQIECBgMNYAAQIECBAgQIAAAQIECBAgQIAAAQIECCTgw1gNBAgQIECAAAECBAgQIECAAAECBAgQIDABg7EQCBAgQIAAAQIECBAgQIAAAQIECBAgQMBgrAECBAgQIECAAAECBAgQIECAAAECBAgQSMCHsRoIECBAgAABAgQIECBAgAABAgQIECBAYAIGYyEQIECAAAECBAgQIECAAAECBAgQIECAgMFYAwQIECBAgAABAgQIECBAgAABAgQIECCQgA9jNRAgQIAAAQIECBAgQIAAAQIECBAgQIDABAzGQiBAgAABAgQIECBAgAABAgQIECBAgAABg7EGCBAgQIAAAQIECBAgQIAAAQIECBAgQCABH8ZqIECAAAECBAgQIECAAAECBAgQIECAAIEJGIyFQIAAAQIECBAgQIAAAQIECBAgQIAAAQIGYw0QIECAAAECBAgQIECAAAECBAgQIECAQAI+jNVAgAABAgQIECBAgAABAgQIECBAgAABAhMwGAuBAAECBAgQIECAAAECBAgQIECAAAECBAzGGiBAgAABAgQIECBAgAABAgQIECBAgACBBHwYq4EAAQIECBAgQIAAAQIECBAgQIAAAQIEJmAwFgIBAgQIECBAgAABAgQIECBAgAABAgQIGIw1QIAAAQIECBAgQIAAAQIECBAgQIAAAQIJ+DBWAwECBAgQIECAAAECBAgQIECAAAECBAhMwGAsBAIECBAgQIAAAQIECBAgQIAAAQIECBAwGGuAAAECBAgQIECAAAECBAgQIECAAAECBBLwYawGAgQIECBAgAABAgQIECBAgAABAgQIEJiAwVgIBAgQIECAAAECBAgQIECAAAECBAgQIGAw1gABAgQIECBAgAABAgQIECBAgAABAgQIJODDWA0ECBAgQIAAAQIECBAgQIAAAQIECBAgMAGDsRAIECBAgAABAgQIECBAgAABAgQIECBAwGCsAQIECBAgQIAAAQIECBAgQIAAAQIECBBIwIexGggQIECAAAECBAgQIECAAAECBAgQIEBgAgZjIRAgQIAAAQIECBAgQIAAAQIECBAgQICAwVgDBAgQIECAAAECBAgQIECAAAECBAgQIJCAD2M1ECBAgAABAgQIECBAgAABAgQIECBAgMAEDMZCIECAAAECBAgQIECAAAECBAgQIECAAAGDsQYIECBAgAABAgQIECBAgAABAgQIECBAIAEfxmogQIAAAQIECBAgQIAAAQIECBAgQIAAgQkYjIVAgAABAgQIECBAgAABAgQIECBAgAABAgZjDRAgQIAAAQIECBAgQIAAAQIECBAgQIBAAj6M1UCAAAECBAgQIECAAAECBAgQIECAAAECEzAYC4EAAQIECBAgQIAAAQIECBAgQIAAAQIEDMYaIECAAAECBAgQIECAAAECBAgQIECAAIEEfBirgQABAgQIECBAgAABAgQIECBAgAABAgQmYDAWAgECBAgQIECAAAECBAgQIECAAAECBAgYjDVAgAABAgQIECBAgAABAgQIECBAgAABAgn4MFYDAQIECBAgQIAAAQIECBAgQIAAAQIECEzAYCwEAgQIECBAgAABAgQIECBAgAABAgQIEDAYa4AAAQIECBAgQIAAAQIECBAgQIAAAQIEEvBhrAYCBAgQIECAAAECBAgQIECAAAECBAgQmIDBWAgECBAgQIAAAQIECBAgQIAAAQIECBAgYDDWAAECBAgQIECAAAECBAgQIECAAAECBAgk4MNYDQQIECBAgAABAgQIECBAgAABAgQIECAwAYOxEAgQIECAAAECBAgQIECAAAECBAgQIEDAYKwBAgQIECBAgAABAgQIECBAgAABAgQIEEjAh7EaCBAgQIAAAQIECBAgQIAAAQIECBAgQGACBmMhECBAgAABAgQIECBAgAABAgQIECBAgIDBWAMECBAgQIAAAQIECBAgQIAAAQIECBAgkIAPYzUQIECAAAECBAgQIECAAAECBAgQIECAwAQMxkIgQIAAAQIECBAgQIAAAQIECBAgQIAAAYOxBggQIECAAAECBAgQIECAAAECBAgQIEAgAR/GaiBAgAABAgQIECBAgAABAgQIECBAgACBCRiMhUCAAAECBAgQIECAAAECBAgQIECAAAECBmMNECBAgAABAgQIECBAgAABAgQIECBAgEACPozVQIAAAQIECBAgQIAAAQIECBAgQIAAAQITMBgLgQABAgQIECBAgAABAgQIECBAgAABAgQMxhogQIAAAQIECBAgQIAAAQIECBAgQIAAgQR8GKuBAAECBAgQIECAAIGvXTumAQAAQBjm3zXJHkzUQrOLQIAAAQIECBAgQIBAAgZjIRAgQIAAAQIECBAgQIAAAQIECBAgQICAwVgDBAgQIECAAAECBAgQIECAAAECBAgQIHABD2M1ECBAgAABAgQIECBAgAABAgQIECBAgEACBmMhECBAgAABAgQIECBAgAABAgQIECBAgIDBWAMECBAgQIAAAQIECBAgQIAAAQIECBAgcAEPYzUQIECAAAECBAgQIECAAAECBAgQIECAQAIGYyEQIECAAAECBAgQIECAAAECBAgQIECAgMFYAwQIECBAgAABAgQIECBAgAABAgQIECBwAQ9jNRAgQIAAAQIECBAgQIAAAQIECBAgQIBAAgZjIRAgQIAAAQIECBAgQIAAAQIECBAgQICAwVgDBAgQIECAAAECBAgQIECAAAECBAgQIHABD2M1ECBAgAABAgQIECBAgAABAgQIECBAgEACBmMhECBAgAABAgQIECBAgAABAgQIECBAgIDBWAMECBAgQIAAAQIECBAgQIAAAQIECBAgcAEPYzUQIECAAAECBAgQIECAAAECBAgQIECAQAIGYyEQIECAAAECBAgQIECAAAECBAgQIECAgMFYAwQIECBAgAABAgQIECBAgAABAgQIECBwAQ9jNRAgQIAAAQIECBAgQIAAAQIECBAgQIBAAgZjIRAgQIAAAQIECBAgQIAAAQIECBAgQICAwVgDBAgQIECAAAECBAgQIECAAAECBAgQIHABD2M1ECBAgAABAgQIECBAgAABAgQIECBAgEACBmMhECBAgAABAgQIECBAgAABAgQIECBAgIDBWAMECBAgQIAAAQIECBAgQIAAAQIECBAgcAEPYzUQIECAAAECBAgQIECAAAECBAgQIECAQAIGYyEQIECAAAECBAgQIECAAAECBAgQIECAgMFYAwQIECBAgAABAgQIECBAgAABAgQIECBwAQ9jNRAgQIAAAQIECBAgQIAAAQIECBAgQIBAAgZjIRAgQIAAAQIECBAgQIAAAQIECBAgQICAwVgDBAgQIECAAAECBAgQIECAAAECBAgQIHABD2M1ECBAgAABAgQIECBAgAABAgQIECBAgEACBmMhECBAgAABAgQIECBAgAABAgQIECBAgIDBWAMECBAgQIAAAQIECBAgQIAAAQIECBAgcAEPYzUQIECAAAECBAgQIECAAAECBAgQIECAQAIGYyEQIECAAAECBAgQIECAAAECBAgQIECAgMFYAwQIECBAgAABAgQIECBAgAABAgQIECBwAQ9jNRAgQIAAAQIECBAgQIAAAQIECBAgQIBAAgZjIRAgQIAAAQIECBAgQIAAAQIECBAgQICAwVgDBAgQIECAAAECBAgQIECAAAECBAgQIHABD2M1ECBAgAABAgQIECBAgAABAgQIECBAgEACBmMhECBAgAABAgQIECBAgAABAgQIECBAgIDBWAMECBAgQIAAAQIECBAgQIAAAQIECBAgcAEPYzUQIECAAAECBAgQIECAAAECBAgQIECAQAIGYyEQIECAAAECBAgQIECAAAECBAgQIECAgMFYAwQIECBAgAABAgQIECBAgAABAgQIECBwAQ9jNRAgQIAAAQIECBAgQIAAAQIECBAgQIBAAgZjIRAgQIAAAQIECBAgQIAAAQIECBAgQICAwVgDBAgQIECAAAECBAgQIECAAAECBAgQIHABD2M1ECBAgAABAgQIECBAgAABAgQIECBAgEACBmMhECBAgAABAgQIECBAgAABAgQIECBAgIDBWAMECBAgQIAAAQIECBAgQIAAAQIECBAgcAEPYzUQIECAAAECBAgQIECAAAECBAgQIECAQAIGYyEQIECAAAECBAgQIECAAAECBAgQIECAgMFYAwQIECBAgAABAgQIECBAgAABAgQIECBwAQ9jNRAgQIAAAQIECBAgQIAAAQIECBAgQIBAAgZjIRAgQIAAAQIECBAgQIAAAQIECBAgQICAwVgDBAgQIECAAAECBAgQIECAAAECBAgQIHABD2M1ECBAgAABAgQIECBAgAABAgQIECBAgEACBmMhECBAgAABAgQIECBAgAABAgQIECBAgIDBWAMECBAgQIAAAQIECBAgQIAAAQIECBAgcAEPYzUQIECAAAECBAgQIECAAAECBAgQIECAQAIGYyEQIECAAAECBAgQIECAAAECBAgQIECAgMFYAwQIECBAgAABAgQIECBAgAABAgQIECBwAQ9jNRAgQIAAAQIECBAgQIAAAQIECBAgQIBAAgZjIRAgQIAAAQIECBAgQIAAAQIECBAgQICAwVgDBAgQIECAAAECBAgQIECAAAECBAgQIHABD2M1ECBAgAABAgQIECBAgAABAgQIECBAgEACBmMhECBAgAABAgQIECBAgAABAgQIECBAgIDBWAMECBAgQIAAAQIECBAgQIAAAQIECBAgcAEPYzUQIECAAAECBAgQIECAAAECBAgQIECAQAIGYyEQIECAAAECBAgQIECAAAECBAgQIECAgMFYAwQIECBAgAABAgQIECBAgAABAgQIECBwAQ9jNRAgQIAAAQIECBAgQIAAAQIECBAgQIBAAgZjIRAgQIAAAQIECBAgQIAAAQIECBAgQICAwVgDBAgQIECAAAECBAgQIECAAAECBAgQIHABD2M1ECBAgAABAgQIECBAgAABAgQIECBAgEACBmMhECBAgAABAgQIECBAgAABAgQIECBAgIDBWAMECBAgQIAAAQIECBAgQIAAAQIECBAgcAEPYzUQIECAAAECBAgQIECAAAECBAgQIECAQAIGYyEQIECAAAECBAgQIECAAAECBAgQIECAgMFYAwQIECBAgAABAgQIECBAgAABAgQIECBwAQ9jNRAgQIAAAQIECBAgQIAAAQIECBAgQIBAAgZjIRAgQIAAAQIECBAgQIAAAQIECBAgQICAwVgDBAgQIECAAAECBAgQIECAAAECBAgQIHABD2M1ECBAgAABAgQIECBAgAABAgQIECBAgEACBmMhECBAgAABAgQIECBAgAABAgQIECBAgIDBWAMECBAgQIAAAQIECBAgQIAAAQIECBAgcAEPYzUQIECAAAECBAgQIECAAAECBAgQIECAQAIGYyEQIECAAAECBAgQIECAAAECBAgQIECAgMFYAwQIECBAgAABAgQIECBAgAABAgQIECBwAQ9jNRAgQIAAAQIECBAgQIAAAQIECBAgQIBAAgZjIRAgQIAAAQIECBAgQIAAAQIECBAgQICAwVgDBAgQIECAAAECBAgQIECAAAECBAgQIHABD2M1ECBAgAABAgQIECBAgAABAgQIECBAgEACBmMhECBAgAABAgQIECBAgAABAgQIECBAgIDBWAMECBAgQIAAAQIECBAgQIAAAQIECBAgcAEPYzUQIECAAAECBAgQIECAAAECBAgQIECAQAIGYyEQIECAAAECBAgQIECAAAECBAgQIECAgMFYAwQIECBAgAABAgQIECBAgAABAgQIECBwAQ9jNRAgQIAAAQIECBAgQIAAAQIECBAgQIBAAgZjIRAgQIAAAQIECBAgQIAAAQIECBAgQICAwVgDBAgQIECAAAECBAgQIECAAAECBAgQIHABD2M1ECBAgAABAgQIECBAgAABAgQIECBAgEACBmMhECBAgAABAgQIECBAgAABAgQIECBAgIDBWAMECBAgQIAAAQIECBAgQIAAAQIECBAgcAEPYzUQIECAAAECBAgQIECAAAECBAgQIECAQAIGYyEQIECAAAECBAgQIECAAAECBAgQIECAgMFYAwQIECBAgAABAgQIECBAgAABAgQIECBwAQ9jNRAgQIAAAQIECBAgQIAAAQIECBAgQIBAAgZjIRAgQIAAAQIECBAgQIAAAQIECBAgQICAwVgDBAgQIECAAAECBAgQIECAAAECBAgQIHABD2M1ECBAgAABAgQIECBAgAABAgQIECBAgEACBmMhECBAgAABAgQIECBAgAABAgQIECBAgIDBWAMECBAgQIAAAQIECBAgQIAAAQIECBAgcAEPYzUQIECAAAECBAgQIECAAAECBAgQIECAQAIGYyEQIECAAAECBAgQIECAAAECBAgQIECAgMFYAwQIECBAgAABAgQIECBAgAABAgQIECBwAQ9jNRAgQIAAAQIECBAgQIAAAQIECBAgQIBAAgZjIRAgQIAAAQIECBAgQIAAAQIECBAgQICAwVgDBAgQIECAAAECBAgQIECAAAECBAgQIHABD2M1ECBAgAABAgQIECBAgAABAgQIECBAgEACBmMhECBAgAABAgQIECBAgAABAgQIECBAgIDBWAMECBAgQIAAAQIECBAgQIAAAQIECBAgcAEPYzUQIECAAAECBAgQIECAAAECBAgQIECAQAIGYyEQIECAAAECBAgQIECAAAECBAgQIECAgMFYAwQIECBAgAABAgQIECBAgAABAgQIECBwAQ9jNRAgQIAAAQIECBAgQIAAAQIECBAgQIBAAgZjIRAgQIAAAQIECBAgQIAAAQIECBAgQICAwVgDBAgQIECAAAECBAgQIECAAAECBAgQIHABD2M1ECBAgAABAgQIECBAgAABAgQIECBAgEACBmMhECBAgAABAgQIECBAgAABAgQIECBAgIDBWAMECBAgQIAAAQIECBAgQIAAAQIECBAgcAEPYzUQIECAAAECBAgQIECAAAECBAgQIECAQAIGYyEQIECAAAECBAgQIECAAAECBAgQIECAgMFYAwQIECBAgAABAgQIECBAgAABAgQIECBwAQ9jNRAgQIAAAQIECBAgQIAAAQIECBAgQIBAAgZjIRAgQIAAAQIECBAgQIAAAQIECBAgQICAwVgDBAgQIECAAAECBAgQIECAAAECBAgQIHABD2M1ECBAgAABAgQIECBAgAABAgQIECBAgEACBmMhECBAgAABAgQIECBAgAABAgQIECBAgIDBWAMECBAgQIAAAQIECBAgQIAAAQIECBAgcAEPYzUQIECAAAECBAgQIECAAAECBAgQIECAQAIGYyEQIECAAAECBAgQIECAAAECBAgQIECAgMFYAwQIECBAgAABAgQIECBAgAABAgQIECBwAQ9jNRAgQIAAAQIECBAgQIAAAQIECBAgQIBAAgZjIRAgQIAAAQIECBAgQIAAAQIECBAgQICAwVgDBAgQIECAAAECBAgQIECAAAECBAgQIHABD2M1ECBAgAABAgQIECBAgAABAgQIECBAgEACBmMhECBAgAABAgQIECBAgAABAgQIECBAgIDBWAMECBAgQIAAAQIECBAgQIAAAQIECBAgcAEPYzUQIECAAAECBAgQIECAAAECBAgQIECAQAIGYyEQIECAAAECBAgQIECAAAECBAgQIECAgMFYAwQIECBAgAABAgQIECBAgAABAgQIECBwAQ9jNRAgQIAAAQIECBAgQIAAAQIECBAgQIBAAgZjIRAgQIAAAQIECBAgQIAAAQIECBAgQICAwVgDBAgQIECAAAECBAgQIECAAAECBAgQIHABD2M1ECBAgAABAgQIECBAgAABAgQIECBAgEACBmMhECBAgAABAgQIECBAgAABAgQIECBAgIDBWAMECBAgQIAAAQIECBAgQIAAAQIECBAgcAEPYzUQIECAAAECBAgQIECAAAECBAgQIECAQAIGYyEQIECAAAECBAgQIECAAAECBAgQIECAgMFYAwQIECBAgAABAgQIECBAgAABAgQIECBwAQ9jNRAgQIAAAQIECBAgQIAAAQIECBAgQIBAAgZjIRAgQIAAAQIECBAgQIAAAQIECBAgQICAwVgDBAgQIECAAAECBAgQIECAAAECBAgQIHABD2M1ECBAgAABAgQIECBAgAABAgQIECBAgEACBmMhECBAgAABAgQIECBAgAABAgQIECBAgIDBWAMECBAgQIAAAQIECBAgQIAAAQIECBAgcAEPYzUQIECAAAECBAgQIECAAAECBAgQIECAQAIGYyEQIECAAAECBAgQIECAAAECBAgQIECAgMFYAwQIECBAgAABAgQIECBAgAABAgQIECBwAQ9jNRAgQIAAAQIECBAgQIAAAQIECBAgQIBAAgMpEgN/fB4NqwAAAABJRU5ErkJggg=="/>
          <p:cNvSpPr>
            <a:spLocks noChangeAspect="1" noChangeArrowheads="1"/>
          </p:cNvSpPr>
          <p:nvPr/>
        </p:nvSpPr>
        <p:spPr bwMode="auto">
          <a:xfrm>
            <a:off x="1212850" y="47436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ru-RU"/>
          </a:p>
        </p:txBody>
      </p:sp>
      <p:pic>
        <p:nvPicPr>
          <p:cNvPr id="15" name="ff6102bd07f456cbe25616a272a7880f">
            <a:hlinkClick r:id="" action="ppaction://media"/>
          </p:cNvPr>
          <p:cNvPicPr>
            <a:picLocks noChangeAspect="1"/>
          </p:cNvPicPr>
          <p:nvPr>
            <a:videoFile r:link="rId7"/>
            <p:extLst>
              <p:ext uri="{DAA4B4D4-6D71-4841-9C94-3DE7FCFB9230}">
                <p14:media xmlns:p14="http://schemas.microsoft.com/office/powerpoint/2010/main" r:embed="rId8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2529336" y="168275"/>
            <a:ext cx="4762500" cy="4886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800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2875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video>
              <p:cMediaNode vol="80000">
                <p:cTn id="13" repeatCount="indefinite" fill="hold" display="0">
                  <p:stCondLst>
                    <p:cond delay="indefinite"/>
                  </p:stCondLst>
                </p:cTn>
                <p:tgtEl>
                  <p:spTgt spid="15"/>
                </p:tgtEl>
              </p:cMediaNode>
            </p:vide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8" dur="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154523" y="25400"/>
            <a:ext cx="20345400" cy="1109924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443450" y="119313"/>
            <a:ext cx="2438611" cy="243861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" t="9260" r="-416" b="4444"/>
          <a:stretch>
            <a:fillRect/>
          </a:stretch>
        </p:blipFill>
        <p:spPr>
          <a:xfrm>
            <a:off x="11166145" y="2960548"/>
            <a:ext cx="7994650" cy="388073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259" b="6297"/>
          <a:stretch>
            <a:fillRect/>
          </a:stretch>
        </p:blipFill>
        <p:spPr>
          <a:xfrm>
            <a:off x="1822450" y="7250234"/>
            <a:ext cx="7886701" cy="3746183"/>
          </a:xfrm>
          <a:prstGeom prst="rect">
            <a:avLst/>
          </a:prstGeom>
        </p:spPr>
      </p:pic>
      <p:pic>
        <p:nvPicPr>
          <p:cNvPr id="1026" name="Picture 2" descr="mix_white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7954" y="325235"/>
            <a:ext cx="1143000" cy="10133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20250413-223206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1454" y="541281"/>
            <a:ext cx="5753100" cy="695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habrastorage.org/r/w1560/getpro/habr/upload_files/2d5/26b/007/2d526b00738218a3d172d35d71de4349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5634" y="1311630"/>
            <a:ext cx="8332609" cy="46523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3155097" y="1730462"/>
            <a:ext cx="4288353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7200" dirty="0" err="1" smtClean="0">
                <a:solidFill>
                  <a:schemeClr val="bg1"/>
                </a:solidFill>
                <a:latin typeface="-apple-system"/>
              </a:rPr>
              <a:t>Symbolab</a:t>
            </a:r>
            <a:endParaRPr lang="ru-RU" sz="7200" dirty="0">
              <a:solidFill>
                <a:schemeClr val="bg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646743" y="6239338"/>
            <a:ext cx="209544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dirty="0" err="1" smtClean="0">
                <a:solidFill>
                  <a:schemeClr val="bg1"/>
                </a:solidFill>
                <a:latin typeface="-apple-system"/>
              </a:rPr>
              <a:t>Cymath</a:t>
            </a:r>
            <a:r>
              <a:rPr lang="en-US" sz="4000" dirty="0">
                <a:solidFill>
                  <a:schemeClr val="bg1"/>
                </a:solidFill>
                <a:latin typeface="-apple-system"/>
              </a:rPr>
              <a:t> </a:t>
            </a:r>
            <a:endParaRPr lang="ru-RU" sz="4000" dirty="0">
              <a:solidFill>
                <a:schemeClr val="bg1"/>
              </a:solidFill>
            </a:endParaRPr>
          </a:p>
        </p:txBody>
      </p:sp>
      <p:pic>
        <p:nvPicPr>
          <p:cNvPr id="9" name="ttsmaker-file-2025-5-16-11-34-5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9747250" y="5349875"/>
            <a:ext cx="609600" cy="609600"/>
          </a:xfrm>
          <a:prstGeom prst="rect">
            <a:avLst/>
          </a:prstGeom>
        </p:spPr>
      </p:pic>
      <p:pic>
        <p:nvPicPr>
          <p:cNvPr id="10" name="ttsmaker-file-2025-5-16-11-35-29">
            <a:hlinkClick r:id="" action="ppaction://media"/>
          </p:cNvPr>
          <p:cNvPicPr>
            <a:picLocks noChangeAspect="1"/>
          </p:cNvPicPr>
          <p:nvPr>
            <a:audioFile r:link="rId11"/>
            <p:extLst>
              <p:ext uri="{DAA4B4D4-6D71-4841-9C94-3DE7FCFB9230}">
                <p14:media xmlns:p14="http://schemas.microsoft.com/office/powerpoint/2010/main" r:embed="rId12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4494937" y="6871041"/>
            <a:ext cx="609600" cy="609600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10542852" y="9011793"/>
            <a:ext cx="566842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>
                <a:hlinkClick r:id="rId13"/>
              </a:rPr>
              <a:t>https://ru.symbolab.com</a:t>
            </a:r>
            <a:r>
              <a:rPr lang="ru-RU" sz="4000" dirty="0" smtClean="0">
                <a:hlinkClick r:id="rId13"/>
              </a:rPr>
              <a:t>/</a:t>
            </a:r>
            <a:r>
              <a:rPr lang="en-US" sz="4000" dirty="0" smtClean="0"/>
              <a:t> 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632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1288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0" y="-12539"/>
            <a:ext cx="20104099" cy="1130855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52697" y="295407"/>
            <a:ext cx="2438611" cy="243861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185" r="416" b="4074"/>
          <a:stretch>
            <a:fillRect/>
          </a:stretch>
        </p:blipFill>
        <p:spPr>
          <a:xfrm>
            <a:off x="10059987" y="4267695"/>
            <a:ext cx="9523602" cy="43434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" t="9260" b="4444"/>
          <a:stretch>
            <a:fillRect/>
          </a:stretch>
        </p:blipFill>
        <p:spPr>
          <a:xfrm>
            <a:off x="603250" y="2056308"/>
            <a:ext cx="8988657" cy="43815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695951" y="1161255"/>
            <a:ext cx="3377848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5400" dirty="0" err="1">
                <a:solidFill>
                  <a:schemeClr val="bg1"/>
                </a:solidFill>
                <a:latin typeface="-apple-system"/>
              </a:rPr>
              <a:t>Algebrator</a:t>
            </a:r>
            <a:endParaRPr lang="ru-RU" sz="5400" dirty="0">
              <a:solidFill>
                <a:schemeClr val="bg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2377130" y="2764180"/>
            <a:ext cx="278794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333333"/>
                </a:solidFill>
                <a:latin typeface="-apple-system"/>
              </a:rPr>
              <a:t> </a:t>
            </a:r>
            <a:r>
              <a:rPr lang="en-US" sz="5400" dirty="0" err="1">
                <a:solidFill>
                  <a:schemeClr val="bg1"/>
                </a:solidFill>
                <a:latin typeface="-apple-system"/>
              </a:rPr>
              <a:t>Desmos</a:t>
            </a:r>
            <a:endParaRPr lang="ru-RU" sz="5400" dirty="0">
              <a:solidFill>
                <a:schemeClr val="bg1"/>
              </a:solidFill>
            </a:endParaRPr>
          </a:p>
        </p:txBody>
      </p:sp>
      <p:pic>
        <p:nvPicPr>
          <p:cNvPr id="7" name="ttsmaker-file-2025-5-16-11-37-32">
            <a:hlinkClick r:id="" action="ppaction://media"/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424363" y="7028061"/>
            <a:ext cx="609600" cy="609600"/>
          </a:xfrm>
          <a:prstGeom prst="rect">
            <a:avLst/>
          </a:prstGeom>
        </p:spPr>
      </p:pic>
      <p:pic>
        <p:nvPicPr>
          <p:cNvPr id="9" name="ttsmaker-file-2025-5-16-11-38-22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4499910" y="9191280"/>
            <a:ext cx="609600" cy="609600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309235" y="8924152"/>
            <a:ext cx="1232581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solidFill>
                  <a:schemeClr val="bg1"/>
                </a:solidFill>
                <a:hlinkClick r:id="rId10"/>
              </a:rPr>
              <a:t>https://</a:t>
            </a:r>
            <a:r>
              <a:rPr lang="ru-RU" sz="2400" dirty="0" smtClean="0">
                <a:solidFill>
                  <a:schemeClr val="bg1"/>
                </a:solidFill>
                <a:hlinkClick r:id="rId10"/>
              </a:rPr>
              <a:t>www.art-talant.org/publikacii/51654-programmnoe-obespechenie-dlya-resheniya-zadach</a:t>
            </a:r>
            <a:r>
              <a:rPr lang="ru-RU" sz="2400" dirty="0" smtClean="0">
                <a:solidFill>
                  <a:schemeClr val="bg1"/>
                </a:solidFill>
              </a:rPr>
              <a:t> </a:t>
            </a:r>
            <a:endParaRPr lang="ru-RU" sz="2400" dirty="0">
              <a:solidFill>
                <a:schemeClr val="bg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9694652" y="10302976"/>
            <a:ext cx="421346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>
                <a:hlinkClick r:id="rId11"/>
              </a:rPr>
              <a:t>https://www.desmos.com</a:t>
            </a:r>
            <a:r>
              <a:rPr lang="ru-RU" sz="2800" dirty="0" smtClean="0">
                <a:hlinkClick r:id="rId11"/>
              </a:rPr>
              <a:t>/</a:t>
            </a:r>
            <a:r>
              <a:rPr lang="ru-RU" sz="2800" dirty="0" smtClean="0"/>
              <a:t> 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79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800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ject 9"/>
          <p:cNvSpPr txBox="1">
            <a:spLocks noGrp="1"/>
          </p:cNvSpPr>
          <p:nvPr>
            <p:ph type="title"/>
          </p:nvPr>
        </p:nvSpPr>
        <p:spPr>
          <a:xfrm>
            <a:off x="10067669" y="842210"/>
            <a:ext cx="4326255" cy="2528570"/>
          </a:xfrm>
          <a:prstGeom prst="rect">
            <a:avLst/>
          </a:prstGeom>
        </p:spPr>
        <p:txBody>
          <a:bodyPr vert="horz" wrap="square" lIns="0" tIns="1257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90"/>
              </a:spcBef>
            </a:pPr>
            <a:r>
              <a:rPr spc="-5" dirty="0">
                <a:solidFill>
                  <a:srgbClr val="FFFFFF"/>
                </a:solidFill>
              </a:rPr>
              <a:t>ЗАГОЛОВОК</a:t>
            </a:r>
            <a:endParaRPr spc="-5" dirty="0">
              <a:solidFill>
                <a:srgbClr val="FFFFFF"/>
              </a:solidFill>
            </a:endParaRPr>
          </a:p>
          <a:p>
            <a:pPr marL="59690">
              <a:lnSpc>
                <a:spcPct val="100000"/>
              </a:lnSpc>
              <a:spcBef>
                <a:spcPts val="450"/>
              </a:spcBef>
            </a:pPr>
            <a:r>
              <a:rPr sz="4800" spc="-75" dirty="0">
                <a:solidFill>
                  <a:srgbClr val="FFFFFF"/>
                </a:solidFill>
                <a:latin typeface="NeueMachina-Medium" panose="00000600000000000000"/>
                <a:cs typeface="NeueMachina-Medium" panose="00000600000000000000"/>
              </a:rPr>
              <a:t>П</a:t>
            </a:r>
            <a:r>
              <a:rPr sz="4800" spc="-275" dirty="0">
                <a:solidFill>
                  <a:srgbClr val="FFFFFF"/>
                </a:solidFill>
                <a:latin typeface="NeueMachina-Medium" panose="00000600000000000000"/>
                <a:cs typeface="NeueMachina-Medium" panose="00000600000000000000"/>
              </a:rPr>
              <a:t>о</a:t>
            </a:r>
            <a:r>
              <a:rPr sz="4800" spc="-175" dirty="0">
                <a:solidFill>
                  <a:srgbClr val="FFFFFF"/>
                </a:solidFill>
                <a:latin typeface="NeueMachina-Medium" panose="00000600000000000000"/>
                <a:cs typeface="NeueMachina-Medium" panose="00000600000000000000"/>
              </a:rPr>
              <a:t>д</a:t>
            </a:r>
            <a:r>
              <a:rPr sz="4800" spc="20" dirty="0">
                <a:solidFill>
                  <a:srgbClr val="FFFFFF"/>
                </a:solidFill>
                <a:latin typeface="NeueMachina-Medium" panose="00000600000000000000"/>
                <a:cs typeface="NeueMachina-Medium" panose="00000600000000000000"/>
              </a:rPr>
              <a:t>з</a:t>
            </a:r>
            <a:r>
              <a:rPr sz="4800" spc="5" dirty="0">
                <a:solidFill>
                  <a:srgbClr val="FFFFFF"/>
                </a:solidFill>
                <a:latin typeface="NeueMachina-Medium" panose="00000600000000000000"/>
                <a:cs typeface="NeueMachina-Medium" panose="00000600000000000000"/>
              </a:rPr>
              <a:t>а</a:t>
            </a:r>
            <a:r>
              <a:rPr sz="4800" spc="-135" dirty="0">
                <a:solidFill>
                  <a:srgbClr val="FFFFFF"/>
                </a:solidFill>
                <a:latin typeface="NeueMachina-Medium" panose="00000600000000000000"/>
                <a:cs typeface="NeueMachina-Medium" panose="00000600000000000000"/>
              </a:rPr>
              <a:t>г</a:t>
            </a:r>
            <a:r>
              <a:rPr sz="4800" spc="-275" dirty="0">
                <a:solidFill>
                  <a:srgbClr val="FFFFFF"/>
                </a:solidFill>
                <a:latin typeface="NeueMachina-Medium" panose="00000600000000000000"/>
                <a:cs typeface="NeueMachina-Medium" panose="00000600000000000000"/>
              </a:rPr>
              <a:t>о</a:t>
            </a:r>
            <a:r>
              <a:rPr sz="4800" spc="20" dirty="0">
                <a:solidFill>
                  <a:srgbClr val="FFFFFF"/>
                </a:solidFill>
                <a:latin typeface="NeueMachina-Medium" panose="00000600000000000000"/>
                <a:cs typeface="NeueMachina-Medium" panose="00000600000000000000"/>
              </a:rPr>
              <a:t>л</a:t>
            </a:r>
            <a:r>
              <a:rPr sz="4800" spc="-65" dirty="0">
                <a:solidFill>
                  <a:srgbClr val="FFFFFF"/>
                </a:solidFill>
                <a:latin typeface="NeueMachina-Medium" panose="00000600000000000000"/>
                <a:cs typeface="NeueMachina-Medium" panose="00000600000000000000"/>
              </a:rPr>
              <a:t>о</a:t>
            </a:r>
            <a:r>
              <a:rPr sz="4800" spc="20" dirty="0">
                <a:solidFill>
                  <a:srgbClr val="FFFFFF"/>
                </a:solidFill>
                <a:latin typeface="NeueMachina-Medium" panose="00000600000000000000"/>
                <a:cs typeface="NeueMachina-Medium" panose="00000600000000000000"/>
              </a:rPr>
              <a:t>в</a:t>
            </a:r>
            <a:r>
              <a:rPr sz="4800" spc="-65" dirty="0">
                <a:solidFill>
                  <a:srgbClr val="FFFFFF"/>
                </a:solidFill>
                <a:latin typeface="NeueMachina-Medium" panose="00000600000000000000"/>
                <a:cs typeface="NeueMachina-Medium" panose="00000600000000000000"/>
              </a:rPr>
              <a:t>о</a:t>
            </a:r>
            <a:r>
              <a:rPr sz="4800" spc="15" dirty="0">
                <a:solidFill>
                  <a:srgbClr val="FFFFFF"/>
                </a:solidFill>
                <a:latin typeface="NeueMachina-Medium" panose="00000600000000000000"/>
                <a:cs typeface="NeueMachina-Medium" panose="00000600000000000000"/>
              </a:rPr>
              <a:t>к</a:t>
            </a:r>
            <a:endParaRPr sz="4800" dirty="0">
              <a:latin typeface="NeueMachina-Medium" panose="00000600000000000000"/>
              <a:cs typeface="NeueMachina-Medium" panose="00000600000000000000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10185912" y="5468026"/>
            <a:ext cx="7960359" cy="486346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 marR="5080">
              <a:lnSpc>
                <a:spcPct val="101000"/>
              </a:lnSpc>
              <a:spcBef>
                <a:spcPts val="90"/>
              </a:spcBef>
            </a:pPr>
            <a:r>
              <a:rPr sz="2850" spc="-30" dirty="0">
                <a:solidFill>
                  <a:srgbClr val="FFFFFF"/>
                </a:solidFill>
                <a:latin typeface="Neue Machina" panose="00000500000000000000"/>
                <a:cs typeface="Neue Machina" panose="00000500000000000000"/>
              </a:rPr>
              <a:t>Lorem</a:t>
            </a:r>
            <a:r>
              <a:rPr sz="2850" spc="5" dirty="0">
                <a:solidFill>
                  <a:srgbClr val="FFFFFF"/>
                </a:solidFill>
                <a:latin typeface="Neue Machina" panose="00000500000000000000"/>
                <a:cs typeface="Neue Machina" panose="00000500000000000000"/>
              </a:rPr>
              <a:t> ipsum</a:t>
            </a:r>
            <a:r>
              <a:rPr sz="2850" spc="10" dirty="0">
                <a:solidFill>
                  <a:srgbClr val="FFFFFF"/>
                </a:solidFill>
                <a:latin typeface="Neue Machina" panose="00000500000000000000"/>
                <a:cs typeface="Neue Machina" panose="00000500000000000000"/>
              </a:rPr>
              <a:t> </a:t>
            </a:r>
            <a:r>
              <a:rPr sz="2850" spc="-40" dirty="0">
                <a:solidFill>
                  <a:srgbClr val="FFFFFF"/>
                </a:solidFill>
                <a:latin typeface="Neue Machina" panose="00000500000000000000"/>
                <a:cs typeface="Neue Machina" panose="00000500000000000000"/>
              </a:rPr>
              <a:t>dolor</a:t>
            </a:r>
            <a:r>
              <a:rPr sz="2850" spc="5" dirty="0">
                <a:solidFill>
                  <a:srgbClr val="FFFFFF"/>
                </a:solidFill>
                <a:latin typeface="Neue Machina" panose="00000500000000000000"/>
                <a:cs typeface="Neue Machina" panose="00000500000000000000"/>
              </a:rPr>
              <a:t> </a:t>
            </a:r>
            <a:r>
              <a:rPr sz="2850" spc="-40" dirty="0">
                <a:solidFill>
                  <a:srgbClr val="FFFFFF"/>
                </a:solidFill>
                <a:latin typeface="Neue Machina" panose="00000500000000000000"/>
                <a:cs typeface="Neue Machina" panose="00000500000000000000"/>
              </a:rPr>
              <a:t>sit</a:t>
            </a:r>
            <a:r>
              <a:rPr sz="2850" spc="10" dirty="0">
                <a:solidFill>
                  <a:srgbClr val="FFFFFF"/>
                </a:solidFill>
                <a:latin typeface="Neue Machina" panose="00000500000000000000"/>
                <a:cs typeface="Neue Machina" panose="00000500000000000000"/>
              </a:rPr>
              <a:t> </a:t>
            </a:r>
            <a:r>
              <a:rPr sz="2850" spc="-5" dirty="0">
                <a:solidFill>
                  <a:srgbClr val="FFFFFF"/>
                </a:solidFill>
                <a:latin typeface="Neue Machina" panose="00000500000000000000"/>
                <a:cs typeface="Neue Machina" panose="00000500000000000000"/>
              </a:rPr>
              <a:t>amet,</a:t>
            </a:r>
            <a:r>
              <a:rPr sz="2850" spc="10" dirty="0">
                <a:solidFill>
                  <a:srgbClr val="FFFFFF"/>
                </a:solidFill>
                <a:latin typeface="Neue Machina" panose="00000500000000000000"/>
                <a:cs typeface="Neue Machina" panose="00000500000000000000"/>
              </a:rPr>
              <a:t> </a:t>
            </a:r>
            <a:r>
              <a:rPr sz="2850" spc="-25" dirty="0">
                <a:solidFill>
                  <a:srgbClr val="FFFFFF"/>
                </a:solidFill>
                <a:latin typeface="Neue Machina" panose="00000500000000000000"/>
                <a:cs typeface="Neue Machina" panose="00000500000000000000"/>
              </a:rPr>
              <a:t>consectetur </a:t>
            </a:r>
            <a:r>
              <a:rPr sz="2850" spc="-20" dirty="0">
                <a:solidFill>
                  <a:srgbClr val="FFFFFF"/>
                </a:solidFill>
                <a:latin typeface="Neue Machina" panose="00000500000000000000"/>
                <a:cs typeface="Neue Machina" panose="00000500000000000000"/>
              </a:rPr>
              <a:t> </a:t>
            </a:r>
            <a:r>
              <a:rPr sz="2850" spc="-30" dirty="0">
                <a:solidFill>
                  <a:srgbClr val="FFFFFF"/>
                </a:solidFill>
                <a:latin typeface="Neue Machina" panose="00000500000000000000"/>
                <a:cs typeface="Neue Machina" panose="00000500000000000000"/>
              </a:rPr>
              <a:t>adipiscing</a:t>
            </a:r>
            <a:r>
              <a:rPr sz="2850" spc="10" dirty="0">
                <a:solidFill>
                  <a:srgbClr val="FFFFFF"/>
                </a:solidFill>
                <a:latin typeface="Neue Machina" panose="00000500000000000000"/>
                <a:cs typeface="Neue Machina" panose="00000500000000000000"/>
              </a:rPr>
              <a:t> </a:t>
            </a:r>
            <a:r>
              <a:rPr sz="2850" spc="-50" dirty="0">
                <a:solidFill>
                  <a:srgbClr val="FFFFFF"/>
                </a:solidFill>
                <a:latin typeface="Neue Machina" panose="00000500000000000000"/>
                <a:cs typeface="Neue Machina" panose="00000500000000000000"/>
              </a:rPr>
              <a:t>elit,</a:t>
            </a:r>
            <a:r>
              <a:rPr sz="2850" spc="10" dirty="0">
                <a:solidFill>
                  <a:srgbClr val="FFFFFF"/>
                </a:solidFill>
                <a:latin typeface="Neue Machina" panose="00000500000000000000"/>
                <a:cs typeface="Neue Machina" panose="00000500000000000000"/>
              </a:rPr>
              <a:t> </a:t>
            </a:r>
            <a:r>
              <a:rPr sz="2850" dirty="0">
                <a:solidFill>
                  <a:srgbClr val="FFFFFF"/>
                </a:solidFill>
                <a:latin typeface="Neue Machina" panose="00000500000000000000"/>
                <a:cs typeface="Neue Machina" panose="00000500000000000000"/>
              </a:rPr>
              <a:t>sed</a:t>
            </a:r>
            <a:r>
              <a:rPr sz="2850" spc="10" dirty="0">
                <a:solidFill>
                  <a:srgbClr val="FFFFFF"/>
                </a:solidFill>
                <a:latin typeface="Neue Machina" panose="00000500000000000000"/>
                <a:cs typeface="Neue Machina" panose="00000500000000000000"/>
              </a:rPr>
              <a:t> do</a:t>
            </a:r>
            <a:r>
              <a:rPr sz="2850" spc="15" dirty="0">
                <a:solidFill>
                  <a:srgbClr val="FFFFFF"/>
                </a:solidFill>
                <a:latin typeface="Neue Machina" panose="00000500000000000000"/>
                <a:cs typeface="Neue Machina" panose="00000500000000000000"/>
              </a:rPr>
              <a:t> </a:t>
            </a:r>
            <a:r>
              <a:rPr sz="2850" spc="-10" dirty="0">
                <a:solidFill>
                  <a:srgbClr val="FFFFFF"/>
                </a:solidFill>
                <a:latin typeface="Neue Machina" panose="00000500000000000000"/>
                <a:cs typeface="Neue Machina" panose="00000500000000000000"/>
              </a:rPr>
              <a:t>eiusmod</a:t>
            </a:r>
            <a:r>
              <a:rPr sz="2850" spc="10" dirty="0">
                <a:solidFill>
                  <a:srgbClr val="FFFFFF"/>
                </a:solidFill>
                <a:latin typeface="Neue Machina" panose="00000500000000000000"/>
                <a:cs typeface="Neue Machina" panose="00000500000000000000"/>
              </a:rPr>
              <a:t> </a:t>
            </a:r>
            <a:r>
              <a:rPr sz="2850" spc="-20" dirty="0">
                <a:solidFill>
                  <a:srgbClr val="FFFFFF"/>
                </a:solidFill>
                <a:latin typeface="Neue Machina" panose="00000500000000000000"/>
                <a:cs typeface="Neue Machina" panose="00000500000000000000"/>
              </a:rPr>
              <a:t>tempor </a:t>
            </a:r>
            <a:r>
              <a:rPr sz="2850" spc="-15" dirty="0">
                <a:solidFill>
                  <a:srgbClr val="FFFFFF"/>
                </a:solidFill>
                <a:latin typeface="Neue Machina" panose="00000500000000000000"/>
                <a:cs typeface="Neue Machina" panose="00000500000000000000"/>
              </a:rPr>
              <a:t> </a:t>
            </a:r>
            <a:r>
              <a:rPr sz="2850" spc="-25" dirty="0">
                <a:solidFill>
                  <a:srgbClr val="FFFFFF"/>
                </a:solidFill>
                <a:latin typeface="Neue Machina" panose="00000500000000000000"/>
                <a:cs typeface="Neue Machina" panose="00000500000000000000"/>
              </a:rPr>
              <a:t>incididunt</a:t>
            </a:r>
            <a:r>
              <a:rPr sz="2850" spc="5" dirty="0">
                <a:solidFill>
                  <a:srgbClr val="FFFFFF"/>
                </a:solidFill>
                <a:latin typeface="Neue Machina" panose="00000500000000000000"/>
                <a:cs typeface="Neue Machina" panose="00000500000000000000"/>
              </a:rPr>
              <a:t> </a:t>
            </a:r>
            <a:r>
              <a:rPr sz="2850" spc="15" dirty="0">
                <a:solidFill>
                  <a:srgbClr val="FFFFFF"/>
                </a:solidFill>
                <a:latin typeface="Neue Machina" panose="00000500000000000000"/>
                <a:cs typeface="Neue Machina" panose="00000500000000000000"/>
              </a:rPr>
              <a:t>ut</a:t>
            </a:r>
            <a:r>
              <a:rPr sz="2850" spc="10" dirty="0">
                <a:solidFill>
                  <a:srgbClr val="FFFFFF"/>
                </a:solidFill>
                <a:latin typeface="Neue Machina" panose="00000500000000000000"/>
                <a:cs typeface="Neue Machina" panose="00000500000000000000"/>
              </a:rPr>
              <a:t> </a:t>
            </a:r>
            <a:r>
              <a:rPr sz="2850" spc="-15" dirty="0">
                <a:solidFill>
                  <a:srgbClr val="FFFFFF"/>
                </a:solidFill>
                <a:latin typeface="Neue Machina" panose="00000500000000000000"/>
                <a:cs typeface="Neue Machina" panose="00000500000000000000"/>
              </a:rPr>
              <a:t>labore</a:t>
            </a:r>
            <a:r>
              <a:rPr sz="2850" spc="10" dirty="0">
                <a:solidFill>
                  <a:srgbClr val="FFFFFF"/>
                </a:solidFill>
                <a:latin typeface="Neue Machina" panose="00000500000000000000"/>
                <a:cs typeface="Neue Machina" panose="00000500000000000000"/>
              </a:rPr>
              <a:t> </a:t>
            </a:r>
            <a:r>
              <a:rPr sz="2850" spc="-30" dirty="0">
                <a:solidFill>
                  <a:srgbClr val="FFFFFF"/>
                </a:solidFill>
                <a:latin typeface="Neue Machina" panose="00000500000000000000"/>
                <a:cs typeface="Neue Machina" panose="00000500000000000000"/>
              </a:rPr>
              <a:t>et</a:t>
            </a:r>
            <a:r>
              <a:rPr sz="2850" spc="5" dirty="0">
                <a:solidFill>
                  <a:srgbClr val="FFFFFF"/>
                </a:solidFill>
                <a:latin typeface="Neue Machina" panose="00000500000000000000"/>
                <a:cs typeface="Neue Machina" panose="00000500000000000000"/>
              </a:rPr>
              <a:t> </a:t>
            </a:r>
            <a:r>
              <a:rPr sz="2850" spc="-50" dirty="0">
                <a:solidFill>
                  <a:srgbClr val="FFFFFF"/>
                </a:solidFill>
                <a:latin typeface="Neue Machina" panose="00000500000000000000"/>
                <a:cs typeface="Neue Machina" panose="00000500000000000000"/>
              </a:rPr>
              <a:t>dolore</a:t>
            </a:r>
            <a:r>
              <a:rPr sz="2850" spc="10" dirty="0">
                <a:solidFill>
                  <a:srgbClr val="FFFFFF"/>
                </a:solidFill>
                <a:latin typeface="Neue Machina" panose="00000500000000000000"/>
                <a:cs typeface="Neue Machina" panose="00000500000000000000"/>
              </a:rPr>
              <a:t> </a:t>
            </a:r>
            <a:r>
              <a:rPr sz="2850" spc="-5" dirty="0">
                <a:solidFill>
                  <a:srgbClr val="FFFFFF"/>
                </a:solidFill>
                <a:latin typeface="Neue Machina" panose="00000500000000000000"/>
                <a:cs typeface="Neue Machina" panose="00000500000000000000"/>
              </a:rPr>
              <a:t>magna </a:t>
            </a:r>
            <a:r>
              <a:rPr sz="2850" dirty="0">
                <a:solidFill>
                  <a:srgbClr val="FFFFFF"/>
                </a:solidFill>
                <a:latin typeface="Neue Machina" panose="00000500000000000000"/>
                <a:cs typeface="Neue Machina" panose="00000500000000000000"/>
              </a:rPr>
              <a:t> aliqua.</a:t>
            </a:r>
            <a:r>
              <a:rPr sz="2850" spc="5" dirty="0">
                <a:solidFill>
                  <a:srgbClr val="FFFFFF"/>
                </a:solidFill>
                <a:latin typeface="Neue Machina" panose="00000500000000000000"/>
                <a:cs typeface="Neue Machina" panose="00000500000000000000"/>
              </a:rPr>
              <a:t> </a:t>
            </a:r>
            <a:r>
              <a:rPr sz="2850" spc="15" dirty="0">
                <a:solidFill>
                  <a:srgbClr val="FFFFFF"/>
                </a:solidFill>
                <a:latin typeface="Neue Machina" panose="00000500000000000000"/>
                <a:cs typeface="Neue Machina" panose="00000500000000000000"/>
              </a:rPr>
              <a:t>Ut</a:t>
            </a:r>
            <a:r>
              <a:rPr sz="2850" spc="10" dirty="0">
                <a:solidFill>
                  <a:srgbClr val="FFFFFF"/>
                </a:solidFill>
                <a:latin typeface="Neue Machina" panose="00000500000000000000"/>
                <a:cs typeface="Neue Machina" panose="00000500000000000000"/>
              </a:rPr>
              <a:t> </a:t>
            </a:r>
            <a:r>
              <a:rPr sz="2850" dirty="0">
                <a:solidFill>
                  <a:srgbClr val="FFFFFF"/>
                </a:solidFill>
                <a:latin typeface="Neue Machina" panose="00000500000000000000"/>
                <a:cs typeface="Neue Machina" panose="00000500000000000000"/>
              </a:rPr>
              <a:t>enim</a:t>
            </a:r>
            <a:r>
              <a:rPr sz="2850" spc="10" dirty="0">
                <a:solidFill>
                  <a:srgbClr val="FFFFFF"/>
                </a:solidFill>
                <a:latin typeface="Neue Machina" panose="00000500000000000000"/>
                <a:cs typeface="Neue Machina" panose="00000500000000000000"/>
              </a:rPr>
              <a:t> </a:t>
            </a:r>
            <a:r>
              <a:rPr sz="2850" spc="-10" dirty="0">
                <a:solidFill>
                  <a:srgbClr val="FFFFFF"/>
                </a:solidFill>
                <a:latin typeface="Neue Machina" panose="00000500000000000000"/>
                <a:cs typeface="Neue Machina" panose="00000500000000000000"/>
              </a:rPr>
              <a:t>ad</a:t>
            </a:r>
            <a:r>
              <a:rPr sz="2850" spc="10" dirty="0">
                <a:solidFill>
                  <a:srgbClr val="FFFFFF"/>
                </a:solidFill>
                <a:latin typeface="Neue Machina" panose="00000500000000000000"/>
                <a:cs typeface="Neue Machina" panose="00000500000000000000"/>
              </a:rPr>
              <a:t> </a:t>
            </a:r>
            <a:r>
              <a:rPr sz="2850" dirty="0">
                <a:solidFill>
                  <a:srgbClr val="FFFFFF"/>
                </a:solidFill>
                <a:latin typeface="Neue Machina" panose="00000500000000000000"/>
                <a:cs typeface="Neue Machina" panose="00000500000000000000"/>
              </a:rPr>
              <a:t>minim</a:t>
            </a:r>
            <a:r>
              <a:rPr sz="2850" spc="5" dirty="0">
                <a:solidFill>
                  <a:srgbClr val="FFFFFF"/>
                </a:solidFill>
                <a:latin typeface="Neue Machina" panose="00000500000000000000"/>
                <a:cs typeface="Neue Machina" panose="00000500000000000000"/>
              </a:rPr>
              <a:t> </a:t>
            </a:r>
            <a:r>
              <a:rPr sz="2850" spc="-5" dirty="0">
                <a:solidFill>
                  <a:srgbClr val="FFFFFF"/>
                </a:solidFill>
                <a:latin typeface="Neue Machina" panose="00000500000000000000"/>
                <a:cs typeface="Neue Machina" panose="00000500000000000000"/>
              </a:rPr>
              <a:t>veniam,</a:t>
            </a:r>
            <a:r>
              <a:rPr sz="2850" spc="10" dirty="0">
                <a:solidFill>
                  <a:srgbClr val="FFFFFF"/>
                </a:solidFill>
                <a:latin typeface="Neue Machina" panose="00000500000000000000"/>
                <a:cs typeface="Neue Machina" panose="00000500000000000000"/>
              </a:rPr>
              <a:t> </a:t>
            </a:r>
            <a:r>
              <a:rPr sz="2850" spc="-5" dirty="0">
                <a:solidFill>
                  <a:srgbClr val="FFFFFF"/>
                </a:solidFill>
                <a:latin typeface="Neue Machina" panose="00000500000000000000"/>
                <a:cs typeface="Neue Machina" panose="00000500000000000000"/>
              </a:rPr>
              <a:t>quis </a:t>
            </a:r>
            <a:r>
              <a:rPr sz="2850" dirty="0">
                <a:solidFill>
                  <a:srgbClr val="FFFFFF"/>
                </a:solidFill>
                <a:latin typeface="Neue Machina" panose="00000500000000000000"/>
                <a:cs typeface="Neue Machina" panose="00000500000000000000"/>
              </a:rPr>
              <a:t> </a:t>
            </a:r>
            <a:r>
              <a:rPr sz="2850" spc="5" dirty="0">
                <a:solidFill>
                  <a:srgbClr val="FFFFFF"/>
                </a:solidFill>
                <a:latin typeface="Neue Machina" panose="00000500000000000000"/>
                <a:cs typeface="Neue Machina" panose="00000500000000000000"/>
              </a:rPr>
              <a:t>nostrud </a:t>
            </a:r>
            <a:r>
              <a:rPr sz="2850" spc="-70" dirty="0">
                <a:solidFill>
                  <a:srgbClr val="FFFFFF"/>
                </a:solidFill>
                <a:latin typeface="Neue Machina" panose="00000500000000000000"/>
                <a:cs typeface="Neue Machina" panose="00000500000000000000"/>
              </a:rPr>
              <a:t>exercitation</a:t>
            </a:r>
            <a:r>
              <a:rPr sz="2850" spc="5" dirty="0">
                <a:solidFill>
                  <a:srgbClr val="FFFFFF"/>
                </a:solidFill>
                <a:latin typeface="Neue Machina" panose="00000500000000000000"/>
                <a:cs typeface="Neue Machina" panose="00000500000000000000"/>
              </a:rPr>
              <a:t> ullamco </a:t>
            </a:r>
            <a:r>
              <a:rPr sz="2850" spc="-5" dirty="0">
                <a:solidFill>
                  <a:srgbClr val="FFFFFF"/>
                </a:solidFill>
                <a:latin typeface="Neue Machina" panose="00000500000000000000"/>
                <a:cs typeface="Neue Machina" panose="00000500000000000000"/>
              </a:rPr>
              <a:t>laboris</a:t>
            </a:r>
            <a:r>
              <a:rPr sz="2850" spc="10" dirty="0">
                <a:solidFill>
                  <a:srgbClr val="FFFFFF"/>
                </a:solidFill>
                <a:latin typeface="Neue Machina" panose="00000500000000000000"/>
                <a:cs typeface="Neue Machina" panose="00000500000000000000"/>
              </a:rPr>
              <a:t> </a:t>
            </a:r>
            <a:r>
              <a:rPr sz="2850" spc="-10" dirty="0">
                <a:solidFill>
                  <a:srgbClr val="FFFFFF"/>
                </a:solidFill>
                <a:latin typeface="Neue Machina" panose="00000500000000000000"/>
                <a:cs typeface="Neue Machina" panose="00000500000000000000"/>
              </a:rPr>
              <a:t>nisi </a:t>
            </a:r>
            <a:r>
              <a:rPr sz="2850" spc="-5" dirty="0">
                <a:solidFill>
                  <a:srgbClr val="FFFFFF"/>
                </a:solidFill>
                <a:latin typeface="Neue Machina" panose="00000500000000000000"/>
                <a:cs typeface="Neue Machina" panose="00000500000000000000"/>
              </a:rPr>
              <a:t> </a:t>
            </a:r>
            <a:r>
              <a:rPr sz="2850" spc="15" dirty="0">
                <a:solidFill>
                  <a:srgbClr val="FFFFFF"/>
                </a:solidFill>
                <a:latin typeface="Neue Machina" panose="00000500000000000000"/>
                <a:cs typeface="Neue Machina" panose="00000500000000000000"/>
              </a:rPr>
              <a:t>ut</a:t>
            </a:r>
            <a:r>
              <a:rPr sz="2850" dirty="0">
                <a:solidFill>
                  <a:srgbClr val="FFFFFF"/>
                </a:solidFill>
                <a:latin typeface="Neue Machina" panose="00000500000000000000"/>
                <a:cs typeface="Neue Machina" panose="00000500000000000000"/>
              </a:rPr>
              <a:t> aliquip</a:t>
            </a:r>
            <a:r>
              <a:rPr sz="2850" spc="5" dirty="0">
                <a:solidFill>
                  <a:srgbClr val="FFFFFF"/>
                </a:solidFill>
                <a:latin typeface="Neue Machina" panose="00000500000000000000"/>
                <a:cs typeface="Neue Machina" panose="00000500000000000000"/>
              </a:rPr>
              <a:t> </a:t>
            </a:r>
            <a:r>
              <a:rPr sz="2850" spc="-75" dirty="0">
                <a:solidFill>
                  <a:srgbClr val="FFFFFF"/>
                </a:solidFill>
                <a:latin typeface="Neue Machina" panose="00000500000000000000"/>
                <a:cs typeface="Neue Machina" panose="00000500000000000000"/>
              </a:rPr>
              <a:t>ex</a:t>
            </a:r>
            <a:r>
              <a:rPr sz="2850" spc="5" dirty="0">
                <a:solidFill>
                  <a:srgbClr val="FFFFFF"/>
                </a:solidFill>
                <a:latin typeface="Neue Machina" panose="00000500000000000000"/>
                <a:cs typeface="Neue Machina" panose="00000500000000000000"/>
              </a:rPr>
              <a:t> </a:t>
            </a:r>
            <a:r>
              <a:rPr sz="2850" spc="10" dirty="0">
                <a:solidFill>
                  <a:srgbClr val="FFFFFF"/>
                </a:solidFill>
                <a:latin typeface="Neue Machina" panose="00000500000000000000"/>
                <a:cs typeface="Neue Machina" panose="00000500000000000000"/>
              </a:rPr>
              <a:t>ea</a:t>
            </a:r>
            <a:r>
              <a:rPr sz="2850" dirty="0">
                <a:solidFill>
                  <a:srgbClr val="FFFFFF"/>
                </a:solidFill>
                <a:latin typeface="Neue Machina" panose="00000500000000000000"/>
                <a:cs typeface="Neue Machina" panose="00000500000000000000"/>
              </a:rPr>
              <a:t> commodo</a:t>
            </a:r>
            <a:r>
              <a:rPr sz="2850" spc="5" dirty="0">
                <a:solidFill>
                  <a:srgbClr val="FFFFFF"/>
                </a:solidFill>
                <a:latin typeface="Neue Machina" panose="00000500000000000000"/>
                <a:cs typeface="Neue Machina" panose="00000500000000000000"/>
              </a:rPr>
              <a:t> </a:t>
            </a:r>
            <a:r>
              <a:rPr sz="2850" spc="-10" dirty="0">
                <a:solidFill>
                  <a:srgbClr val="FFFFFF"/>
                </a:solidFill>
                <a:latin typeface="Neue Machina" panose="00000500000000000000"/>
                <a:cs typeface="Neue Machina" panose="00000500000000000000"/>
              </a:rPr>
              <a:t>consequat.</a:t>
            </a:r>
            <a:r>
              <a:rPr sz="2850" spc="5" dirty="0">
                <a:solidFill>
                  <a:srgbClr val="FFFFFF"/>
                </a:solidFill>
                <a:latin typeface="Neue Machina" panose="00000500000000000000"/>
                <a:cs typeface="Neue Machina" panose="00000500000000000000"/>
              </a:rPr>
              <a:t> </a:t>
            </a:r>
            <a:r>
              <a:rPr sz="2850" spc="-10" dirty="0">
                <a:solidFill>
                  <a:srgbClr val="FFFFFF"/>
                </a:solidFill>
                <a:latin typeface="Neue Machina" panose="00000500000000000000"/>
                <a:cs typeface="Neue Machina" panose="00000500000000000000"/>
              </a:rPr>
              <a:t>Duis </a:t>
            </a:r>
            <a:r>
              <a:rPr sz="2850" spc="-930" dirty="0">
                <a:solidFill>
                  <a:srgbClr val="FFFFFF"/>
                </a:solidFill>
                <a:latin typeface="Neue Machina" panose="00000500000000000000"/>
                <a:cs typeface="Neue Machina" panose="00000500000000000000"/>
              </a:rPr>
              <a:t> </a:t>
            </a:r>
            <a:r>
              <a:rPr sz="2850" spc="-15" dirty="0">
                <a:solidFill>
                  <a:srgbClr val="FFFFFF"/>
                </a:solidFill>
                <a:latin typeface="Neue Machina" panose="00000500000000000000"/>
                <a:cs typeface="Neue Machina" panose="00000500000000000000"/>
              </a:rPr>
              <a:t>aute</a:t>
            </a:r>
            <a:r>
              <a:rPr sz="2850" spc="10" dirty="0">
                <a:solidFill>
                  <a:srgbClr val="FFFFFF"/>
                </a:solidFill>
                <a:latin typeface="Neue Machina" panose="00000500000000000000"/>
                <a:cs typeface="Neue Machina" panose="00000500000000000000"/>
              </a:rPr>
              <a:t> </a:t>
            </a:r>
            <a:r>
              <a:rPr sz="2850" spc="-10" dirty="0">
                <a:solidFill>
                  <a:srgbClr val="FFFFFF"/>
                </a:solidFill>
                <a:latin typeface="Neue Machina" panose="00000500000000000000"/>
                <a:cs typeface="Neue Machina" panose="00000500000000000000"/>
              </a:rPr>
              <a:t>irure</a:t>
            </a:r>
            <a:r>
              <a:rPr sz="2850" spc="10" dirty="0">
                <a:solidFill>
                  <a:srgbClr val="FFFFFF"/>
                </a:solidFill>
                <a:latin typeface="Neue Machina" panose="00000500000000000000"/>
                <a:cs typeface="Neue Machina" panose="00000500000000000000"/>
              </a:rPr>
              <a:t> </a:t>
            </a:r>
            <a:r>
              <a:rPr sz="2850" spc="-40" dirty="0">
                <a:solidFill>
                  <a:srgbClr val="FFFFFF"/>
                </a:solidFill>
                <a:latin typeface="Neue Machina" panose="00000500000000000000"/>
                <a:cs typeface="Neue Machina" panose="00000500000000000000"/>
              </a:rPr>
              <a:t>dolor</a:t>
            </a:r>
            <a:r>
              <a:rPr sz="2850" spc="10" dirty="0">
                <a:solidFill>
                  <a:srgbClr val="FFFFFF"/>
                </a:solidFill>
                <a:latin typeface="Neue Machina" panose="00000500000000000000"/>
                <a:cs typeface="Neue Machina" panose="00000500000000000000"/>
              </a:rPr>
              <a:t> in </a:t>
            </a:r>
            <a:r>
              <a:rPr sz="2850" spc="-30" dirty="0">
                <a:solidFill>
                  <a:srgbClr val="FFFFFF"/>
                </a:solidFill>
                <a:latin typeface="Neue Machina" panose="00000500000000000000"/>
                <a:cs typeface="Neue Machina" panose="00000500000000000000"/>
              </a:rPr>
              <a:t>reprehenderit</a:t>
            </a:r>
            <a:r>
              <a:rPr sz="2850" spc="10" dirty="0">
                <a:solidFill>
                  <a:srgbClr val="FFFFFF"/>
                </a:solidFill>
                <a:latin typeface="Neue Machina" panose="00000500000000000000"/>
                <a:cs typeface="Neue Machina" panose="00000500000000000000"/>
              </a:rPr>
              <a:t> in </a:t>
            </a:r>
            <a:r>
              <a:rPr sz="2850" spc="15" dirty="0">
                <a:solidFill>
                  <a:srgbClr val="FFFFFF"/>
                </a:solidFill>
                <a:latin typeface="Neue Machina" panose="00000500000000000000"/>
                <a:cs typeface="Neue Machina" panose="00000500000000000000"/>
              </a:rPr>
              <a:t> </a:t>
            </a:r>
            <a:r>
              <a:rPr sz="2850" spc="-45" dirty="0">
                <a:solidFill>
                  <a:srgbClr val="FFFFFF"/>
                </a:solidFill>
                <a:latin typeface="Neue Machina" panose="00000500000000000000"/>
                <a:cs typeface="Neue Machina" panose="00000500000000000000"/>
              </a:rPr>
              <a:t>voluptate</a:t>
            </a:r>
            <a:r>
              <a:rPr sz="2850" spc="10" dirty="0">
                <a:solidFill>
                  <a:srgbClr val="FFFFFF"/>
                </a:solidFill>
                <a:latin typeface="Neue Machina" panose="00000500000000000000"/>
                <a:cs typeface="Neue Machina" panose="00000500000000000000"/>
              </a:rPr>
              <a:t> </a:t>
            </a:r>
            <a:r>
              <a:rPr sz="2850" spc="-60" dirty="0">
                <a:solidFill>
                  <a:srgbClr val="FFFFFF"/>
                </a:solidFill>
                <a:latin typeface="Neue Machina" panose="00000500000000000000"/>
                <a:cs typeface="Neue Machina" panose="00000500000000000000"/>
              </a:rPr>
              <a:t>velit</a:t>
            </a:r>
            <a:r>
              <a:rPr sz="2850" spc="10" dirty="0">
                <a:solidFill>
                  <a:srgbClr val="FFFFFF"/>
                </a:solidFill>
                <a:latin typeface="Neue Machina" panose="00000500000000000000"/>
                <a:cs typeface="Neue Machina" panose="00000500000000000000"/>
              </a:rPr>
              <a:t> </a:t>
            </a:r>
            <a:r>
              <a:rPr sz="2850" dirty="0">
                <a:solidFill>
                  <a:srgbClr val="FFFFFF"/>
                </a:solidFill>
                <a:latin typeface="Neue Machina" panose="00000500000000000000"/>
                <a:cs typeface="Neue Machina" panose="00000500000000000000"/>
              </a:rPr>
              <a:t>esse</a:t>
            </a:r>
            <a:r>
              <a:rPr sz="2850" spc="10" dirty="0">
                <a:solidFill>
                  <a:srgbClr val="FFFFFF"/>
                </a:solidFill>
                <a:latin typeface="Neue Machina" panose="00000500000000000000"/>
                <a:cs typeface="Neue Machina" panose="00000500000000000000"/>
              </a:rPr>
              <a:t> </a:t>
            </a:r>
            <a:r>
              <a:rPr sz="2850" spc="-10" dirty="0">
                <a:solidFill>
                  <a:srgbClr val="FFFFFF"/>
                </a:solidFill>
                <a:latin typeface="Neue Machina" panose="00000500000000000000"/>
                <a:cs typeface="Neue Machina" panose="00000500000000000000"/>
              </a:rPr>
              <a:t>cillum</a:t>
            </a:r>
            <a:r>
              <a:rPr sz="2850" spc="10" dirty="0">
                <a:solidFill>
                  <a:srgbClr val="FFFFFF"/>
                </a:solidFill>
                <a:latin typeface="Neue Machina" panose="00000500000000000000"/>
                <a:cs typeface="Neue Machina" panose="00000500000000000000"/>
              </a:rPr>
              <a:t> </a:t>
            </a:r>
            <a:r>
              <a:rPr sz="2850" spc="-50" dirty="0">
                <a:solidFill>
                  <a:srgbClr val="FFFFFF"/>
                </a:solidFill>
                <a:latin typeface="Neue Machina" panose="00000500000000000000"/>
                <a:cs typeface="Neue Machina" panose="00000500000000000000"/>
              </a:rPr>
              <a:t>dolore</a:t>
            </a:r>
            <a:r>
              <a:rPr sz="2850" spc="10" dirty="0">
                <a:solidFill>
                  <a:srgbClr val="FFFFFF"/>
                </a:solidFill>
                <a:latin typeface="Neue Machina" panose="00000500000000000000"/>
                <a:cs typeface="Neue Machina" panose="00000500000000000000"/>
              </a:rPr>
              <a:t> </a:t>
            </a:r>
            <a:r>
              <a:rPr sz="2850" dirty="0">
                <a:solidFill>
                  <a:srgbClr val="FFFFFF"/>
                </a:solidFill>
                <a:latin typeface="Neue Machina" panose="00000500000000000000"/>
                <a:cs typeface="Neue Machina" panose="00000500000000000000"/>
              </a:rPr>
              <a:t>eu </a:t>
            </a:r>
            <a:r>
              <a:rPr sz="2850" spc="5" dirty="0">
                <a:solidFill>
                  <a:srgbClr val="FFFFFF"/>
                </a:solidFill>
                <a:latin typeface="Neue Machina" panose="00000500000000000000"/>
                <a:cs typeface="Neue Machina" panose="00000500000000000000"/>
              </a:rPr>
              <a:t> </a:t>
            </a:r>
            <a:r>
              <a:rPr sz="2850" spc="-10" dirty="0">
                <a:solidFill>
                  <a:srgbClr val="FFFFFF"/>
                </a:solidFill>
                <a:latin typeface="Neue Machina" panose="00000500000000000000"/>
                <a:cs typeface="Neue Machina" panose="00000500000000000000"/>
              </a:rPr>
              <a:t>fugiat</a:t>
            </a:r>
            <a:r>
              <a:rPr sz="2850" spc="10" dirty="0">
                <a:solidFill>
                  <a:srgbClr val="FFFFFF"/>
                </a:solidFill>
                <a:latin typeface="Neue Machina" panose="00000500000000000000"/>
                <a:cs typeface="Neue Machina" panose="00000500000000000000"/>
              </a:rPr>
              <a:t> nulla </a:t>
            </a:r>
            <a:r>
              <a:rPr sz="2850" spc="-35" dirty="0">
                <a:solidFill>
                  <a:srgbClr val="FFFFFF"/>
                </a:solidFill>
                <a:latin typeface="Neue Machina" panose="00000500000000000000"/>
                <a:cs typeface="Neue Machina" panose="00000500000000000000"/>
              </a:rPr>
              <a:t>pariatur.</a:t>
            </a:r>
            <a:r>
              <a:rPr sz="2850" spc="10" dirty="0">
                <a:solidFill>
                  <a:srgbClr val="FFFFFF"/>
                </a:solidFill>
                <a:latin typeface="Neue Machina" panose="00000500000000000000"/>
                <a:cs typeface="Neue Machina" panose="00000500000000000000"/>
              </a:rPr>
              <a:t> </a:t>
            </a:r>
            <a:r>
              <a:rPr sz="2850" spc="-40" dirty="0">
                <a:solidFill>
                  <a:srgbClr val="FFFFFF"/>
                </a:solidFill>
                <a:latin typeface="Neue Machina" panose="00000500000000000000"/>
                <a:cs typeface="Neue Machina" panose="00000500000000000000"/>
              </a:rPr>
              <a:t>Excepteur</a:t>
            </a:r>
            <a:r>
              <a:rPr sz="2850" spc="10" dirty="0">
                <a:solidFill>
                  <a:srgbClr val="FFFFFF"/>
                </a:solidFill>
                <a:latin typeface="Neue Machina" panose="00000500000000000000"/>
                <a:cs typeface="Neue Machina" panose="00000500000000000000"/>
              </a:rPr>
              <a:t> </a:t>
            </a:r>
            <a:r>
              <a:rPr sz="2850" spc="5" dirty="0">
                <a:solidFill>
                  <a:srgbClr val="FFFFFF"/>
                </a:solidFill>
                <a:latin typeface="Neue Machina" panose="00000500000000000000"/>
                <a:cs typeface="Neue Machina" panose="00000500000000000000"/>
              </a:rPr>
              <a:t>sint </a:t>
            </a:r>
            <a:r>
              <a:rPr sz="2850" spc="10" dirty="0">
                <a:solidFill>
                  <a:srgbClr val="FFFFFF"/>
                </a:solidFill>
                <a:latin typeface="Neue Machina" panose="00000500000000000000"/>
                <a:cs typeface="Neue Machina" panose="00000500000000000000"/>
              </a:rPr>
              <a:t> </a:t>
            </a:r>
            <a:r>
              <a:rPr sz="2850" spc="-20" dirty="0">
                <a:solidFill>
                  <a:srgbClr val="FFFFFF"/>
                </a:solidFill>
                <a:latin typeface="Neue Machina" panose="00000500000000000000"/>
                <a:cs typeface="Neue Machina" panose="00000500000000000000"/>
              </a:rPr>
              <a:t>occaecat</a:t>
            </a:r>
            <a:r>
              <a:rPr sz="2850" spc="5" dirty="0">
                <a:solidFill>
                  <a:srgbClr val="FFFFFF"/>
                </a:solidFill>
                <a:latin typeface="Neue Machina" panose="00000500000000000000"/>
                <a:cs typeface="Neue Machina" panose="00000500000000000000"/>
              </a:rPr>
              <a:t> </a:t>
            </a:r>
            <a:r>
              <a:rPr sz="2850" spc="-35" dirty="0">
                <a:solidFill>
                  <a:srgbClr val="FFFFFF"/>
                </a:solidFill>
                <a:latin typeface="Neue Machina" panose="00000500000000000000"/>
                <a:cs typeface="Neue Machina" panose="00000500000000000000"/>
              </a:rPr>
              <a:t>cupidatat</a:t>
            </a:r>
            <a:r>
              <a:rPr sz="2850" spc="10" dirty="0">
                <a:solidFill>
                  <a:srgbClr val="FFFFFF"/>
                </a:solidFill>
                <a:latin typeface="Neue Machina" panose="00000500000000000000"/>
                <a:cs typeface="Neue Machina" panose="00000500000000000000"/>
              </a:rPr>
              <a:t> </a:t>
            </a:r>
            <a:r>
              <a:rPr sz="2850" dirty="0">
                <a:solidFill>
                  <a:srgbClr val="FFFFFF"/>
                </a:solidFill>
                <a:latin typeface="Neue Machina" panose="00000500000000000000"/>
                <a:cs typeface="Neue Machina" panose="00000500000000000000"/>
              </a:rPr>
              <a:t>non</a:t>
            </a:r>
            <a:r>
              <a:rPr sz="2850" spc="10" dirty="0">
                <a:solidFill>
                  <a:srgbClr val="FFFFFF"/>
                </a:solidFill>
                <a:latin typeface="Neue Machina" panose="00000500000000000000"/>
                <a:cs typeface="Neue Machina" panose="00000500000000000000"/>
              </a:rPr>
              <a:t> </a:t>
            </a:r>
            <a:r>
              <a:rPr sz="2850" spc="-35" dirty="0">
                <a:solidFill>
                  <a:srgbClr val="FFFFFF"/>
                </a:solidFill>
                <a:latin typeface="Neue Machina" panose="00000500000000000000"/>
                <a:cs typeface="Neue Machina" panose="00000500000000000000"/>
              </a:rPr>
              <a:t>proident,</a:t>
            </a:r>
            <a:r>
              <a:rPr sz="2850" spc="5" dirty="0">
                <a:solidFill>
                  <a:srgbClr val="FFFFFF"/>
                </a:solidFill>
                <a:latin typeface="Neue Machina" panose="00000500000000000000"/>
                <a:cs typeface="Neue Machina" panose="00000500000000000000"/>
              </a:rPr>
              <a:t> sunt</a:t>
            </a:r>
            <a:r>
              <a:rPr sz="2850" spc="10" dirty="0">
                <a:solidFill>
                  <a:srgbClr val="FFFFFF"/>
                </a:solidFill>
                <a:latin typeface="Neue Machina" panose="00000500000000000000"/>
                <a:cs typeface="Neue Machina" panose="00000500000000000000"/>
              </a:rPr>
              <a:t> in </a:t>
            </a:r>
            <a:r>
              <a:rPr sz="2850" spc="15" dirty="0">
                <a:solidFill>
                  <a:srgbClr val="FFFFFF"/>
                </a:solidFill>
                <a:latin typeface="Neue Machina" panose="00000500000000000000"/>
                <a:cs typeface="Neue Machina" panose="00000500000000000000"/>
              </a:rPr>
              <a:t> </a:t>
            </a:r>
            <a:r>
              <a:rPr sz="2850" spc="5" dirty="0">
                <a:solidFill>
                  <a:srgbClr val="FFFFFF"/>
                </a:solidFill>
                <a:latin typeface="Neue Machina" panose="00000500000000000000"/>
                <a:cs typeface="Neue Machina" panose="00000500000000000000"/>
              </a:rPr>
              <a:t>culpa </a:t>
            </a:r>
            <a:r>
              <a:rPr sz="2850" spc="10" dirty="0">
                <a:solidFill>
                  <a:srgbClr val="FFFFFF"/>
                </a:solidFill>
                <a:latin typeface="Neue Machina" panose="00000500000000000000"/>
                <a:cs typeface="Neue Machina" panose="00000500000000000000"/>
              </a:rPr>
              <a:t>qui </a:t>
            </a:r>
            <a:r>
              <a:rPr sz="2850" spc="-125" dirty="0">
                <a:solidFill>
                  <a:srgbClr val="FFFFFF"/>
                </a:solidFill>
                <a:latin typeface="Neue Machina" panose="00000500000000000000"/>
                <a:cs typeface="Neue Machina" panose="00000500000000000000"/>
              </a:rPr>
              <a:t>officia</a:t>
            </a:r>
            <a:r>
              <a:rPr sz="2850" spc="10" dirty="0">
                <a:solidFill>
                  <a:srgbClr val="FFFFFF"/>
                </a:solidFill>
                <a:latin typeface="Neue Machina" panose="00000500000000000000"/>
                <a:cs typeface="Neue Machina" panose="00000500000000000000"/>
              </a:rPr>
              <a:t> </a:t>
            </a:r>
            <a:r>
              <a:rPr sz="2850" spc="-5" dirty="0">
                <a:solidFill>
                  <a:srgbClr val="FFFFFF"/>
                </a:solidFill>
                <a:latin typeface="Neue Machina" panose="00000500000000000000"/>
                <a:cs typeface="Neue Machina" panose="00000500000000000000"/>
              </a:rPr>
              <a:t>deserunt</a:t>
            </a:r>
            <a:r>
              <a:rPr sz="2850" spc="5" dirty="0">
                <a:solidFill>
                  <a:srgbClr val="FFFFFF"/>
                </a:solidFill>
                <a:latin typeface="Neue Machina" panose="00000500000000000000"/>
                <a:cs typeface="Neue Machina" panose="00000500000000000000"/>
              </a:rPr>
              <a:t> </a:t>
            </a:r>
            <a:r>
              <a:rPr sz="2850" spc="-35" dirty="0">
                <a:solidFill>
                  <a:srgbClr val="FFFFFF"/>
                </a:solidFill>
                <a:latin typeface="Neue Machina" panose="00000500000000000000"/>
                <a:cs typeface="Neue Machina" panose="00000500000000000000"/>
              </a:rPr>
              <a:t>mollit</a:t>
            </a:r>
            <a:r>
              <a:rPr sz="2850" spc="10" dirty="0">
                <a:solidFill>
                  <a:srgbClr val="FFFFFF"/>
                </a:solidFill>
                <a:latin typeface="Neue Machina" panose="00000500000000000000"/>
                <a:cs typeface="Neue Machina" panose="00000500000000000000"/>
              </a:rPr>
              <a:t> </a:t>
            </a:r>
            <a:r>
              <a:rPr sz="2850" spc="5" dirty="0">
                <a:solidFill>
                  <a:srgbClr val="FFFFFF"/>
                </a:solidFill>
                <a:latin typeface="Neue Machina" panose="00000500000000000000"/>
                <a:cs typeface="Neue Machina" panose="00000500000000000000"/>
              </a:rPr>
              <a:t>anim</a:t>
            </a:r>
            <a:r>
              <a:rPr sz="2850" spc="10" dirty="0">
                <a:solidFill>
                  <a:srgbClr val="FFFFFF"/>
                </a:solidFill>
                <a:latin typeface="Neue Machina" panose="00000500000000000000"/>
                <a:cs typeface="Neue Machina" panose="00000500000000000000"/>
              </a:rPr>
              <a:t> </a:t>
            </a:r>
            <a:r>
              <a:rPr sz="2850" spc="-30" dirty="0">
                <a:solidFill>
                  <a:srgbClr val="FFFFFF"/>
                </a:solidFill>
                <a:latin typeface="Neue Machina" panose="00000500000000000000"/>
                <a:cs typeface="Neue Machina" panose="00000500000000000000"/>
              </a:rPr>
              <a:t>id</a:t>
            </a:r>
            <a:endParaRPr sz="2850" dirty="0">
              <a:latin typeface="Neue Machina" panose="00000500000000000000"/>
              <a:cs typeface="Neue Machina" panose="00000500000000000000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868316" y="727265"/>
            <a:ext cx="2438611" cy="2438611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85871"/>
            <a:ext cx="20104100" cy="11307794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274712" y="396875"/>
            <a:ext cx="2438611" cy="243861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660650" y="842210"/>
            <a:ext cx="1325495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dirty="0" smtClean="0">
                <a:solidFill>
                  <a:schemeClr val="bg1"/>
                </a:solidFill>
              </a:rPr>
              <a:t>         </a:t>
            </a:r>
            <a:r>
              <a:rPr lang="en-US" sz="6600" dirty="0" err="1" smtClean="0">
                <a:solidFill>
                  <a:schemeClr val="bg1"/>
                </a:solidFill>
              </a:rPr>
              <a:t>MathGPT</a:t>
            </a:r>
            <a:r>
              <a:rPr lang="ru-RU" sz="6600" dirty="0" smtClean="0">
                <a:solidFill>
                  <a:schemeClr val="bg1"/>
                </a:solidFill>
              </a:rPr>
              <a:t>  </a:t>
            </a:r>
            <a:r>
              <a:rPr lang="en-US" sz="6600" dirty="0" smtClean="0">
                <a:solidFill>
                  <a:schemeClr val="bg1"/>
                </a:solidFill>
                <a:hlinkClick r:id="rId4"/>
              </a:rPr>
              <a:t>https</a:t>
            </a:r>
            <a:r>
              <a:rPr lang="en-US" sz="6600" dirty="0">
                <a:solidFill>
                  <a:schemeClr val="bg1"/>
                </a:solidFill>
                <a:hlinkClick r:id="rId4"/>
              </a:rPr>
              <a:t>://math-gpt.org</a:t>
            </a:r>
            <a:r>
              <a:rPr lang="en-US" sz="6600" dirty="0" smtClean="0">
                <a:solidFill>
                  <a:schemeClr val="bg1"/>
                </a:solidFill>
                <a:hlinkClick r:id="rId4"/>
              </a:rPr>
              <a:t>/</a:t>
            </a:r>
            <a:r>
              <a:rPr lang="ru-RU" sz="6600" dirty="0" smtClean="0">
                <a:solidFill>
                  <a:schemeClr val="bg1"/>
                </a:solidFill>
              </a:rPr>
              <a:t> </a:t>
            </a:r>
            <a:endParaRPr lang="ru-RU" sz="6600" dirty="0">
              <a:solidFill>
                <a:schemeClr val="bg1"/>
              </a:solidFill>
            </a:endParaRP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19" r="1250" b="12963"/>
          <a:stretch>
            <a:fillRect/>
          </a:stretch>
        </p:blipFill>
        <p:spPr>
          <a:xfrm>
            <a:off x="1670049" y="3370780"/>
            <a:ext cx="12504223" cy="5592606"/>
          </a:xfrm>
          <a:prstGeom prst="rect">
            <a:avLst/>
          </a:prstGeom>
        </p:spPr>
      </p:pic>
      <p:pic>
        <p:nvPicPr>
          <p:cNvPr id="19" name="ttsmaker-file-2025-5-16-12-1-34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8"/>
          <a:stretch>
            <a:fillRect/>
          </a:stretch>
        </p:blipFill>
        <p:spPr>
          <a:xfrm flipV="1">
            <a:off x="10331776" y="9060839"/>
            <a:ext cx="1295685" cy="676666"/>
          </a:xfrm>
          <a:prstGeom prst="rect">
            <a:avLst/>
          </a:prstGeom>
        </p:spPr>
      </p:pic>
      <p:pic>
        <p:nvPicPr>
          <p:cNvPr id="4" name="ttsmaker-file-2025-5-16-12-55-3">
            <a:hlinkClick r:id="" action="ppaction://media"/>
          </p:cNvPr>
          <p:cNvPicPr>
            <a:picLocks noChangeAspect="1"/>
          </p:cNvPicPr>
          <p:nvPr>
            <a:audioFile r:link="rId9"/>
            <p:extLst>
              <p:ext uri="{DAA4B4D4-6D71-4841-9C94-3DE7FCFB9230}">
                <p14:media xmlns:p14="http://schemas.microsoft.com/office/powerpoint/2010/main" r:embed="rId10"/>
              </p:ext>
            </p:extLst>
          </p:nvPr>
        </p:nvPicPr>
        <p:blipFill>
          <a:blip r:embed="rId8"/>
          <a:stretch>
            <a:fillRect/>
          </a:stretch>
        </p:blipFill>
        <p:spPr>
          <a:xfrm flipV="1">
            <a:off x="2209702" y="8994759"/>
            <a:ext cx="901896" cy="7242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672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5283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7463" y="0"/>
            <a:ext cx="20104099" cy="11308556"/>
            <a:chOff x="0" y="0"/>
            <a:chExt cx="20104099" cy="11308556"/>
          </a:xfrm>
        </p:grpSpPr>
        <p:pic>
          <p:nvPicPr>
            <p:cNvPr id="3" name="object 3"/>
            <p:cNvPicPr/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0" y="0"/>
              <a:ext cx="20104099" cy="11308556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1134739" y="0"/>
              <a:ext cx="8969360" cy="11308556"/>
            </a:xfrm>
            <a:prstGeom prst="rect">
              <a:avLst/>
            </a:prstGeom>
          </p:spPr>
        </p:pic>
      </p:grpSp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595850" y="244475"/>
            <a:ext cx="2219240" cy="221924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2279650" y="3063875"/>
            <a:ext cx="14789065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chemeClr val="bg1"/>
                </a:solidFill>
                <a:latin typeface="-apple-system"/>
              </a:rPr>
              <a:t>Решатели математических задач на базе </a:t>
            </a:r>
            <a:r>
              <a:rPr lang="ru-RU" sz="2800" dirty="0" err="1" smtClean="0">
                <a:solidFill>
                  <a:schemeClr val="bg1"/>
                </a:solidFill>
                <a:latin typeface="-apple-system"/>
              </a:rPr>
              <a:t>искуственного</a:t>
            </a:r>
            <a:r>
              <a:rPr lang="ru-RU" sz="2800" dirty="0" smtClean="0">
                <a:solidFill>
                  <a:schemeClr val="bg1"/>
                </a:solidFill>
                <a:latin typeface="-apple-system"/>
              </a:rPr>
              <a:t> интеллекта революционизировали подход к математическому решению проблем, делая его более доступным и удобным как для учеников, так и для педагогов и профессионалов.</a:t>
            </a:r>
            <a:endParaRPr lang="ru-RU" sz="2800" dirty="0" smtClean="0">
              <a:solidFill>
                <a:schemeClr val="bg1"/>
              </a:solidFill>
              <a:latin typeface="-apple-system"/>
            </a:endParaRPr>
          </a:p>
          <a:p>
            <a:r>
              <a:rPr lang="ru-RU" sz="2800" dirty="0" smtClean="0">
                <a:solidFill>
                  <a:schemeClr val="bg1"/>
                </a:solidFill>
                <a:latin typeface="-apple-system"/>
              </a:rPr>
              <a:t> От базовой арифметики до продвинутого математического анализа эти инструменты ИИ предлагают ряд функций и возможностей для решения самых разнообразных математических задач. </a:t>
            </a:r>
            <a:endParaRPr lang="ru-RU" sz="2800" dirty="0" smtClean="0">
              <a:solidFill>
                <a:schemeClr val="bg1"/>
              </a:solidFill>
              <a:latin typeface="-apple-system"/>
            </a:endParaRPr>
          </a:p>
        </p:txBody>
      </p:sp>
      <p:pic>
        <p:nvPicPr>
          <p:cNvPr id="8" name="ttsmaker-file-2025-5-16-12-5-2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747250" y="5349875"/>
            <a:ext cx="609600" cy="609600"/>
          </a:xfrm>
          <a:prstGeom prst="rect">
            <a:avLst/>
          </a:prstGeom>
        </p:spPr>
      </p:pic>
      <p:pic>
        <p:nvPicPr>
          <p:cNvPr id="9" name="aiavatar_user_instant_video_zmtrhziOPbXGlkUOWKQN_52e8504890ef44df8a65611583fabbe4_result_39810ad4f6264496a24fdbd2cf3c1976">
            <a:hlinkClick r:id="" action="ppaction://media"/>
          </p:cNvPr>
          <p:cNvPicPr>
            <a:picLocks noChangeAspect="1"/>
          </p:cNvPicPr>
          <p:nvPr>
            <a:videoFile r:link="rId7"/>
            <p:extLst>
              <p:ext uri="{DAA4B4D4-6D71-4841-9C94-3DE7FCFB9230}">
                <p14:media xmlns:p14="http://schemas.microsoft.com/office/powerpoint/2010/main" r:embed="rId8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4401516" y="5527590"/>
            <a:ext cx="3462551" cy="5197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824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>
              <p:cMediaNode vol="80000">
                <p:cTn id="13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794"/>
            <a:ext cx="20104099" cy="11308556"/>
            <a:chOff x="0" y="0"/>
            <a:chExt cx="20104099" cy="11308556"/>
          </a:xfrm>
        </p:grpSpPr>
        <p:pic>
          <p:nvPicPr>
            <p:cNvPr id="3" name="object 3"/>
            <p:cNvPicPr/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0" y="0"/>
              <a:ext cx="20104099" cy="11308556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1134739" y="0"/>
              <a:ext cx="8969360" cy="11308556"/>
            </a:xfrm>
            <a:prstGeom prst="rect">
              <a:avLst/>
            </a:prstGeom>
          </p:spPr>
        </p:pic>
      </p:grpSp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367250" y="539835"/>
            <a:ext cx="2438611" cy="2438611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2660755" y="5626434"/>
            <a:ext cx="15925800" cy="14682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8800" kern="1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БЛАГОДАРЮ ЗА ВНИМАНИЕ!</a:t>
            </a:r>
            <a:endParaRPr lang="ru-RU" sz="8800" kern="1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1771</Words>
  <Application>WPS Presentation</Application>
  <PresentationFormat>Произвольный</PresentationFormat>
  <Paragraphs>38</Paragraphs>
  <Slides>7</Slides>
  <Notes>7</Notes>
  <HiddenSlides>0</HiddenSlides>
  <MMClips>11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1" baseType="lpstr">
      <vt:lpstr>Arial</vt:lpstr>
      <vt:lpstr>SimSun</vt:lpstr>
      <vt:lpstr>Wingdings</vt:lpstr>
      <vt:lpstr>Druk Cyr</vt:lpstr>
      <vt:lpstr>Cambria Math</vt:lpstr>
      <vt:lpstr>-apple-system</vt:lpstr>
      <vt:lpstr>Segoe Print</vt:lpstr>
      <vt:lpstr>NeueMachina-Medium</vt:lpstr>
      <vt:lpstr>Neue Machina</vt:lpstr>
      <vt:lpstr>Times New Roman</vt:lpstr>
      <vt:lpstr>Calibri</vt:lpstr>
      <vt:lpstr>Microsoft YaHei</vt:lpstr>
      <vt:lpstr>Arial Unicode MS</vt:lpstr>
      <vt:lpstr>Office Theme</vt:lpstr>
      <vt:lpstr>КМЦ «ШКОЛА ЦИФРОВОГО УЧИТЕЛЯ» РАЙОННОГО ОНЛАЙН – ХАКАТОНА  "ЦИФРОВЫЕ РЕШЕНИЯ В ДЕЙСТВИИ"</vt:lpstr>
      <vt:lpstr>PowerPoint 演示文稿</vt:lpstr>
      <vt:lpstr>PowerPoint 演示文稿</vt:lpstr>
      <vt:lpstr>PowerPoint 演示文稿</vt:lpstr>
      <vt:lpstr>Подзаголовок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шаблон презентации</dc:title>
  <dc:creator>Алла Мамаева</dc:creator>
  <cp:lastModifiedBy>Никитина</cp:lastModifiedBy>
  <cp:revision>33</cp:revision>
  <dcterms:created xsi:type="dcterms:W3CDTF">2023-01-13T17:17:00Z</dcterms:created>
  <dcterms:modified xsi:type="dcterms:W3CDTF">2026-01-29T00:21:26Z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2023-01-13T09:00:00Z</vt:filetime>
  </property>
  <property fmtid="{D5CDD505-2E9C-101B-9397-08002B2CF9AE}" pid="3" name="Creator">
    <vt:lpwstr>Adobe Illustrator 26.4 (Macintosh)</vt:lpwstr>
  </property>
  <property fmtid="{D5CDD505-2E9C-101B-9397-08002B2CF9AE}" pid="4" name="LastSaved">
    <vt:filetime>2023-01-13T09:00:00Z</vt:filetime>
  </property>
  <property fmtid="{D5CDD505-2E9C-101B-9397-08002B2CF9AE}" pid="5" name="ICV">
    <vt:lpwstr>39CDDE8AB0C84075B397EFDCF33FA1B0_12</vt:lpwstr>
  </property>
  <property fmtid="{D5CDD505-2E9C-101B-9397-08002B2CF9AE}" pid="6" name="KSOProductBuildVer">
    <vt:lpwstr>1049-12.2.0.23196</vt:lpwstr>
  </property>
</Properties>
</file>