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8" r:id="rId4"/>
    <p:sldId id="259" r:id="rId5"/>
    <p:sldId id="264" r:id="rId6"/>
    <p:sldId id="260" r:id="rId7"/>
    <p:sldId id="261" r:id="rId8"/>
    <p:sldId id="265" r:id="rId9"/>
    <p:sldId id="262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29" autoAdjust="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5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7096C-D37F-42DA-AEA8-D0D5A2352B8E}" type="datetimeFigureOut">
              <a:rPr lang="ru-RU" smtClean="0"/>
              <a:pPr/>
              <a:t>25.04.2026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91910-186A-4808-B636-4D3961C7A1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balletida.ru/dlya-detej/formy-pordebr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971600" y="1844824"/>
            <a:ext cx="7344816" cy="179849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Система движения рук в классическом танце</a:t>
            </a:r>
          </a:p>
          <a:p>
            <a:pPr algn="ctr"/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(Первое и второе </a:t>
            </a:r>
            <a:r>
              <a:rPr lang="en-US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Port de br</a:t>
            </a:r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14817"/>
            <a:ext cx="1877707" cy="264318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Подзаголовок 3"/>
          <p:cNvSpPr txBox="1">
            <a:spLocks/>
          </p:cNvSpPr>
          <p:nvPr/>
        </p:nvSpPr>
        <p:spPr>
          <a:xfrm>
            <a:off x="4572000" y="4941168"/>
            <a:ext cx="4000528" cy="82484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Выполнила: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Педагог дополнительного образования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Гриценко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Елизавета Дмитриевна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86346" y="6200078"/>
            <a:ext cx="8286808" cy="45998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Райчихинск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188640"/>
            <a:ext cx="8286808" cy="119689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Муниципальное образовательное автономное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учреждение дополнительного образования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«Дворец детей и юношества»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городского округа города Райчихинска Амурской области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37890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Методическое пособие для педагогов хореографов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 https://balletida.ru/dlya-detej/formy-pordebra#prettyPhoto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Методическое пособие по предмету «Классический танец», автор: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Фицкая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Е.А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64318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8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ort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bras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балетном мире - это движение рук в комбинации с другими частями тела артиста балета.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Балетный термин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port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bras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обозначает определенную систему движения рук в балетном танце. Порт де бра предполагает прохождение рук через основные балетные позиции, в определенном образно-геометрическом стиле (закруглённом -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arondi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удлинённом -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allongé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и в комбинации с поворотами, наклонами головы и корпуса танцора. Порт де бра является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одной стороны важным элементом балетной техники, с другой стороны основой в "науке рук" и полем для художественных изысканий балетмейстеров-постановщиков в области балета.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Port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bras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первое из упражнений, выполняемых на середине зала, без опоры на шест хореографического станка. Этот экзерсис приводит в движение верхнюю часть тела, корпус, голову и, безусловно, руки. Логический посыл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рort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bras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заключается в том, что руки должны двигаться из одной позиции в другую, подчиняясь определенным установленным правилам, следование которым гарантирует жанровую чистоту и классичность, классичность - в понимании лучшего проявления балетного танца. Корпус и голова так же должны двигаться по определенному алгоритму, строго соотнесенному с движением рук.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Port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bras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весьма сложный элемент танца, требующий постоянного внимания и систематических упорных тренировок. Грациозные "правильные руки" - признак хорошей школы и квалификации.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Port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bras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составная и неотъемлемая часть всех движений в классическом танце. В учебно-педагогической практике классической балетной школы, при условии заведомого исключения различных новаторских привнесений, насчитывается шесть форм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port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bras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I ПОР ДЕ БРА port de br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928934"/>
            <a:ext cx="5934741" cy="21097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86058"/>
            <a:ext cx="8572560" cy="1143000"/>
          </a:xfrm>
        </p:spPr>
        <p:txBody>
          <a:bodyPr>
            <a:noAutofit/>
          </a:bodyPr>
          <a:lstStyle/>
          <a:p>
            <a:pPr algn="l"/>
            <a:r>
              <a:rPr lang="en-US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3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ort</a:t>
            </a: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bras</a:t>
            </a: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первое.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Позиция ног - 5-ая, правая впереди,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croisé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круазе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). Руки двигаются из подготовительного положения в 1-ю позицию, далее в 3-ю, из которой раскрываются во 2-ю позицию и опускаются в подготовительное положение. Корпус держится прямо. Голова при подъеме рук в 1-ю позицию поворачивается лицом к кистям и чуть склоняется влево, взгляд направлен на кисти. При переводе рук из 1-ой в 3-ю позицию голова выравнивается и слегка приподнимается наверх. Взгляд направлен в том же направлении. Во время раскрытия рук во 2-ю позицию голова поворачивается направо. Когда руки опускаются в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préparation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(подготовительное положение), голова остается повернутой вправо.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448" t="11706" r="7884" b="68102"/>
          <a:stretch/>
        </p:blipFill>
        <p:spPr>
          <a:xfrm>
            <a:off x="285720" y="1000108"/>
            <a:ext cx="8643966" cy="1576813"/>
          </a:xfrm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4786322"/>
            <a:ext cx="8715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Когда руки придут на II позицию, раскрыть кисти, делая спокойный, глубокий, но не утрированный вздох (не поднимать плеч!), нужно повернуть кисти ладонью вниз и с выдохом плавно опускать их вниз, позволяя пальцам слегка мягко «отставать», но отнюдь не подчеркивая, не ломая кисти и не утрируя это движение.</a:t>
            </a:r>
          </a:p>
          <a:p>
            <a:pPr algn="l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Голова склоняется налево, когда руки придут на I позицию, взгляд устремляется на кисти; когда руки на III позиции, голова прямо; когда руки раскрываются, голова поворачивается и отклоняется направо. Взгляд везде следует за кистями рук. Так приучаются участвовать в движении мускулы лица. При окончании движения голова опять повернута прямо.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901" t="31440" r="7400" b="4602"/>
          <a:stretch/>
        </p:blipFill>
        <p:spPr>
          <a:xfrm>
            <a:off x="428596" y="214290"/>
            <a:ext cx="7844769" cy="4643470"/>
          </a:xfrm>
        </p:spPr>
      </p:pic>
      <p:sp>
        <p:nvSpPr>
          <p:cNvPr id="7" name="Скругленный прямоугольник 6"/>
          <p:cNvSpPr/>
          <p:nvPr/>
        </p:nvSpPr>
        <p:spPr>
          <a:xfrm>
            <a:off x="6786578" y="4572008"/>
            <a:ext cx="1285884" cy="214314"/>
          </a:xfrm>
          <a:prstGeom prst="round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выполнии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первой формы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рort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bras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строго сохранятся 5-я позиция ног, подтянутость колен и бедер. Руки движутся плавно, поступательно свободно, но уверенно, корпус удерживается прямо с свободно опущенными и раскрытыми плечами. Голова удерживается, поворачивается и наклоняется легко, в едином ритме с движением рук. Взгляд строго фиксируется в направлении поворота лица.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зымянный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2571744"/>
            <a:ext cx="6643734" cy="4127419"/>
          </a:xfrm>
          <a:effectLst>
            <a:softEdge rad="1270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429124" y="6286520"/>
            <a:ext cx="642942" cy="357190"/>
          </a:xfrm>
          <a:prstGeom prst="round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1462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Port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bras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второе.</a:t>
            </a:r>
            <a:b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967" t="4653" r="8232" b="47292"/>
          <a:stretch/>
        </p:blipFill>
        <p:spPr>
          <a:xfrm>
            <a:off x="285720" y="1214422"/>
            <a:ext cx="8519806" cy="5429288"/>
          </a:xfrm>
        </p:spPr>
      </p:pic>
      <p:sp>
        <p:nvSpPr>
          <p:cNvPr id="6" name="Прямоугольник 5"/>
          <p:cNvSpPr/>
          <p:nvPr/>
        </p:nvSpPr>
        <p:spPr>
          <a:xfrm>
            <a:off x="500034" y="857232"/>
            <a:ext cx="6143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Позиция ног - 5-я, правая нога впереди, </a:t>
            </a: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croisé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71448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Голова аккомпанирует следующим образом: когда руки на I позиции, взглянуть на кисти, склонив голову налево; при втором положении голова отведена направо; когда правая рука на III позиции, голова отклоняется и поворачивается налево; при заключении движения — голова налево.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подготовительного положения руки идут на I позицию, затем левая — на III позицию, правая — на II позицию, левая — на II, правая — на III; левая опускается в подготовительное положение, проходит его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поднимаетсяна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I позицию, где встречается с опускающейся правой рукой. Отсюда движение повторяется.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https://konspekta.net/megapredmetru/baza1/603317497495.files/image016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Содержимое 6" descr=".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4071942"/>
            <a:ext cx="7246972" cy="2786058"/>
          </a:xfrm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зымянный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2786058"/>
            <a:ext cx="6646696" cy="3853157"/>
          </a:xfrm>
          <a:effectLst>
            <a:softEdge rad="1270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Заканчивается это порт де бра переносом левой руки из 3-й позиции во 2-ю и последующим движением обеих рук вниз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préparation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Корпус удерживается прямо. Поворот головы к левой руке, которая открывается из 3-й позиции во 2-ю позицию. При возвращении в подготовительное положение голова слегка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налоняется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вперед и к правому плечу.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1008" t="52720" r="9410" b="10026"/>
          <a:stretch/>
        </p:blipFill>
        <p:spPr>
          <a:xfrm>
            <a:off x="142844" y="357166"/>
            <a:ext cx="8631871" cy="5572164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373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Port de bras в балетном мире - это движение рук в комбинации с другими частями тела артиста балета. Балетный термин port de bras обозначает определенную систему движения рук в балетном танце. Порт де бра предполагает прохождение рук через основные балетные позиции, в определенном образно-геометрическом стиле (закруглённом - arondi, удлинённом - allongé) и в комбинации с поворотами, наклонами головы и корпуса танцора. Порт де бра является c одной стороны важным элементом балетной техники, с другой стороны основой в "науке рук" и полем для художественных изысканий балетмейстеров-постановщиков в области балета.  Port de bras - первое из упражнений, выполняемых на середине зала, без опоры на шест хореографического станка. Этот экзерсис приводит в движение верхнюю часть тела, корпус, голову и, безусловно, руки. Логический посыл рort de bras заключается в том, что руки должны двигаться из одной позиции в другую, подчиняясь определенным установленным правилам, следование которым гарантирует жанровую чистоту и классичность, классичность - в понимании лучшего проявления балетного танца. Корпус и голова так же должны двигаться по определенному алгоритму, строго соотнесенному с движением рук. Port de bras - весьма сложный элемент танца, требующий постоянного внимания и систематических упорных тренировок. Грациозные "правильные руки" - признак хорошей школы и квалификации. Port de bras - составная и неотъемлемая часть всех движений в классическом танце. В учебно-педагогической практике классической балетной школы, при условии заведомого исключения различных новаторских привнесений, насчитывается шесть форм port de bras. </vt:lpstr>
      <vt:lpstr>Port de bras первое.                Позиция ног - 5-ая, правая впереди, croisé (круазе). Руки двигаются из подготовительного положения в 1-ю позицию, далее в 3-ю, из которой раскрываются во 2-ю позицию и опускаются в подготовительное положение. Корпус держится прямо. Голова при подъеме рук в 1-ю позицию поворачивается лицом к кистям и чуть склоняется влево, взгляд направлен на кисти. При переводе рук из 1-ой в 3-ю позицию голова выравнивается и слегка приподнимается наверх. Взгляд направлен в том же направлении. Во время раскрытия рук во 2-ю позицию голова поворачивается направо. Когда руки опускаются в préparation (подготовительное положение), голова остается повернутой вправо.</vt:lpstr>
      <vt:lpstr>Когда руки придут на II позицию, раскрыть кисти, делая спокойный, глубокий, но не утрированный вздох (не поднимать плеч!), нужно повернуть кисти ладонью вниз и с выдохом плавно опускать их вниз, позволяя пальцам слегка мягко «отставать», но отнюдь не подчеркивая, не ломая кисти и не утрируя это движение. Голова склоняется налево, когда руки придут на I позицию, взгляд устремляется на кисти; когда руки на III позиции, голова прямо; когда руки раскрываются, голова поворачивается и отклоняется направо. Взгляд везде следует за кистями рук. Так приучаются участвовать в движении мускулы лица. При окончании движения голова опять повернута прямо.</vt:lpstr>
      <vt:lpstr>При выполнии первой формы рort de bras строго сохранятся 5-я позиция ног, подтянутость колен и бедер. Руки движутся плавно, поступательно свободно, но уверенно, корпус удерживается прямо с свободно опущенными и раскрытыми плечами. Голова удерживается, поворачивается и наклоняется легко, в едином ритме с движением рук. Взгляд строго фиксируется в направлении поворота лица.</vt:lpstr>
      <vt:lpstr>Port de bras второе.             </vt:lpstr>
      <vt:lpstr>Голова аккомпанирует следующим образом: когда руки на I позиции, взглянуть на кисти, склонив голову налево; при втором положении голова отведена направо; когда правая рука на III позиции, голова отклоняется и поворачивается налево; при заключении движения — голова налево.   Из подготовительного положения руки идут на I позицию, затем левая — на III позицию, правая — на II позицию, левая — на II, правая — на III; левая опускается в подготовительное положение, проходит его и поднимаетсяна I позицию, где встречается с опускающейся правой рукой. Отсюда движение повторяется.   </vt:lpstr>
      <vt:lpstr>Заканчивается это порт де бра переносом левой руки из 3-й позиции во 2-ю и последующим движением обеих рук вниз в préparation. Корпус удерживается прямо. Поворот головы к левой руке, которая открывается из 3-й позиции во 2-ю позицию. При возвращении в подготовительное положение голова слегка налоняется вперед и к правому плечу.</vt:lpstr>
      <vt:lpstr>Слайд 9</vt:lpstr>
      <vt:lpstr>Источники:   https://balletida.ru/dlya-detej/formy-pordebra#prettyPhoto Методическое пособие по предмету «Классический танец», автор: Фицкая Е.А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Елизавета Черепанова</dc:creator>
  <cp:lastModifiedBy>DDU_Soft</cp:lastModifiedBy>
  <cp:revision>35</cp:revision>
  <dcterms:created xsi:type="dcterms:W3CDTF">2020-04-23T10:41:36Z</dcterms:created>
  <dcterms:modified xsi:type="dcterms:W3CDTF">2026-04-25T04:20:06Z</dcterms:modified>
</cp:coreProperties>
</file>