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705" r:id="rId2"/>
  </p:sldMasterIdLst>
  <p:sldIdLst>
    <p:sldId id="560" r:id="rId3"/>
    <p:sldId id="344" r:id="rId4"/>
    <p:sldId id="555" r:id="rId5"/>
    <p:sldId id="561" r:id="rId6"/>
    <p:sldId id="562" r:id="rId7"/>
    <p:sldId id="563" r:id="rId8"/>
    <p:sldId id="564" r:id="rId9"/>
    <p:sldId id="572" r:id="rId10"/>
    <p:sldId id="574" r:id="rId11"/>
    <p:sldId id="575" r:id="rId12"/>
    <p:sldId id="576" r:id="rId13"/>
    <p:sldId id="577" r:id="rId14"/>
    <p:sldId id="58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09AC4D-D0B0-F90E-8E8E-DD1B559D9064}" v="407" dt="2024-06-14T10:10:33.510"/>
    <p1510:client id="{23CDD9F5-CAEC-5550-BD88-3120986013B4}" v="49" dt="2024-06-14T13:05:39.002"/>
    <p1510:client id="{93F6370E-8EC7-5500-1B7E-F79B45F5A301}" v="187" dt="2024-06-16T05:00:18.8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0" d="100"/>
          <a:sy n="80" d="100"/>
        </p:scale>
        <p:origin x="619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on Kobelkov" userId="b03f542b200ae5b7" providerId="Windows Live" clId="Web-{93F6370E-8EC7-5500-1B7E-F79B45F5A301}"/>
    <pc:docChg chg="addSld modSld">
      <pc:chgData name="Anton Kobelkov" userId="b03f542b200ae5b7" providerId="Windows Live" clId="Web-{93F6370E-8EC7-5500-1B7E-F79B45F5A301}" dt="2024-06-16T05:00:18.809" v="216" actId="20577"/>
      <pc:docMkLst>
        <pc:docMk/>
      </pc:docMkLst>
      <pc:sldChg chg="addSp delSp modSp add replId">
        <pc:chgData name="Anton Kobelkov" userId="b03f542b200ae5b7" providerId="Windows Live" clId="Web-{93F6370E-8EC7-5500-1B7E-F79B45F5A301}" dt="2024-06-16T03:35:33.511" v="12" actId="20577"/>
        <pc:sldMkLst>
          <pc:docMk/>
          <pc:sldMk cId="1715527609" sldId="269"/>
        </pc:sldMkLst>
        <pc:spChg chg="mod">
          <ac:chgData name="Anton Kobelkov" userId="b03f542b200ae5b7" providerId="Windows Live" clId="Web-{93F6370E-8EC7-5500-1B7E-F79B45F5A301}" dt="2024-06-16T03:34:51.759" v="9"/>
          <ac:spMkLst>
            <pc:docMk/>
            <pc:sldMk cId="1715527609" sldId="269"/>
            <ac:spMk id="2" creationId="{DA7FC21F-14EC-2267-B220-FFAB8ED340F6}"/>
          </ac:spMkLst>
        </pc:spChg>
        <pc:spChg chg="mod">
          <ac:chgData name="Anton Kobelkov" userId="b03f542b200ae5b7" providerId="Windows Live" clId="Web-{93F6370E-8EC7-5500-1B7E-F79B45F5A301}" dt="2024-06-16T03:35:33.511" v="12" actId="20577"/>
          <ac:spMkLst>
            <pc:docMk/>
            <pc:sldMk cId="1715527609" sldId="269"/>
            <ac:spMk id="3" creationId="{FF68F4BC-7001-C407-88AC-A7A06A76269E}"/>
          </ac:spMkLst>
        </pc:spChg>
        <pc:spChg chg="del">
          <ac:chgData name="Anton Kobelkov" userId="b03f542b200ae5b7" providerId="Windows Live" clId="Web-{93F6370E-8EC7-5500-1B7E-F79B45F5A301}" dt="2024-06-16T03:34:51.759" v="9"/>
          <ac:spMkLst>
            <pc:docMk/>
            <pc:sldMk cId="1715527609" sldId="269"/>
            <ac:spMk id="62" creationId="{9AA72BD9-2C5A-4EDC-931F-5AA08EACA0F3}"/>
          </ac:spMkLst>
        </pc:spChg>
        <pc:spChg chg="del">
          <ac:chgData name="Anton Kobelkov" userId="b03f542b200ae5b7" providerId="Windows Live" clId="Web-{93F6370E-8EC7-5500-1B7E-F79B45F5A301}" dt="2024-06-16T03:34:51.759" v="9"/>
          <ac:spMkLst>
            <pc:docMk/>
            <pc:sldMk cId="1715527609" sldId="269"/>
            <ac:spMk id="64" creationId="{DD3981AC-7B61-4947-BCF3-F7AA7FA385B9}"/>
          </ac:spMkLst>
        </pc:spChg>
        <pc:spChg chg="del">
          <ac:chgData name="Anton Kobelkov" userId="b03f542b200ae5b7" providerId="Windows Live" clId="Web-{93F6370E-8EC7-5500-1B7E-F79B45F5A301}" dt="2024-06-16T03:34:51.759" v="9"/>
          <ac:spMkLst>
            <pc:docMk/>
            <pc:sldMk cId="1715527609" sldId="269"/>
            <ac:spMk id="66" creationId="{55D4142C-5077-457F-A6AD-3FECFDB39685}"/>
          </ac:spMkLst>
        </pc:spChg>
        <pc:spChg chg="del">
          <ac:chgData name="Anton Kobelkov" userId="b03f542b200ae5b7" providerId="Windows Live" clId="Web-{93F6370E-8EC7-5500-1B7E-F79B45F5A301}" dt="2024-06-16T03:34:51.759" v="9"/>
          <ac:spMkLst>
            <pc:docMk/>
            <pc:sldMk cId="1715527609" sldId="269"/>
            <ac:spMk id="68" creationId="{7A5F0580-5EE9-419F-96EE-B6529EF6E7D0}"/>
          </ac:spMkLst>
        </pc:spChg>
        <pc:spChg chg="add">
          <ac:chgData name="Anton Kobelkov" userId="b03f542b200ae5b7" providerId="Windows Live" clId="Web-{93F6370E-8EC7-5500-1B7E-F79B45F5A301}" dt="2024-06-16T03:34:51.759" v="9"/>
          <ac:spMkLst>
            <pc:docMk/>
            <pc:sldMk cId="1715527609" sldId="269"/>
            <ac:spMk id="73" creationId="{04812C46-200A-4DEB-A05E-3ED6C68C2387}"/>
          </ac:spMkLst>
        </pc:spChg>
        <pc:spChg chg="add">
          <ac:chgData name="Anton Kobelkov" userId="b03f542b200ae5b7" providerId="Windows Live" clId="Web-{93F6370E-8EC7-5500-1B7E-F79B45F5A301}" dt="2024-06-16T03:34:51.759" v="9"/>
          <ac:spMkLst>
            <pc:docMk/>
            <pc:sldMk cId="1715527609" sldId="269"/>
            <ac:spMk id="75" creationId="{D1EA859B-E555-4109-94F3-6700E046E008}"/>
          </ac:spMkLst>
        </pc:spChg>
        <pc:picChg chg="add mod ord">
          <ac:chgData name="Anton Kobelkov" userId="b03f542b200ae5b7" providerId="Windows Live" clId="Web-{93F6370E-8EC7-5500-1B7E-F79B45F5A301}" dt="2024-06-16T03:34:51.759" v="9"/>
          <ac:picMkLst>
            <pc:docMk/>
            <pc:sldMk cId="1715527609" sldId="269"/>
            <ac:picMk id="4" creationId="{C6F9F2A5-6B6B-D4D2-BE4A-2B09AA15F00E}"/>
          </ac:picMkLst>
        </pc:picChg>
        <pc:picChg chg="del">
          <ac:chgData name="Anton Kobelkov" userId="b03f542b200ae5b7" providerId="Windows Live" clId="Web-{93F6370E-8EC7-5500-1B7E-F79B45F5A301}" dt="2024-06-16T03:30:30.500" v="6"/>
          <ac:picMkLst>
            <pc:docMk/>
            <pc:sldMk cId="1715527609" sldId="269"/>
            <ac:picMk id="5" creationId="{F7B17ACC-7AED-A32D-8447-181DA749AC48}"/>
          </ac:picMkLst>
        </pc:picChg>
      </pc:sldChg>
      <pc:sldChg chg="addSp delSp modSp add mod replId setBg">
        <pc:chgData name="Anton Kobelkov" userId="b03f542b200ae5b7" providerId="Windows Live" clId="Web-{93F6370E-8EC7-5500-1B7E-F79B45F5A301}" dt="2024-06-16T03:44:22.923" v="28" actId="20577"/>
        <pc:sldMkLst>
          <pc:docMk/>
          <pc:sldMk cId="48610552" sldId="270"/>
        </pc:sldMkLst>
        <pc:spChg chg="mod">
          <ac:chgData name="Anton Kobelkov" userId="b03f542b200ae5b7" providerId="Windows Live" clId="Web-{93F6370E-8EC7-5500-1B7E-F79B45F5A301}" dt="2024-06-16T03:42:49.717" v="23"/>
          <ac:spMkLst>
            <pc:docMk/>
            <pc:sldMk cId="48610552" sldId="270"/>
            <ac:spMk id="2" creationId="{DA7FC21F-14EC-2267-B220-FFAB8ED340F6}"/>
          </ac:spMkLst>
        </pc:spChg>
        <pc:spChg chg="mod">
          <ac:chgData name="Anton Kobelkov" userId="b03f542b200ae5b7" providerId="Windows Live" clId="Web-{93F6370E-8EC7-5500-1B7E-F79B45F5A301}" dt="2024-06-16T03:44:22.923" v="28" actId="20577"/>
          <ac:spMkLst>
            <pc:docMk/>
            <pc:sldMk cId="48610552" sldId="270"/>
            <ac:spMk id="3" creationId="{FF68F4BC-7001-C407-88AC-A7A06A76269E}"/>
          </ac:spMkLst>
        </pc:spChg>
        <pc:spChg chg="del">
          <ac:chgData name="Anton Kobelkov" userId="b03f542b200ae5b7" providerId="Windows Live" clId="Web-{93F6370E-8EC7-5500-1B7E-F79B45F5A301}" dt="2024-06-16T03:42:49.717" v="23"/>
          <ac:spMkLst>
            <pc:docMk/>
            <pc:sldMk cId="48610552" sldId="270"/>
            <ac:spMk id="73" creationId="{04812C46-200A-4DEB-A05E-3ED6C68C2387}"/>
          </ac:spMkLst>
        </pc:spChg>
        <pc:spChg chg="del">
          <ac:chgData name="Anton Kobelkov" userId="b03f542b200ae5b7" providerId="Windows Live" clId="Web-{93F6370E-8EC7-5500-1B7E-F79B45F5A301}" dt="2024-06-16T03:42:49.717" v="23"/>
          <ac:spMkLst>
            <pc:docMk/>
            <pc:sldMk cId="48610552" sldId="270"/>
            <ac:spMk id="75" creationId="{D1EA859B-E555-4109-94F3-6700E046E008}"/>
          </ac:spMkLst>
        </pc:spChg>
        <pc:spChg chg="add">
          <ac:chgData name="Anton Kobelkov" userId="b03f542b200ae5b7" providerId="Windows Live" clId="Web-{93F6370E-8EC7-5500-1B7E-F79B45F5A301}" dt="2024-06-16T03:42:49.717" v="23"/>
          <ac:spMkLst>
            <pc:docMk/>
            <pc:sldMk cId="48610552" sldId="270"/>
            <ac:spMk id="80" creationId="{5EBC18B6-E5C3-4AD1-97A4-E6A3477A0BB9}"/>
          </ac:spMkLst>
        </pc:spChg>
        <pc:spChg chg="add">
          <ac:chgData name="Anton Kobelkov" userId="b03f542b200ae5b7" providerId="Windows Live" clId="Web-{93F6370E-8EC7-5500-1B7E-F79B45F5A301}" dt="2024-06-16T03:42:49.717" v="23"/>
          <ac:spMkLst>
            <pc:docMk/>
            <pc:sldMk cId="48610552" sldId="270"/>
            <ac:spMk id="82" creationId="{136A4AB6-B72B-4CC6-ADCF-BE807B6C3D71}"/>
          </ac:spMkLst>
        </pc:spChg>
        <pc:spChg chg="add">
          <ac:chgData name="Anton Kobelkov" userId="b03f542b200ae5b7" providerId="Windows Live" clId="Web-{93F6370E-8EC7-5500-1B7E-F79B45F5A301}" dt="2024-06-16T03:42:49.717" v="23"/>
          <ac:spMkLst>
            <pc:docMk/>
            <pc:sldMk cId="48610552" sldId="270"/>
            <ac:spMk id="84" creationId="{B35D540D-9486-4236-952A-F72DC52D79BF}"/>
          </ac:spMkLst>
        </pc:spChg>
        <pc:picChg chg="mod ord">
          <ac:chgData name="Anton Kobelkov" userId="b03f542b200ae5b7" providerId="Windows Live" clId="Web-{93F6370E-8EC7-5500-1B7E-F79B45F5A301}" dt="2024-06-16T03:42:49.717" v="23"/>
          <ac:picMkLst>
            <pc:docMk/>
            <pc:sldMk cId="48610552" sldId="270"/>
            <ac:picMk id="4" creationId="{C6F9F2A5-6B6B-D4D2-BE4A-2B09AA15F00E}"/>
          </ac:picMkLst>
        </pc:picChg>
        <pc:picChg chg="add mod">
          <ac:chgData name="Anton Kobelkov" userId="b03f542b200ae5b7" providerId="Windows Live" clId="Web-{93F6370E-8EC7-5500-1B7E-F79B45F5A301}" dt="2024-06-16T03:42:49.717" v="23"/>
          <ac:picMkLst>
            <pc:docMk/>
            <pc:sldMk cId="48610552" sldId="270"/>
            <ac:picMk id="5" creationId="{EBE16E7B-A06E-9B53-35A9-E6CD5EA4ECCD}"/>
          </ac:picMkLst>
        </pc:picChg>
        <pc:picChg chg="add mod ord">
          <ac:chgData name="Anton Kobelkov" userId="b03f542b200ae5b7" providerId="Windows Live" clId="Web-{93F6370E-8EC7-5500-1B7E-F79B45F5A301}" dt="2024-06-16T03:42:49.717" v="23"/>
          <ac:picMkLst>
            <pc:docMk/>
            <pc:sldMk cId="48610552" sldId="270"/>
            <ac:picMk id="6" creationId="{7BC5E0D2-A5C4-989B-AEB2-F5CE6A75E846}"/>
          </ac:picMkLst>
        </pc:picChg>
      </pc:sldChg>
      <pc:sldChg chg="addSp delSp modSp add replId">
        <pc:chgData name="Anton Kobelkov" userId="b03f542b200ae5b7" providerId="Windows Live" clId="Web-{93F6370E-8EC7-5500-1B7E-F79B45F5A301}" dt="2024-06-16T03:51:24.244" v="48" actId="20577"/>
        <pc:sldMkLst>
          <pc:docMk/>
          <pc:sldMk cId="973806860" sldId="271"/>
        </pc:sldMkLst>
        <pc:spChg chg="mod">
          <ac:chgData name="Anton Kobelkov" userId="b03f542b200ae5b7" providerId="Windows Live" clId="Web-{93F6370E-8EC7-5500-1B7E-F79B45F5A301}" dt="2024-06-16T03:50:42.977" v="44"/>
          <ac:spMkLst>
            <pc:docMk/>
            <pc:sldMk cId="973806860" sldId="271"/>
            <ac:spMk id="2" creationId="{DA7FC21F-14EC-2267-B220-FFAB8ED340F6}"/>
          </ac:spMkLst>
        </pc:spChg>
        <pc:spChg chg="mod ord">
          <ac:chgData name="Anton Kobelkov" userId="b03f542b200ae5b7" providerId="Windows Live" clId="Web-{93F6370E-8EC7-5500-1B7E-F79B45F5A301}" dt="2024-06-16T03:51:24.244" v="48" actId="20577"/>
          <ac:spMkLst>
            <pc:docMk/>
            <pc:sldMk cId="973806860" sldId="271"/>
            <ac:spMk id="3" creationId="{FF68F4BC-7001-C407-88AC-A7A06A76269E}"/>
          </ac:spMkLst>
        </pc:spChg>
        <pc:spChg chg="add del">
          <ac:chgData name="Anton Kobelkov" userId="b03f542b200ae5b7" providerId="Windows Live" clId="Web-{93F6370E-8EC7-5500-1B7E-F79B45F5A301}" dt="2024-06-16T03:50:42.977" v="44"/>
          <ac:spMkLst>
            <pc:docMk/>
            <pc:sldMk cId="973806860" sldId="271"/>
            <ac:spMk id="80" creationId="{5EBC18B6-E5C3-4AD1-97A4-E6A3477A0BB9}"/>
          </ac:spMkLst>
        </pc:spChg>
        <pc:spChg chg="add del">
          <ac:chgData name="Anton Kobelkov" userId="b03f542b200ae5b7" providerId="Windows Live" clId="Web-{93F6370E-8EC7-5500-1B7E-F79B45F5A301}" dt="2024-06-16T03:50:42.977" v="44"/>
          <ac:spMkLst>
            <pc:docMk/>
            <pc:sldMk cId="973806860" sldId="271"/>
            <ac:spMk id="82" creationId="{136A4AB6-B72B-4CC6-ADCF-BE807B6C3D71}"/>
          </ac:spMkLst>
        </pc:spChg>
        <pc:spChg chg="add del">
          <ac:chgData name="Anton Kobelkov" userId="b03f542b200ae5b7" providerId="Windows Live" clId="Web-{93F6370E-8EC7-5500-1B7E-F79B45F5A301}" dt="2024-06-16T03:50:42.977" v="44"/>
          <ac:spMkLst>
            <pc:docMk/>
            <pc:sldMk cId="973806860" sldId="271"/>
            <ac:spMk id="84" creationId="{B35D540D-9486-4236-952A-F72DC52D79BF}"/>
          </ac:spMkLst>
        </pc:spChg>
        <pc:spChg chg="add del">
          <ac:chgData name="Anton Kobelkov" userId="b03f542b200ae5b7" providerId="Windows Live" clId="Web-{93F6370E-8EC7-5500-1B7E-F79B45F5A301}" dt="2024-06-16T03:50:42.977" v="43"/>
          <ac:spMkLst>
            <pc:docMk/>
            <pc:sldMk cId="973806860" sldId="271"/>
            <ac:spMk id="89" creationId="{5EBC18B6-E5C3-4AD1-97A4-E6A3477A0BB9}"/>
          </ac:spMkLst>
        </pc:spChg>
        <pc:spChg chg="add del">
          <ac:chgData name="Anton Kobelkov" userId="b03f542b200ae5b7" providerId="Windows Live" clId="Web-{93F6370E-8EC7-5500-1B7E-F79B45F5A301}" dt="2024-06-16T03:50:42.977" v="43"/>
          <ac:spMkLst>
            <pc:docMk/>
            <pc:sldMk cId="973806860" sldId="271"/>
            <ac:spMk id="91" creationId="{136A4AB6-B72B-4CC6-ADCF-BE807B6C3D71}"/>
          </ac:spMkLst>
        </pc:spChg>
        <pc:spChg chg="add del">
          <ac:chgData name="Anton Kobelkov" userId="b03f542b200ae5b7" providerId="Windows Live" clId="Web-{93F6370E-8EC7-5500-1B7E-F79B45F5A301}" dt="2024-06-16T03:50:42.977" v="43"/>
          <ac:spMkLst>
            <pc:docMk/>
            <pc:sldMk cId="973806860" sldId="271"/>
            <ac:spMk id="93" creationId="{B35D540D-9486-4236-952A-F72DC52D79BF}"/>
          </ac:spMkLst>
        </pc:spChg>
        <pc:spChg chg="add">
          <ac:chgData name="Anton Kobelkov" userId="b03f542b200ae5b7" providerId="Windows Live" clId="Web-{93F6370E-8EC7-5500-1B7E-F79B45F5A301}" dt="2024-06-16T03:50:42.977" v="44"/>
          <ac:spMkLst>
            <pc:docMk/>
            <pc:sldMk cId="973806860" sldId="271"/>
            <ac:spMk id="95" creationId="{A7AE9375-4664-4DB2-922D-2782A6E439AC}"/>
          </ac:spMkLst>
        </pc:spChg>
        <pc:picChg chg="mod ord">
          <ac:chgData name="Anton Kobelkov" userId="b03f542b200ae5b7" providerId="Windows Live" clId="Web-{93F6370E-8EC7-5500-1B7E-F79B45F5A301}" dt="2024-06-16T03:50:42.977" v="44"/>
          <ac:picMkLst>
            <pc:docMk/>
            <pc:sldMk cId="973806860" sldId="271"/>
            <ac:picMk id="4" creationId="{C6F9F2A5-6B6B-D4D2-BE4A-2B09AA15F00E}"/>
          </ac:picMkLst>
        </pc:picChg>
        <pc:picChg chg="del">
          <ac:chgData name="Anton Kobelkov" userId="b03f542b200ae5b7" providerId="Windows Live" clId="Web-{93F6370E-8EC7-5500-1B7E-F79B45F5A301}" dt="2024-06-16T03:48:14.478" v="35"/>
          <ac:picMkLst>
            <pc:docMk/>
            <pc:sldMk cId="973806860" sldId="271"/>
            <ac:picMk id="5" creationId="{EBE16E7B-A06E-9B53-35A9-E6CD5EA4ECCD}"/>
          </ac:picMkLst>
        </pc:picChg>
        <pc:picChg chg="del">
          <ac:chgData name="Anton Kobelkov" userId="b03f542b200ae5b7" providerId="Windows Live" clId="Web-{93F6370E-8EC7-5500-1B7E-F79B45F5A301}" dt="2024-06-16T03:49:42.049" v="38"/>
          <ac:picMkLst>
            <pc:docMk/>
            <pc:sldMk cId="973806860" sldId="271"/>
            <ac:picMk id="6" creationId="{7BC5E0D2-A5C4-989B-AEB2-F5CE6A75E846}"/>
          </ac:picMkLst>
        </pc:picChg>
        <pc:picChg chg="add mod">
          <ac:chgData name="Anton Kobelkov" userId="b03f542b200ae5b7" providerId="Windows Live" clId="Web-{93F6370E-8EC7-5500-1B7E-F79B45F5A301}" dt="2024-06-16T03:50:42.977" v="44"/>
          <ac:picMkLst>
            <pc:docMk/>
            <pc:sldMk cId="973806860" sldId="271"/>
            <ac:picMk id="7" creationId="{FF2B5921-0970-6B86-5CE6-F7E2CA14E063}"/>
          </ac:picMkLst>
        </pc:picChg>
        <pc:picChg chg="add del mod">
          <ac:chgData name="Anton Kobelkov" userId="b03f542b200ae5b7" providerId="Windows Live" clId="Web-{93F6370E-8EC7-5500-1B7E-F79B45F5A301}" dt="2024-06-16T03:49:53.034" v="40"/>
          <ac:picMkLst>
            <pc:docMk/>
            <pc:sldMk cId="973806860" sldId="271"/>
            <ac:picMk id="8" creationId="{F0782283-888B-7169-3C1D-99787641F6BB}"/>
          </ac:picMkLst>
        </pc:picChg>
        <pc:picChg chg="add mod ord">
          <ac:chgData name="Anton Kobelkov" userId="b03f542b200ae5b7" providerId="Windows Live" clId="Web-{93F6370E-8EC7-5500-1B7E-F79B45F5A301}" dt="2024-06-16T03:50:42.977" v="44"/>
          <ac:picMkLst>
            <pc:docMk/>
            <pc:sldMk cId="973806860" sldId="271"/>
            <ac:picMk id="9" creationId="{85C93C93-803F-05A2-7A4A-7439BE603E0F}"/>
          </ac:picMkLst>
        </pc:picChg>
        <pc:cxnChg chg="add">
          <ac:chgData name="Anton Kobelkov" userId="b03f542b200ae5b7" providerId="Windows Live" clId="Web-{93F6370E-8EC7-5500-1B7E-F79B45F5A301}" dt="2024-06-16T03:50:42.977" v="44"/>
          <ac:cxnSpMkLst>
            <pc:docMk/>
            <pc:sldMk cId="973806860" sldId="271"/>
            <ac:cxnSpMk id="96" creationId="{EE504C98-6397-41C1-A8D8-2D9C4ED307E0}"/>
          </ac:cxnSpMkLst>
        </pc:cxnChg>
        <pc:cxnChg chg="add">
          <ac:chgData name="Anton Kobelkov" userId="b03f542b200ae5b7" providerId="Windows Live" clId="Web-{93F6370E-8EC7-5500-1B7E-F79B45F5A301}" dt="2024-06-16T03:50:42.977" v="44"/>
          <ac:cxnSpMkLst>
            <pc:docMk/>
            <pc:sldMk cId="973806860" sldId="271"/>
            <ac:cxnSpMk id="97" creationId="{B7188D9B-1674-419B-A379-D1632A7EC3A2}"/>
          </ac:cxnSpMkLst>
        </pc:cxnChg>
      </pc:sldChg>
      <pc:sldChg chg="addSp delSp modSp add replId">
        <pc:chgData name="Anton Kobelkov" userId="b03f542b200ae5b7" providerId="Windows Live" clId="Web-{93F6370E-8EC7-5500-1B7E-F79B45F5A301}" dt="2024-06-16T03:59:51.454" v="67" actId="20577"/>
        <pc:sldMkLst>
          <pc:docMk/>
          <pc:sldMk cId="2529839217" sldId="272"/>
        </pc:sldMkLst>
        <pc:spChg chg="mod">
          <ac:chgData name="Anton Kobelkov" userId="b03f542b200ae5b7" providerId="Windows Live" clId="Web-{93F6370E-8EC7-5500-1B7E-F79B45F5A301}" dt="2024-06-16T03:58:45.855" v="65"/>
          <ac:spMkLst>
            <pc:docMk/>
            <pc:sldMk cId="2529839217" sldId="272"/>
            <ac:spMk id="2" creationId="{DA7FC21F-14EC-2267-B220-FFAB8ED340F6}"/>
          </ac:spMkLst>
        </pc:spChg>
        <pc:spChg chg="mod">
          <ac:chgData name="Anton Kobelkov" userId="b03f542b200ae5b7" providerId="Windows Live" clId="Web-{93F6370E-8EC7-5500-1B7E-F79B45F5A301}" dt="2024-06-16T03:59:51.454" v="67" actId="20577"/>
          <ac:spMkLst>
            <pc:docMk/>
            <pc:sldMk cId="2529839217" sldId="272"/>
            <ac:spMk id="3" creationId="{FF68F4BC-7001-C407-88AC-A7A06A76269E}"/>
          </ac:spMkLst>
        </pc:spChg>
        <pc:spChg chg="del">
          <ac:chgData name="Anton Kobelkov" userId="b03f542b200ae5b7" providerId="Windows Live" clId="Web-{93F6370E-8EC7-5500-1B7E-F79B45F5A301}" dt="2024-06-16T03:58:45.855" v="65"/>
          <ac:spMkLst>
            <pc:docMk/>
            <pc:sldMk cId="2529839217" sldId="272"/>
            <ac:spMk id="95" creationId="{A7AE9375-4664-4DB2-922D-2782A6E439AC}"/>
          </ac:spMkLst>
        </pc:spChg>
        <pc:spChg chg="add">
          <ac:chgData name="Anton Kobelkov" userId="b03f542b200ae5b7" providerId="Windows Live" clId="Web-{93F6370E-8EC7-5500-1B7E-F79B45F5A301}" dt="2024-06-16T03:58:45.855" v="65"/>
          <ac:spMkLst>
            <pc:docMk/>
            <pc:sldMk cId="2529839217" sldId="272"/>
            <ac:spMk id="102" creationId="{04812C46-200A-4DEB-A05E-3ED6C68C2387}"/>
          </ac:spMkLst>
        </pc:spChg>
        <pc:spChg chg="add">
          <ac:chgData name="Anton Kobelkov" userId="b03f542b200ae5b7" providerId="Windows Live" clId="Web-{93F6370E-8EC7-5500-1B7E-F79B45F5A301}" dt="2024-06-16T03:58:45.855" v="65"/>
          <ac:spMkLst>
            <pc:docMk/>
            <pc:sldMk cId="2529839217" sldId="272"/>
            <ac:spMk id="104" creationId="{D1EA859B-E555-4109-94F3-6700E046E008}"/>
          </ac:spMkLst>
        </pc:spChg>
        <pc:picChg chg="del">
          <ac:chgData name="Anton Kobelkov" userId="b03f542b200ae5b7" providerId="Windows Live" clId="Web-{93F6370E-8EC7-5500-1B7E-F79B45F5A301}" dt="2024-06-16T03:58:18.198" v="61"/>
          <ac:picMkLst>
            <pc:docMk/>
            <pc:sldMk cId="2529839217" sldId="272"/>
            <ac:picMk id="4" creationId="{C6F9F2A5-6B6B-D4D2-BE4A-2B09AA15F00E}"/>
          </ac:picMkLst>
        </pc:picChg>
        <pc:picChg chg="add mod ord">
          <ac:chgData name="Anton Kobelkov" userId="b03f542b200ae5b7" providerId="Windows Live" clId="Web-{93F6370E-8EC7-5500-1B7E-F79B45F5A301}" dt="2024-06-16T03:58:45.855" v="65"/>
          <ac:picMkLst>
            <pc:docMk/>
            <pc:sldMk cId="2529839217" sldId="272"/>
            <ac:picMk id="5" creationId="{7879D059-04D4-A6CF-50C8-15CD48F67A2F}"/>
          </ac:picMkLst>
        </pc:picChg>
        <pc:picChg chg="del">
          <ac:chgData name="Anton Kobelkov" userId="b03f542b200ae5b7" providerId="Windows Live" clId="Web-{93F6370E-8EC7-5500-1B7E-F79B45F5A301}" dt="2024-06-16T03:58:21.761" v="62"/>
          <ac:picMkLst>
            <pc:docMk/>
            <pc:sldMk cId="2529839217" sldId="272"/>
            <ac:picMk id="7" creationId="{FF2B5921-0970-6B86-5CE6-F7E2CA14E063}"/>
          </ac:picMkLst>
        </pc:picChg>
        <pc:picChg chg="del">
          <ac:chgData name="Anton Kobelkov" userId="b03f542b200ae5b7" providerId="Windows Live" clId="Web-{93F6370E-8EC7-5500-1B7E-F79B45F5A301}" dt="2024-06-16T03:58:23.026" v="63"/>
          <ac:picMkLst>
            <pc:docMk/>
            <pc:sldMk cId="2529839217" sldId="272"/>
            <ac:picMk id="9" creationId="{85C93C93-803F-05A2-7A4A-7439BE603E0F}"/>
          </ac:picMkLst>
        </pc:picChg>
        <pc:cxnChg chg="del">
          <ac:chgData name="Anton Kobelkov" userId="b03f542b200ae5b7" providerId="Windows Live" clId="Web-{93F6370E-8EC7-5500-1B7E-F79B45F5A301}" dt="2024-06-16T03:58:45.855" v="65"/>
          <ac:cxnSpMkLst>
            <pc:docMk/>
            <pc:sldMk cId="2529839217" sldId="272"/>
            <ac:cxnSpMk id="96" creationId="{EE504C98-6397-41C1-A8D8-2D9C4ED307E0}"/>
          </ac:cxnSpMkLst>
        </pc:cxnChg>
        <pc:cxnChg chg="del">
          <ac:chgData name="Anton Kobelkov" userId="b03f542b200ae5b7" providerId="Windows Live" clId="Web-{93F6370E-8EC7-5500-1B7E-F79B45F5A301}" dt="2024-06-16T03:58:45.855" v="65"/>
          <ac:cxnSpMkLst>
            <pc:docMk/>
            <pc:sldMk cId="2529839217" sldId="272"/>
            <ac:cxnSpMk id="97" creationId="{B7188D9B-1674-419B-A379-D1632A7EC3A2}"/>
          </ac:cxnSpMkLst>
        </pc:cxnChg>
      </pc:sldChg>
      <pc:sldChg chg="modSp add replId">
        <pc:chgData name="Anton Kobelkov" userId="b03f542b200ae5b7" providerId="Windows Live" clId="Web-{93F6370E-8EC7-5500-1B7E-F79B45F5A301}" dt="2024-06-16T04:02:25.711" v="73"/>
        <pc:sldMkLst>
          <pc:docMk/>
          <pc:sldMk cId="1486222762" sldId="273"/>
        </pc:sldMkLst>
        <pc:spChg chg="mod">
          <ac:chgData name="Anton Kobelkov" userId="b03f542b200ae5b7" providerId="Windows Live" clId="Web-{93F6370E-8EC7-5500-1B7E-F79B45F5A301}" dt="2024-06-16T04:02:25.711" v="73"/>
          <ac:spMkLst>
            <pc:docMk/>
            <pc:sldMk cId="1486222762" sldId="273"/>
            <ac:spMk id="3" creationId="{FF68F4BC-7001-C407-88AC-A7A06A76269E}"/>
          </ac:spMkLst>
        </pc:spChg>
      </pc:sldChg>
      <pc:sldChg chg="addSp delSp modSp add replId">
        <pc:chgData name="Anton Kobelkov" userId="b03f542b200ae5b7" providerId="Windows Live" clId="Web-{93F6370E-8EC7-5500-1B7E-F79B45F5A301}" dt="2024-06-16T04:06:19.962" v="86" actId="20577"/>
        <pc:sldMkLst>
          <pc:docMk/>
          <pc:sldMk cId="130024248" sldId="274"/>
        </pc:sldMkLst>
        <pc:spChg chg="mod">
          <ac:chgData name="Anton Kobelkov" userId="b03f542b200ae5b7" providerId="Windows Live" clId="Web-{93F6370E-8EC7-5500-1B7E-F79B45F5A301}" dt="2024-06-16T04:05:38.037" v="80"/>
          <ac:spMkLst>
            <pc:docMk/>
            <pc:sldMk cId="130024248" sldId="274"/>
            <ac:spMk id="2" creationId="{DA7FC21F-14EC-2267-B220-FFAB8ED340F6}"/>
          </ac:spMkLst>
        </pc:spChg>
        <pc:spChg chg="mod">
          <ac:chgData name="Anton Kobelkov" userId="b03f542b200ae5b7" providerId="Windows Live" clId="Web-{93F6370E-8EC7-5500-1B7E-F79B45F5A301}" dt="2024-06-16T04:06:19.962" v="86" actId="20577"/>
          <ac:spMkLst>
            <pc:docMk/>
            <pc:sldMk cId="130024248" sldId="274"/>
            <ac:spMk id="3" creationId="{FF68F4BC-7001-C407-88AC-A7A06A76269E}"/>
          </ac:spMkLst>
        </pc:spChg>
        <pc:spChg chg="del">
          <ac:chgData name="Anton Kobelkov" userId="b03f542b200ae5b7" providerId="Windows Live" clId="Web-{93F6370E-8EC7-5500-1B7E-F79B45F5A301}" dt="2024-06-16T04:05:38.037" v="80"/>
          <ac:spMkLst>
            <pc:docMk/>
            <pc:sldMk cId="130024248" sldId="274"/>
            <ac:spMk id="102" creationId="{04812C46-200A-4DEB-A05E-3ED6C68C2387}"/>
          </ac:spMkLst>
        </pc:spChg>
        <pc:spChg chg="del">
          <ac:chgData name="Anton Kobelkov" userId="b03f542b200ae5b7" providerId="Windows Live" clId="Web-{93F6370E-8EC7-5500-1B7E-F79B45F5A301}" dt="2024-06-16T04:05:38.037" v="80"/>
          <ac:spMkLst>
            <pc:docMk/>
            <pc:sldMk cId="130024248" sldId="274"/>
            <ac:spMk id="104" creationId="{D1EA859B-E555-4109-94F3-6700E046E008}"/>
          </ac:spMkLst>
        </pc:spChg>
        <pc:spChg chg="add">
          <ac:chgData name="Anton Kobelkov" userId="b03f542b200ae5b7" providerId="Windows Live" clId="Web-{93F6370E-8EC7-5500-1B7E-F79B45F5A301}" dt="2024-06-16T04:05:38.037" v="80"/>
          <ac:spMkLst>
            <pc:docMk/>
            <pc:sldMk cId="130024248" sldId="274"/>
            <ac:spMk id="109" creationId="{9AA72BD9-2C5A-4EDC-931F-5AA08EACA0F3}"/>
          </ac:spMkLst>
        </pc:spChg>
        <pc:spChg chg="add">
          <ac:chgData name="Anton Kobelkov" userId="b03f542b200ae5b7" providerId="Windows Live" clId="Web-{93F6370E-8EC7-5500-1B7E-F79B45F5A301}" dt="2024-06-16T04:05:38.037" v="80"/>
          <ac:spMkLst>
            <pc:docMk/>
            <pc:sldMk cId="130024248" sldId="274"/>
            <ac:spMk id="111" creationId="{DD3981AC-7B61-4947-BCF3-F7AA7FA385B9}"/>
          </ac:spMkLst>
        </pc:spChg>
        <pc:spChg chg="add">
          <ac:chgData name="Anton Kobelkov" userId="b03f542b200ae5b7" providerId="Windows Live" clId="Web-{93F6370E-8EC7-5500-1B7E-F79B45F5A301}" dt="2024-06-16T04:05:38.037" v="80"/>
          <ac:spMkLst>
            <pc:docMk/>
            <pc:sldMk cId="130024248" sldId="274"/>
            <ac:spMk id="113" creationId="{55D4142C-5077-457F-A6AD-3FECFDB39685}"/>
          </ac:spMkLst>
        </pc:spChg>
        <pc:spChg chg="add">
          <ac:chgData name="Anton Kobelkov" userId="b03f542b200ae5b7" providerId="Windows Live" clId="Web-{93F6370E-8EC7-5500-1B7E-F79B45F5A301}" dt="2024-06-16T04:05:38.037" v="80"/>
          <ac:spMkLst>
            <pc:docMk/>
            <pc:sldMk cId="130024248" sldId="274"/>
            <ac:spMk id="115" creationId="{7A5F0580-5EE9-419F-96EE-B6529EF6E7D0}"/>
          </ac:spMkLst>
        </pc:spChg>
        <pc:picChg chg="add mod ord">
          <ac:chgData name="Anton Kobelkov" userId="b03f542b200ae5b7" providerId="Windows Live" clId="Web-{93F6370E-8EC7-5500-1B7E-F79B45F5A301}" dt="2024-06-16T04:05:38.037" v="80"/>
          <ac:picMkLst>
            <pc:docMk/>
            <pc:sldMk cId="130024248" sldId="274"/>
            <ac:picMk id="4" creationId="{FC88E094-622D-C17F-A4EA-9684918C4A64}"/>
          </ac:picMkLst>
        </pc:picChg>
        <pc:picChg chg="del">
          <ac:chgData name="Anton Kobelkov" userId="b03f542b200ae5b7" providerId="Windows Live" clId="Web-{93F6370E-8EC7-5500-1B7E-F79B45F5A301}" dt="2024-06-16T04:04:07.205" v="78"/>
          <ac:picMkLst>
            <pc:docMk/>
            <pc:sldMk cId="130024248" sldId="274"/>
            <ac:picMk id="5" creationId="{7879D059-04D4-A6CF-50C8-15CD48F67A2F}"/>
          </ac:picMkLst>
        </pc:picChg>
      </pc:sldChg>
      <pc:sldChg chg="addSp delSp modSp add replId">
        <pc:chgData name="Anton Kobelkov" userId="b03f542b200ae5b7" providerId="Windows Live" clId="Web-{93F6370E-8EC7-5500-1B7E-F79B45F5A301}" dt="2024-06-16T04:16:38.506" v="139" actId="20577"/>
        <pc:sldMkLst>
          <pc:docMk/>
          <pc:sldMk cId="1509920489" sldId="275"/>
        </pc:sldMkLst>
        <pc:spChg chg="mod">
          <ac:chgData name="Anton Kobelkov" userId="b03f542b200ae5b7" providerId="Windows Live" clId="Web-{93F6370E-8EC7-5500-1B7E-F79B45F5A301}" dt="2024-06-16T04:15:47.534" v="126" actId="14100"/>
          <ac:spMkLst>
            <pc:docMk/>
            <pc:sldMk cId="1509920489" sldId="275"/>
            <ac:spMk id="2" creationId="{DA7FC21F-14EC-2267-B220-FFAB8ED340F6}"/>
          </ac:spMkLst>
        </pc:spChg>
        <pc:spChg chg="mod">
          <ac:chgData name="Anton Kobelkov" userId="b03f542b200ae5b7" providerId="Windows Live" clId="Web-{93F6370E-8EC7-5500-1B7E-F79B45F5A301}" dt="2024-06-16T04:16:38.506" v="139" actId="20577"/>
          <ac:spMkLst>
            <pc:docMk/>
            <pc:sldMk cId="1509920489" sldId="275"/>
            <ac:spMk id="3" creationId="{FF68F4BC-7001-C407-88AC-A7A06A76269E}"/>
          </ac:spMkLst>
        </pc:spChg>
        <pc:spChg chg="del">
          <ac:chgData name="Anton Kobelkov" userId="b03f542b200ae5b7" providerId="Windows Live" clId="Web-{93F6370E-8EC7-5500-1B7E-F79B45F5A301}" dt="2024-06-16T04:14:59.408" v="115"/>
          <ac:spMkLst>
            <pc:docMk/>
            <pc:sldMk cId="1509920489" sldId="275"/>
            <ac:spMk id="109" creationId="{9AA72BD9-2C5A-4EDC-931F-5AA08EACA0F3}"/>
          </ac:spMkLst>
        </pc:spChg>
        <pc:spChg chg="del">
          <ac:chgData name="Anton Kobelkov" userId="b03f542b200ae5b7" providerId="Windows Live" clId="Web-{93F6370E-8EC7-5500-1B7E-F79B45F5A301}" dt="2024-06-16T04:14:59.408" v="115"/>
          <ac:spMkLst>
            <pc:docMk/>
            <pc:sldMk cId="1509920489" sldId="275"/>
            <ac:spMk id="111" creationId="{DD3981AC-7B61-4947-BCF3-F7AA7FA385B9}"/>
          </ac:spMkLst>
        </pc:spChg>
        <pc:spChg chg="del">
          <ac:chgData name="Anton Kobelkov" userId="b03f542b200ae5b7" providerId="Windows Live" clId="Web-{93F6370E-8EC7-5500-1B7E-F79B45F5A301}" dt="2024-06-16T04:14:59.408" v="115"/>
          <ac:spMkLst>
            <pc:docMk/>
            <pc:sldMk cId="1509920489" sldId="275"/>
            <ac:spMk id="113" creationId="{55D4142C-5077-457F-A6AD-3FECFDB39685}"/>
          </ac:spMkLst>
        </pc:spChg>
        <pc:spChg chg="del">
          <ac:chgData name="Anton Kobelkov" userId="b03f542b200ae5b7" providerId="Windows Live" clId="Web-{93F6370E-8EC7-5500-1B7E-F79B45F5A301}" dt="2024-06-16T04:14:59.408" v="115"/>
          <ac:spMkLst>
            <pc:docMk/>
            <pc:sldMk cId="1509920489" sldId="275"/>
            <ac:spMk id="115" creationId="{7A5F0580-5EE9-419F-96EE-B6529EF6E7D0}"/>
          </ac:spMkLst>
        </pc:spChg>
        <pc:spChg chg="add">
          <ac:chgData name="Anton Kobelkov" userId="b03f542b200ae5b7" providerId="Windows Live" clId="Web-{93F6370E-8EC7-5500-1B7E-F79B45F5A301}" dt="2024-06-16T04:14:59.408" v="115"/>
          <ac:spMkLst>
            <pc:docMk/>
            <pc:sldMk cId="1509920489" sldId="275"/>
            <ac:spMk id="120" creationId="{B95B9BA8-1D69-4796-85F5-B6D0BD52354B}"/>
          </ac:spMkLst>
        </pc:spChg>
        <pc:grpChg chg="add">
          <ac:chgData name="Anton Kobelkov" userId="b03f542b200ae5b7" providerId="Windows Live" clId="Web-{93F6370E-8EC7-5500-1B7E-F79B45F5A301}" dt="2024-06-16T04:14:59.408" v="115"/>
          <ac:grpSpMkLst>
            <pc:docMk/>
            <pc:sldMk cId="1509920489" sldId="275"/>
            <ac:grpSpMk id="122" creationId="{364A290D-B7BC-40B4-AB97-0C801BCCE267}"/>
          </ac:grpSpMkLst>
        </pc:grpChg>
        <pc:picChg chg="del">
          <ac:chgData name="Anton Kobelkov" userId="b03f542b200ae5b7" providerId="Windows Live" clId="Web-{93F6370E-8EC7-5500-1B7E-F79B45F5A301}" dt="2024-06-16T04:09:06.124" v="112"/>
          <ac:picMkLst>
            <pc:docMk/>
            <pc:sldMk cId="1509920489" sldId="275"/>
            <ac:picMk id="4" creationId="{FC88E094-622D-C17F-A4EA-9684918C4A64}"/>
          </ac:picMkLst>
        </pc:picChg>
        <pc:picChg chg="add mod">
          <ac:chgData name="Anton Kobelkov" userId="b03f542b200ae5b7" providerId="Windows Live" clId="Web-{93F6370E-8EC7-5500-1B7E-F79B45F5A301}" dt="2024-06-16T04:14:59.408" v="115"/>
          <ac:picMkLst>
            <pc:docMk/>
            <pc:sldMk cId="1509920489" sldId="275"/>
            <ac:picMk id="5" creationId="{4393514B-579F-2391-DDD9-66A787AFF842}"/>
          </ac:picMkLst>
        </pc:picChg>
        <pc:picChg chg="add mod">
          <ac:chgData name="Anton Kobelkov" userId="b03f542b200ae5b7" providerId="Windows Live" clId="Web-{93F6370E-8EC7-5500-1B7E-F79B45F5A301}" dt="2024-06-16T04:14:59.408" v="115"/>
          <ac:picMkLst>
            <pc:docMk/>
            <pc:sldMk cId="1509920489" sldId="275"/>
            <ac:picMk id="6" creationId="{7BE5A7DA-3C8E-6CD2-2699-28BDD9827F58}"/>
          </ac:picMkLst>
        </pc:picChg>
      </pc:sldChg>
      <pc:sldChg chg="addSp delSp modSp add replId">
        <pc:chgData name="Anton Kobelkov" userId="b03f542b200ae5b7" providerId="Windows Live" clId="Web-{93F6370E-8EC7-5500-1B7E-F79B45F5A301}" dt="2024-06-16T04:21:34.410" v="164" actId="14100"/>
        <pc:sldMkLst>
          <pc:docMk/>
          <pc:sldMk cId="1352533449" sldId="276"/>
        </pc:sldMkLst>
        <pc:spChg chg="mod">
          <ac:chgData name="Anton Kobelkov" userId="b03f542b200ae5b7" providerId="Windows Live" clId="Web-{93F6370E-8EC7-5500-1B7E-F79B45F5A301}" dt="2024-06-16T04:21:05.863" v="163"/>
          <ac:spMkLst>
            <pc:docMk/>
            <pc:sldMk cId="1352533449" sldId="276"/>
            <ac:spMk id="2" creationId="{DA7FC21F-14EC-2267-B220-FFAB8ED340F6}"/>
          </ac:spMkLst>
        </pc:spChg>
        <pc:spChg chg="mod">
          <ac:chgData name="Anton Kobelkov" userId="b03f542b200ae5b7" providerId="Windows Live" clId="Web-{93F6370E-8EC7-5500-1B7E-F79B45F5A301}" dt="2024-06-16T04:21:34.410" v="164" actId="14100"/>
          <ac:spMkLst>
            <pc:docMk/>
            <pc:sldMk cId="1352533449" sldId="276"/>
            <ac:spMk id="3" creationId="{FF68F4BC-7001-C407-88AC-A7A06A76269E}"/>
          </ac:spMkLst>
        </pc:spChg>
        <pc:spChg chg="add del mod">
          <ac:chgData name="Anton Kobelkov" userId="b03f542b200ae5b7" providerId="Windows Live" clId="Web-{93F6370E-8EC7-5500-1B7E-F79B45F5A301}" dt="2024-06-16T04:19:53.251" v="154"/>
          <ac:spMkLst>
            <pc:docMk/>
            <pc:sldMk cId="1352533449" sldId="276"/>
            <ac:spMk id="4" creationId="{46493130-667A-FC0D-EF01-DE1AE54F84E7}"/>
          </ac:spMkLst>
        </pc:spChg>
        <pc:spChg chg="del">
          <ac:chgData name="Anton Kobelkov" userId="b03f542b200ae5b7" providerId="Windows Live" clId="Web-{93F6370E-8EC7-5500-1B7E-F79B45F5A301}" dt="2024-06-16T04:21:05.863" v="163"/>
          <ac:spMkLst>
            <pc:docMk/>
            <pc:sldMk cId="1352533449" sldId="276"/>
            <ac:spMk id="120" creationId="{B95B9BA8-1D69-4796-85F5-B6D0BD52354B}"/>
          </ac:spMkLst>
        </pc:spChg>
        <pc:spChg chg="add">
          <ac:chgData name="Anton Kobelkov" userId="b03f542b200ae5b7" providerId="Windows Live" clId="Web-{93F6370E-8EC7-5500-1B7E-F79B45F5A301}" dt="2024-06-16T04:21:05.863" v="163"/>
          <ac:spMkLst>
            <pc:docMk/>
            <pc:sldMk cId="1352533449" sldId="276"/>
            <ac:spMk id="129" creationId="{04812C46-200A-4DEB-A05E-3ED6C68C2387}"/>
          </ac:spMkLst>
        </pc:spChg>
        <pc:spChg chg="add">
          <ac:chgData name="Anton Kobelkov" userId="b03f542b200ae5b7" providerId="Windows Live" clId="Web-{93F6370E-8EC7-5500-1B7E-F79B45F5A301}" dt="2024-06-16T04:21:05.863" v="163"/>
          <ac:spMkLst>
            <pc:docMk/>
            <pc:sldMk cId="1352533449" sldId="276"/>
            <ac:spMk id="131" creationId="{D1EA859B-E555-4109-94F3-6700E046E008}"/>
          </ac:spMkLst>
        </pc:spChg>
        <pc:grpChg chg="del">
          <ac:chgData name="Anton Kobelkov" userId="b03f542b200ae5b7" providerId="Windows Live" clId="Web-{93F6370E-8EC7-5500-1B7E-F79B45F5A301}" dt="2024-06-16T04:21:05.863" v="163"/>
          <ac:grpSpMkLst>
            <pc:docMk/>
            <pc:sldMk cId="1352533449" sldId="276"/>
            <ac:grpSpMk id="122" creationId="{364A290D-B7BC-40B4-AB97-0C801BCCE267}"/>
          </ac:grpSpMkLst>
        </pc:grpChg>
        <pc:picChg chg="del">
          <ac:chgData name="Anton Kobelkov" userId="b03f542b200ae5b7" providerId="Windows Live" clId="Web-{93F6370E-8EC7-5500-1B7E-F79B45F5A301}" dt="2024-06-16T04:17:51.477" v="149"/>
          <ac:picMkLst>
            <pc:docMk/>
            <pc:sldMk cId="1352533449" sldId="276"/>
            <ac:picMk id="5" creationId="{4393514B-579F-2391-DDD9-66A787AFF842}"/>
          </ac:picMkLst>
        </pc:picChg>
        <pc:picChg chg="del">
          <ac:chgData name="Anton Kobelkov" userId="b03f542b200ae5b7" providerId="Windows Live" clId="Web-{93F6370E-8EC7-5500-1B7E-F79B45F5A301}" dt="2024-06-16T04:17:53.086" v="150"/>
          <ac:picMkLst>
            <pc:docMk/>
            <pc:sldMk cId="1352533449" sldId="276"/>
            <ac:picMk id="6" creationId="{7BE5A7DA-3C8E-6CD2-2699-28BDD9827F58}"/>
          </ac:picMkLst>
        </pc:picChg>
        <pc:picChg chg="add mod ord">
          <ac:chgData name="Anton Kobelkov" userId="b03f542b200ae5b7" providerId="Windows Live" clId="Web-{93F6370E-8EC7-5500-1B7E-F79B45F5A301}" dt="2024-06-16T04:21:05.863" v="163"/>
          <ac:picMkLst>
            <pc:docMk/>
            <pc:sldMk cId="1352533449" sldId="276"/>
            <ac:picMk id="7" creationId="{83139EED-DFCC-361A-AE8D-C080A30FEA4A}"/>
          </ac:picMkLst>
        </pc:picChg>
      </pc:sldChg>
      <pc:sldChg chg="addSp delSp modSp add replId">
        <pc:chgData name="Anton Kobelkov" userId="b03f542b200ae5b7" providerId="Windows Live" clId="Web-{93F6370E-8EC7-5500-1B7E-F79B45F5A301}" dt="2024-06-16T04:26:36.488" v="176"/>
        <pc:sldMkLst>
          <pc:docMk/>
          <pc:sldMk cId="3674639201" sldId="277"/>
        </pc:sldMkLst>
        <pc:spChg chg="mod">
          <ac:chgData name="Anton Kobelkov" userId="b03f542b200ae5b7" providerId="Windows Live" clId="Web-{93F6370E-8EC7-5500-1B7E-F79B45F5A301}" dt="2024-06-16T04:24:03.056" v="173"/>
          <ac:spMkLst>
            <pc:docMk/>
            <pc:sldMk cId="3674639201" sldId="277"/>
            <ac:spMk id="2" creationId="{DA7FC21F-14EC-2267-B220-FFAB8ED340F6}"/>
          </ac:spMkLst>
        </pc:spChg>
        <pc:spChg chg="mod">
          <ac:chgData name="Anton Kobelkov" userId="b03f542b200ae5b7" providerId="Windows Live" clId="Web-{93F6370E-8EC7-5500-1B7E-F79B45F5A301}" dt="2024-06-16T04:24:03.056" v="173"/>
          <ac:spMkLst>
            <pc:docMk/>
            <pc:sldMk cId="3674639201" sldId="277"/>
            <ac:spMk id="3" creationId="{FF68F4BC-7001-C407-88AC-A7A06A76269E}"/>
          </ac:spMkLst>
        </pc:spChg>
        <pc:spChg chg="del">
          <ac:chgData name="Anton Kobelkov" userId="b03f542b200ae5b7" providerId="Windows Live" clId="Web-{93F6370E-8EC7-5500-1B7E-F79B45F5A301}" dt="2024-06-16T04:24:03.056" v="173"/>
          <ac:spMkLst>
            <pc:docMk/>
            <pc:sldMk cId="3674639201" sldId="277"/>
            <ac:spMk id="129" creationId="{04812C46-200A-4DEB-A05E-3ED6C68C2387}"/>
          </ac:spMkLst>
        </pc:spChg>
        <pc:spChg chg="del">
          <ac:chgData name="Anton Kobelkov" userId="b03f542b200ae5b7" providerId="Windows Live" clId="Web-{93F6370E-8EC7-5500-1B7E-F79B45F5A301}" dt="2024-06-16T04:24:03.056" v="173"/>
          <ac:spMkLst>
            <pc:docMk/>
            <pc:sldMk cId="3674639201" sldId="277"/>
            <ac:spMk id="131" creationId="{D1EA859B-E555-4109-94F3-6700E046E008}"/>
          </ac:spMkLst>
        </pc:spChg>
        <pc:spChg chg="add del">
          <ac:chgData name="Anton Kobelkov" userId="b03f542b200ae5b7" providerId="Windows Live" clId="Web-{93F6370E-8EC7-5500-1B7E-F79B45F5A301}" dt="2024-06-16T04:26:36.488" v="176"/>
          <ac:spMkLst>
            <pc:docMk/>
            <pc:sldMk cId="3674639201" sldId="277"/>
            <ac:spMk id="136" creationId="{04812C46-200A-4DEB-A05E-3ED6C68C2387}"/>
          </ac:spMkLst>
        </pc:spChg>
        <pc:spChg chg="add del">
          <ac:chgData name="Anton Kobelkov" userId="b03f542b200ae5b7" providerId="Windows Live" clId="Web-{93F6370E-8EC7-5500-1B7E-F79B45F5A301}" dt="2024-06-16T04:26:36.488" v="176"/>
          <ac:spMkLst>
            <pc:docMk/>
            <pc:sldMk cId="3674639201" sldId="277"/>
            <ac:spMk id="138" creationId="{D1EA859B-E555-4109-94F3-6700E046E008}"/>
          </ac:spMkLst>
        </pc:spChg>
        <pc:spChg chg="add">
          <ac:chgData name="Anton Kobelkov" userId="b03f542b200ae5b7" providerId="Windows Live" clId="Web-{93F6370E-8EC7-5500-1B7E-F79B45F5A301}" dt="2024-06-16T04:26:36.488" v="176"/>
          <ac:spMkLst>
            <pc:docMk/>
            <pc:sldMk cId="3674639201" sldId="277"/>
            <ac:spMk id="143" creationId="{04812C46-200A-4DEB-A05E-3ED6C68C2387}"/>
          </ac:spMkLst>
        </pc:spChg>
        <pc:spChg chg="add">
          <ac:chgData name="Anton Kobelkov" userId="b03f542b200ae5b7" providerId="Windows Live" clId="Web-{93F6370E-8EC7-5500-1B7E-F79B45F5A301}" dt="2024-06-16T04:26:36.488" v="176"/>
          <ac:spMkLst>
            <pc:docMk/>
            <pc:sldMk cId="3674639201" sldId="277"/>
            <ac:spMk id="145" creationId="{D1EA859B-E555-4109-94F3-6700E046E008}"/>
          </ac:spMkLst>
        </pc:spChg>
        <pc:picChg chg="add del mod ord">
          <ac:chgData name="Anton Kobelkov" userId="b03f542b200ae5b7" providerId="Windows Live" clId="Web-{93F6370E-8EC7-5500-1B7E-F79B45F5A301}" dt="2024-06-16T04:26:29.847" v="175"/>
          <ac:picMkLst>
            <pc:docMk/>
            <pc:sldMk cId="3674639201" sldId="277"/>
            <ac:picMk id="4" creationId="{F64A23DF-DFFB-4CF2-C8C0-46F2DF1E6CF0}"/>
          </ac:picMkLst>
        </pc:picChg>
        <pc:picChg chg="add mod ord">
          <ac:chgData name="Anton Kobelkov" userId="b03f542b200ae5b7" providerId="Windows Live" clId="Web-{93F6370E-8EC7-5500-1B7E-F79B45F5A301}" dt="2024-06-16T04:26:36.488" v="176"/>
          <ac:picMkLst>
            <pc:docMk/>
            <pc:sldMk cId="3674639201" sldId="277"/>
            <ac:picMk id="5" creationId="{B6814EEA-DA5F-B2AF-FD24-77FDC497B63E}"/>
          </ac:picMkLst>
        </pc:picChg>
        <pc:picChg chg="del">
          <ac:chgData name="Anton Kobelkov" userId="b03f542b200ae5b7" providerId="Windows Live" clId="Web-{93F6370E-8EC7-5500-1B7E-F79B45F5A301}" dt="2024-06-16T04:23:47.587" v="171"/>
          <ac:picMkLst>
            <pc:docMk/>
            <pc:sldMk cId="3674639201" sldId="277"/>
            <ac:picMk id="7" creationId="{83139EED-DFCC-361A-AE8D-C080A30FEA4A}"/>
          </ac:picMkLst>
        </pc:picChg>
      </pc:sldChg>
      <pc:sldChg chg="addSp delSp modSp add mod replId setClrOvrMap">
        <pc:chgData name="Anton Kobelkov" userId="b03f542b200ae5b7" providerId="Windows Live" clId="Web-{93F6370E-8EC7-5500-1B7E-F79B45F5A301}" dt="2024-06-16T05:00:18.809" v="216" actId="20577"/>
        <pc:sldMkLst>
          <pc:docMk/>
          <pc:sldMk cId="4165507091" sldId="278"/>
        </pc:sldMkLst>
        <pc:spChg chg="mod">
          <ac:chgData name="Anton Kobelkov" userId="b03f542b200ae5b7" providerId="Windows Live" clId="Web-{93F6370E-8EC7-5500-1B7E-F79B45F5A301}" dt="2024-06-16T04:53:07.542" v="211"/>
          <ac:spMkLst>
            <pc:docMk/>
            <pc:sldMk cId="4165507091" sldId="278"/>
            <ac:spMk id="2" creationId="{DA7FC21F-14EC-2267-B220-FFAB8ED340F6}"/>
          </ac:spMkLst>
        </pc:spChg>
        <pc:spChg chg="mod">
          <ac:chgData name="Anton Kobelkov" userId="b03f542b200ae5b7" providerId="Windows Live" clId="Web-{93F6370E-8EC7-5500-1B7E-F79B45F5A301}" dt="2024-06-16T05:00:18.809" v="216" actId="20577"/>
          <ac:spMkLst>
            <pc:docMk/>
            <pc:sldMk cId="4165507091" sldId="278"/>
            <ac:spMk id="3" creationId="{FF68F4BC-7001-C407-88AC-A7A06A76269E}"/>
          </ac:spMkLst>
        </pc:spChg>
        <pc:spChg chg="del">
          <ac:chgData name="Anton Kobelkov" userId="b03f542b200ae5b7" providerId="Windows Live" clId="Web-{93F6370E-8EC7-5500-1B7E-F79B45F5A301}" dt="2024-06-16T04:29:23.931" v="189"/>
          <ac:spMkLst>
            <pc:docMk/>
            <pc:sldMk cId="4165507091" sldId="278"/>
            <ac:spMk id="143" creationId="{04812C46-200A-4DEB-A05E-3ED6C68C2387}"/>
          </ac:spMkLst>
        </pc:spChg>
        <pc:spChg chg="del">
          <ac:chgData name="Anton Kobelkov" userId="b03f542b200ae5b7" providerId="Windows Live" clId="Web-{93F6370E-8EC7-5500-1B7E-F79B45F5A301}" dt="2024-06-16T04:29:23.931" v="189"/>
          <ac:spMkLst>
            <pc:docMk/>
            <pc:sldMk cId="4165507091" sldId="278"/>
            <ac:spMk id="145" creationId="{D1EA859B-E555-4109-94F3-6700E046E008}"/>
          </ac:spMkLst>
        </pc:spChg>
        <pc:spChg chg="add del">
          <ac:chgData name="Anton Kobelkov" userId="b03f542b200ae5b7" providerId="Windows Live" clId="Web-{93F6370E-8EC7-5500-1B7E-F79B45F5A301}" dt="2024-06-16T04:53:07.542" v="211"/>
          <ac:spMkLst>
            <pc:docMk/>
            <pc:sldMk cId="4165507091" sldId="278"/>
            <ac:spMk id="150" creationId="{C5E6CFF1-2F42-4E10-9A97-F116F46F53FE}"/>
          </ac:spMkLst>
        </pc:spChg>
        <pc:spChg chg="add del">
          <ac:chgData name="Anton Kobelkov" userId="b03f542b200ae5b7" providerId="Windows Live" clId="Web-{93F6370E-8EC7-5500-1B7E-F79B45F5A301}" dt="2024-06-16T04:53:07.261" v="210"/>
          <ac:spMkLst>
            <pc:docMk/>
            <pc:sldMk cId="4165507091" sldId="278"/>
            <ac:spMk id="157" creationId="{99F1FFA9-D672-408C-9220-ADEEC6ABDD09}"/>
          </ac:spMkLst>
        </pc:spChg>
        <pc:spChg chg="add">
          <ac:chgData name="Anton Kobelkov" userId="b03f542b200ae5b7" providerId="Windows Live" clId="Web-{93F6370E-8EC7-5500-1B7E-F79B45F5A301}" dt="2024-06-16T04:53:07.542" v="211"/>
          <ac:spMkLst>
            <pc:docMk/>
            <pc:sldMk cId="4165507091" sldId="278"/>
            <ac:spMk id="159" creationId="{B8DDE571-E57F-4AB5-83C7-30EB5DDCCAC7}"/>
          </ac:spMkLst>
        </pc:spChg>
        <pc:spChg chg="add">
          <ac:chgData name="Anton Kobelkov" userId="b03f542b200ae5b7" providerId="Windows Live" clId="Web-{93F6370E-8EC7-5500-1B7E-F79B45F5A301}" dt="2024-06-16T04:53:07.542" v="211"/>
          <ac:spMkLst>
            <pc:docMk/>
            <pc:sldMk cId="4165507091" sldId="278"/>
            <ac:spMk id="160" creationId="{08BC803E-13F3-4DAB-B17C-BEB0076164B7}"/>
          </ac:spMkLst>
        </pc:spChg>
        <pc:picChg chg="add mod ord">
          <ac:chgData name="Anton Kobelkov" userId="b03f542b200ae5b7" providerId="Windows Live" clId="Web-{93F6370E-8EC7-5500-1B7E-F79B45F5A301}" dt="2024-06-16T04:53:07.542" v="211"/>
          <ac:picMkLst>
            <pc:docMk/>
            <pc:sldMk cId="4165507091" sldId="278"/>
            <ac:picMk id="4" creationId="{BE7B1775-C344-C92F-9C8B-5189EE512708}"/>
          </ac:picMkLst>
        </pc:picChg>
        <pc:picChg chg="del">
          <ac:chgData name="Anton Kobelkov" userId="b03f542b200ae5b7" providerId="Windows Live" clId="Web-{93F6370E-8EC7-5500-1B7E-F79B45F5A301}" dt="2024-06-16T04:27:52.475" v="178"/>
          <ac:picMkLst>
            <pc:docMk/>
            <pc:sldMk cId="4165507091" sldId="278"/>
            <ac:picMk id="5" creationId="{B6814EEA-DA5F-B2AF-FD24-77FDC497B63E}"/>
          </ac:picMkLst>
        </pc:picChg>
        <pc:picChg chg="add mod">
          <ac:chgData name="Anton Kobelkov" userId="b03f542b200ae5b7" providerId="Windows Live" clId="Web-{93F6370E-8EC7-5500-1B7E-F79B45F5A301}" dt="2024-06-16T04:53:07.542" v="211"/>
          <ac:picMkLst>
            <pc:docMk/>
            <pc:sldMk cId="4165507091" sldId="278"/>
            <ac:picMk id="6" creationId="{DC36C3EF-4BDD-01C0-2883-1854669F830B}"/>
          </ac:picMkLst>
        </pc:picChg>
        <pc:cxnChg chg="add del">
          <ac:chgData name="Anton Kobelkov" userId="b03f542b200ae5b7" providerId="Windows Live" clId="Web-{93F6370E-8EC7-5500-1B7E-F79B45F5A301}" dt="2024-06-16T04:53:07.542" v="211"/>
          <ac:cxnSpMkLst>
            <pc:docMk/>
            <pc:sldMk cId="4165507091" sldId="278"/>
            <ac:cxnSpMk id="152" creationId="{96A8629B-8289-498B-939B-1CA0C106182C}"/>
          </ac:cxnSpMkLst>
        </pc:cxnChg>
      </pc:sldChg>
    </pc:docChg>
  </pc:docChgLst>
  <pc:docChgLst>
    <pc:chgData name="Anton Kobelkov" userId="b03f542b200ae5b7" providerId="Windows Live" clId="Web-{23CDD9F5-CAEC-5550-BD88-3120986013B4}"/>
    <pc:docChg chg="addSld modSld modMainMaster">
      <pc:chgData name="Anton Kobelkov" userId="b03f542b200ae5b7" providerId="Windows Live" clId="Web-{23CDD9F5-CAEC-5550-BD88-3120986013B4}" dt="2024-06-14T13:05:39.002" v="50" actId="20577"/>
      <pc:docMkLst>
        <pc:docMk/>
      </pc:docMkLst>
      <pc:sldChg chg="mod">
        <pc:chgData name="Anton Kobelkov" userId="b03f542b200ae5b7" providerId="Windows Live" clId="Web-{23CDD9F5-CAEC-5550-BD88-3120986013B4}" dt="2024-06-14T12:56:41.262" v="30"/>
        <pc:sldMkLst>
          <pc:docMk/>
          <pc:sldMk cId="1351651579" sldId="256"/>
        </pc:sldMkLst>
      </pc:sldChg>
      <pc:sldChg chg="mod">
        <pc:chgData name="Anton Kobelkov" userId="b03f542b200ae5b7" providerId="Windows Live" clId="Web-{23CDD9F5-CAEC-5550-BD88-3120986013B4}" dt="2024-06-14T12:56:41.262" v="30"/>
        <pc:sldMkLst>
          <pc:docMk/>
          <pc:sldMk cId="2906959128" sldId="257"/>
        </pc:sldMkLst>
      </pc:sldChg>
      <pc:sldChg chg="mod">
        <pc:chgData name="Anton Kobelkov" userId="b03f542b200ae5b7" providerId="Windows Live" clId="Web-{23CDD9F5-CAEC-5550-BD88-3120986013B4}" dt="2024-06-14T12:56:41.262" v="30"/>
        <pc:sldMkLst>
          <pc:docMk/>
          <pc:sldMk cId="3162141592" sldId="258"/>
        </pc:sldMkLst>
      </pc:sldChg>
      <pc:sldChg chg="mod">
        <pc:chgData name="Anton Kobelkov" userId="b03f542b200ae5b7" providerId="Windows Live" clId="Web-{23CDD9F5-CAEC-5550-BD88-3120986013B4}" dt="2024-06-14T12:56:41.262" v="30"/>
        <pc:sldMkLst>
          <pc:docMk/>
          <pc:sldMk cId="2938445374" sldId="259"/>
        </pc:sldMkLst>
      </pc:sldChg>
      <pc:sldChg chg="mod">
        <pc:chgData name="Anton Kobelkov" userId="b03f542b200ae5b7" providerId="Windows Live" clId="Web-{23CDD9F5-CAEC-5550-BD88-3120986013B4}" dt="2024-06-14T12:56:41.262" v="30"/>
        <pc:sldMkLst>
          <pc:docMk/>
          <pc:sldMk cId="3388319338" sldId="260"/>
        </pc:sldMkLst>
      </pc:sldChg>
      <pc:sldChg chg="mod">
        <pc:chgData name="Anton Kobelkov" userId="b03f542b200ae5b7" providerId="Windows Live" clId="Web-{23CDD9F5-CAEC-5550-BD88-3120986013B4}" dt="2024-06-14T12:56:41.262" v="30"/>
        <pc:sldMkLst>
          <pc:docMk/>
          <pc:sldMk cId="2603446402" sldId="261"/>
        </pc:sldMkLst>
      </pc:sldChg>
      <pc:sldChg chg="mod">
        <pc:chgData name="Anton Kobelkov" userId="b03f542b200ae5b7" providerId="Windows Live" clId="Web-{23CDD9F5-CAEC-5550-BD88-3120986013B4}" dt="2024-06-14T12:56:41.262" v="30"/>
        <pc:sldMkLst>
          <pc:docMk/>
          <pc:sldMk cId="2865189930" sldId="262"/>
        </pc:sldMkLst>
      </pc:sldChg>
      <pc:sldChg chg="modSp mod setBg">
        <pc:chgData name="Anton Kobelkov" userId="b03f542b200ae5b7" providerId="Windows Live" clId="Web-{23CDD9F5-CAEC-5550-BD88-3120986013B4}" dt="2024-06-14T12:57:29.780" v="34" actId="20577"/>
        <pc:sldMkLst>
          <pc:docMk/>
          <pc:sldMk cId="2181671011" sldId="263"/>
        </pc:sldMkLst>
        <pc:spChg chg="mod">
          <ac:chgData name="Anton Kobelkov" userId="b03f542b200ae5b7" providerId="Windows Live" clId="Web-{23CDD9F5-CAEC-5550-BD88-3120986013B4}" dt="2024-06-14T12:57:29.780" v="34" actId="20577"/>
          <ac:spMkLst>
            <pc:docMk/>
            <pc:sldMk cId="2181671011" sldId="263"/>
            <ac:spMk id="3" creationId="{FF68F4BC-7001-C407-88AC-A7A06A76269E}"/>
          </ac:spMkLst>
        </pc:spChg>
      </pc:sldChg>
      <pc:sldChg chg="mod">
        <pc:chgData name="Anton Kobelkov" userId="b03f542b200ae5b7" providerId="Windows Live" clId="Web-{23CDD9F5-CAEC-5550-BD88-3120986013B4}" dt="2024-06-14T12:56:41.262" v="30"/>
        <pc:sldMkLst>
          <pc:docMk/>
          <pc:sldMk cId="3465938278" sldId="264"/>
        </pc:sldMkLst>
      </pc:sldChg>
      <pc:sldChg chg="mod">
        <pc:chgData name="Anton Kobelkov" userId="b03f542b200ae5b7" providerId="Windows Live" clId="Web-{23CDD9F5-CAEC-5550-BD88-3120986013B4}" dt="2024-06-14T12:56:41.262" v="30"/>
        <pc:sldMkLst>
          <pc:docMk/>
          <pc:sldMk cId="1978204701" sldId="265"/>
        </pc:sldMkLst>
      </pc:sldChg>
      <pc:sldChg chg="mod">
        <pc:chgData name="Anton Kobelkov" userId="b03f542b200ae5b7" providerId="Windows Live" clId="Web-{23CDD9F5-CAEC-5550-BD88-3120986013B4}" dt="2024-06-14T12:56:41.262" v="30"/>
        <pc:sldMkLst>
          <pc:docMk/>
          <pc:sldMk cId="51721062" sldId="266"/>
        </pc:sldMkLst>
      </pc:sldChg>
      <pc:sldChg chg="addSp delSp modSp add mod replId setBg">
        <pc:chgData name="Anton Kobelkov" userId="b03f542b200ae5b7" providerId="Windows Live" clId="Web-{23CDD9F5-CAEC-5550-BD88-3120986013B4}" dt="2024-06-14T12:56:41.262" v="30"/>
        <pc:sldMkLst>
          <pc:docMk/>
          <pc:sldMk cId="4031329608" sldId="267"/>
        </pc:sldMkLst>
        <pc:spChg chg="mod">
          <ac:chgData name="Anton Kobelkov" userId="b03f542b200ae5b7" providerId="Windows Live" clId="Web-{23CDD9F5-CAEC-5550-BD88-3120986013B4}" dt="2024-06-14T12:56:28.137" v="27" actId="20577"/>
          <ac:spMkLst>
            <pc:docMk/>
            <pc:sldMk cId="4031329608" sldId="267"/>
            <ac:spMk id="2" creationId="{DA7FC21F-14EC-2267-B220-FFAB8ED340F6}"/>
          </ac:spMkLst>
        </pc:spChg>
        <pc:spChg chg="mod ord">
          <ac:chgData name="Anton Kobelkov" userId="b03f542b200ae5b7" providerId="Windows Live" clId="Web-{23CDD9F5-CAEC-5550-BD88-3120986013B4}" dt="2024-06-14T12:56:37.325" v="29" actId="20577"/>
          <ac:spMkLst>
            <pc:docMk/>
            <pc:sldMk cId="4031329608" sldId="267"/>
            <ac:spMk id="3" creationId="{FF68F4BC-7001-C407-88AC-A7A06A76269E}"/>
          </ac:spMkLst>
        </pc:spChg>
        <pc:spChg chg="del">
          <ac:chgData name="Anton Kobelkov" userId="b03f542b200ae5b7" providerId="Windows Live" clId="Web-{23CDD9F5-CAEC-5550-BD88-3120986013B4}" dt="2024-06-14T12:54:55.149" v="17"/>
          <ac:spMkLst>
            <pc:docMk/>
            <pc:sldMk cId="4031329608" sldId="267"/>
            <ac:spMk id="44" creationId="{27BDFED6-6E33-4606-AFE2-886ADB1C018E}"/>
          </ac:spMkLst>
        </pc:spChg>
        <pc:spChg chg="del">
          <ac:chgData name="Anton Kobelkov" userId="b03f542b200ae5b7" providerId="Windows Live" clId="Web-{23CDD9F5-CAEC-5550-BD88-3120986013B4}" dt="2024-06-14T12:54:55.149" v="17"/>
          <ac:spMkLst>
            <pc:docMk/>
            <pc:sldMk cId="4031329608" sldId="267"/>
            <ac:spMk id="46" creationId="{890DEF05-784E-4B61-89E4-04C4ECF4E5A0}"/>
          </ac:spMkLst>
        </pc:spChg>
        <pc:spChg chg="add">
          <ac:chgData name="Anton Kobelkov" userId="b03f542b200ae5b7" providerId="Windows Live" clId="Web-{23CDD9F5-CAEC-5550-BD88-3120986013B4}" dt="2024-06-14T12:54:55.149" v="17"/>
          <ac:spMkLst>
            <pc:docMk/>
            <pc:sldMk cId="4031329608" sldId="267"/>
            <ac:spMk id="53" creationId="{7A203437-703A-4E00-A8C0-91D328D6C7C7}"/>
          </ac:spMkLst>
        </pc:spChg>
        <pc:spChg chg="add">
          <ac:chgData name="Anton Kobelkov" userId="b03f542b200ae5b7" providerId="Windows Live" clId="Web-{23CDD9F5-CAEC-5550-BD88-3120986013B4}" dt="2024-06-14T12:54:55.149" v="17"/>
          <ac:spMkLst>
            <pc:docMk/>
            <pc:sldMk cId="4031329608" sldId="267"/>
            <ac:spMk id="55" creationId="{CD84038B-4A56-439B-A184-79B2D4506692}"/>
          </ac:spMkLst>
        </pc:spChg>
        <pc:spChg chg="add">
          <ac:chgData name="Anton Kobelkov" userId="b03f542b200ae5b7" providerId="Windows Live" clId="Web-{23CDD9F5-CAEC-5550-BD88-3120986013B4}" dt="2024-06-14T12:54:55.149" v="17"/>
          <ac:spMkLst>
            <pc:docMk/>
            <pc:sldMk cId="4031329608" sldId="267"/>
            <ac:spMk id="57" creationId="{4F96EE13-2C4D-4262-812E-DDE5FC35F0AD}"/>
          </ac:spMkLst>
        </pc:spChg>
        <pc:picChg chg="add mod">
          <ac:chgData name="Anton Kobelkov" userId="b03f542b200ae5b7" providerId="Windows Live" clId="Web-{23CDD9F5-CAEC-5550-BD88-3120986013B4}" dt="2024-06-14T12:54:55.149" v="17"/>
          <ac:picMkLst>
            <pc:docMk/>
            <pc:sldMk cId="4031329608" sldId="267"/>
            <ac:picMk id="4" creationId="{CD50DDEE-6652-111B-6D2F-3FAC5A634720}"/>
          </ac:picMkLst>
        </pc:picChg>
        <pc:picChg chg="del">
          <ac:chgData name="Anton Kobelkov" userId="b03f542b200ae5b7" providerId="Windows Live" clId="Web-{23CDD9F5-CAEC-5550-BD88-3120986013B4}" dt="2024-06-14T12:51:22.344" v="13"/>
          <ac:picMkLst>
            <pc:docMk/>
            <pc:sldMk cId="4031329608" sldId="267"/>
            <ac:picMk id="5" creationId="{E113FA80-7257-7B66-9822-9954CD32E2F5}"/>
          </ac:picMkLst>
        </pc:picChg>
        <pc:picChg chg="mod ord">
          <ac:chgData name="Anton Kobelkov" userId="b03f542b200ae5b7" providerId="Windows Live" clId="Web-{23CDD9F5-CAEC-5550-BD88-3120986013B4}" dt="2024-06-14T12:54:55.149" v="17"/>
          <ac:picMkLst>
            <pc:docMk/>
            <pc:sldMk cId="4031329608" sldId="267"/>
            <ac:picMk id="7" creationId="{A709EE46-3B67-83A0-E8F5-576B443206E2}"/>
          </ac:picMkLst>
        </pc:picChg>
        <pc:cxnChg chg="del">
          <ac:chgData name="Anton Kobelkov" userId="b03f542b200ae5b7" providerId="Windows Live" clId="Web-{23CDD9F5-CAEC-5550-BD88-3120986013B4}" dt="2024-06-14T12:54:55.149" v="17"/>
          <ac:cxnSpMkLst>
            <pc:docMk/>
            <pc:sldMk cId="4031329608" sldId="267"/>
            <ac:cxnSpMk id="48" creationId="{C41BAEC7-F7B0-4224-8B18-8F74B7D87F0B}"/>
          </ac:cxnSpMkLst>
        </pc:cxnChg>
      </pc:sldChg>
      <pc:sldChg chg="addSp delSp modSp add mod replId setBg">
        <pc:chgData name="Anton Kobelkov" userId="b03f542b200ae5b7" providerId="Windows Live" clId="Web-{23CDD9F5-CAEC-5550-BD88-3120986013B4}" dt="2024-06-14T13:05:39.002" v="50" actId="20577"/>
        <pc:sldMkLst>
          <pc:docMk/>
          <pc:sldMk cId="3747654971" sldId="268"/>
        </pc:sldMkLst>
        <pc:spChg chg="mod">
          <ac:chgData name="Anton Kobelkov" userId="b03f542b200ae5b7" providerId="Windows Live" clId="Web-{23CDD9F5-CAEC-5550-BD88-3120986013B4}" dt="2024-06-14T13:05:16.688" v="46"/>
          <ac:spMkLst>
            <pc:docMk/>
            <pc:sldMk cId="3747654971" sldId="268"/>
            <ac:spMk id="2" creationId="{DA7FC21F-14EC-2267-B220-FFAB8ED340F6}"/>
          </ac:spMkLst>
        </pc:spChg>
        <pc:spChg chg="mod">
          <ac:chgData name="Anton Kobelkov" userId="b03f542b200ae5b7" providerId="Windows Live" clId="Web-{23CDD9F5-CAEC-5550-BD88-3120986013B4}" dt="2024-06-14T13:05:39.002" v="50" actId="20577"/>
          <ac:spMkLst>
            <pc:docMk/>
            <pc:sldMk cId="3747654971" sldId="268"/>
            <ac:spMk id="3" creationId="{FF68F4BC-7001-C407-88AC-A7A06A76269E}"/>
          </ac:spMkLst>
        </pc:spChg>
        <pc:spChg chg="del">
          <ac:chgData name="Anton Kobelkov" userId="b03f542b200ae5b7" providerId="Windows Live" clId="Web-{23CDD9F5-CAEC-5550-BD88-3120986013B4}" dt="2024-06-14T13:05:16.688" v="46"/>
          <ac:spMkLst>
            <pc:docMk/>
            <pc:sldMk cId="3747654971" sldId="268"/>
            <ac:spMk id="53" creationId="{7A203437-703A-4E00-A8C0-91D328D6C7C7}"/>
          </ac:spMkLst>
        </pc:spChg>
        <pc:spChg chg="del">
          <ac:chgData name="Anton Kobelkov" userId="b03f542b200ae5b7" providerId="Windows Live" clId="Web-{23CDD9F5-CAEC-5550-BD88-3120986013B4}" dt="2024-06-14T13:05:16.688" v="46"/>
          <ac:spMkLst>
            <pc:docMk/>
            <pc:sldMk cId="3747654971" sldId="268"/>
            <ac:spMk id="55" creationId="{CD84038B-4A56-439B-A184-79B2D4506692}"/>
          </ac:spMkLst>
        </pc:spChg>
        <pc:spChg chg="del">
          <ac:chgData name="Anton Kobelkov" userId="b03f542b200ae5b7" providerId="Windows Live" clId="Web-{23CDD9F5-CAEC-5550-BD88-3120986013B4}" dt="2024-06-14T13:05:16.688" v="46"/>
          <ac:spMkLst>
            <pc:docMk/>
            <pc:sldMk cId="3747654971" sldId="268"/>
            <ac:spMk id="57" creationId="{4F96EE13-2C4D-4262-812E-DDE5FC35F0AD}"/>
          </ac:spMkLst>
        </pc:spChg>
        <pc:spChg chg="add">
          <ac:chgData name="Anton Kobelkov" userId="b03f542b200ae5b7" providerId="Windows Live" clId="Web-{23CDD9F5-CAEC-5550-BD88-3120986013B4}" dt="2024-06-14T13:05:16.688" v="46"/>
          <ac:spMkLst>
            <pc:docMk/>
            <pc:sldMk cId="3747654971" sldId="268"/>
            <ac:spMk id="62" creationId="{9AA72BD9-2C5A-4EDC-931F-5AA08EACA0F3}"/>
          </ac:spMkLst>
        </pc:spChg>
        <pc:spChg chg="add">
          <ac:chgData name="Anton Kobelkov" userId="b03f542b200ae5b7" providerId="Windows Live" clId="Web-{23CDD9F5-CAEC-5550-BD88-3120986013B4}" dt="2024-06-14T13:05:16.688" v="46"/>
          <ac:spMkLst>
            <pc:docMk/>
            <pc:sldMk cId="3747654971" sldId="268"/>
            <ac:spMk id="64" creationId="{DD3981AC-7B61-4947-BCF3-F7AA7FA385B9}"/>
          </ac:spMkLst>
        </pc:spChg>
        <pc:spChg chg="add">
          <ac:chgData name="Anton Kobelkov" userId="b03f542b200ae5b7" providerId="Windows Live" clId="Web-{23CDD9F5-CAEC-5550-BD88-3120986013B4}" dt="2024-06-14T13:05:16.688" v="46"/>
          <ac:spMkLst>
            <pc:docMk/>
            <pc:sldMk cId="3747654971" sldId="268"/>
            <ac:spMk id="66" creationId="{55D4142C-5077-457F-A6AD-3FECFDB39685}"/>
          </ac:spMkLst>
        </pc:spChg>
        <pc:spChg chg="add">
          <ac:chgData name="Anton Kobelkov" userId="b03f542b200ae5b7" providerId="Windows Live" clId="Web-{23CDD9F5-CAEC-5550-BD88-3120986013B4}" dt="2024-06-14T13:05:16.688" v="46"/>
          <ac:spMkLst>
            <pc:docMk/>
            <pc:sldMk cId="3747654971" sldId="268"/>
            <ac:spMk id="68" creationId="{7A5F0580-5EE9-419F-96EE-B6529EF6E7D0}"/>
          </ac:spMkLst>
        </pc:spChg>
        <pc:picChg chg="del">
          <ac:chgData name="Anton Kobelkov" userId="b03f542b200ae5b7" providerId="Windows Live" clId="Web-{23CDD9F5-CAEC-5550-BD88-3120986013B4}" dt="2024-06-14T13:05:13.860" v="45"/>
          <ac:picMkLst>
            <pc:docMk/>
            <pc:sldMk cId="3747654971" sldId="268"/>
            <ac:picMk id="4" creationId="{CD50DDEE-6652-111B-6D2F-3FAC5A634720}"/>
          </ac:picMkLst>
        </pc:picChg>
        <pc:picChg chg="add mod ord">
          <ac:chgData name="Anton Kobelkov" userId="b03f542b200ae5b7" providerId="Windows Live" clId="Web-{23CDD9F5-CAEC-5550-BD88-3120986013B4}" dt="2024-06-14T13:05:16.688" v="46"/>
          <ac:picMkLst>
            <pc:docMk/>
            <pc:sldMk cId="3747654971" sldId="268"/>
            <ac:picMk id="5" creationId="{F7B17ACC-7AED-A32D-8447-181DA749AC48}"/>
          </ac:picMkLst>
        </pc:picChg>
        <pc:picChg chg="del">
          <ac:chgData name="Anton Kobelkov" userId="b03f542b200ae5b7" providerId="Windows Live" clId="Web-{23CDD9F5-CAEC-5550-BD88-3120986013B4}" dt="2024-06-14T12:59:39.738" v="43"/>
          <ac:picMkLst>
            <pc:docMk/>
            <pc:sldMk cId="3747654971" sldId="268"/>
            <ac:picMk id="7" creationId="{A709EE46-3B67-83A0-E8F5-576B443206E2}"/>
          </ac:picMkLst>
        </pc:picChg>
      </pc:sldChg>
      <pc:sldMasterChg chg="mod setBg modSldLayout">
        <pc:chgData name="Anton Kobelkov" userId="b03f542b200ae5b7" providerId="Windows Live" clId="Web-{23CDD9F5-CAEC-5550-BD88-3120986013B4}" dt="2024-06-14T12:56:41.262" v="30"/>
        <pc:sldMasterMkLst>
          <pc:docMk/>
          <pc:sldMasterMk cId="3154979492" sldId="2147483648"/>
        </pc:sldMasterMkLst>
        <pc:sldLayoutChg chg="mod">
          <pc:chgData name="Anton Kobelkov" userId="b03f542b200ae5b7" providerId="Windows Live" clId="Web-{23CDD9F5-CAEC-5550-BD88-3120986013B4}" dt="2024-06-14T12:56:41.262" v="30"/>
          <pc:sldLayoutMkLst>
            <pc:docMk/>
            <pc:sldMasterMk cId="3154979492" sldId="2147483648"/>
            <pc:sldLayoutMk cId="161079921" sldId="2147483649"/>
          </pc:sldLayoutMkLst>
        </pc:sldLayoutChg>
        <pc:sldLayoutChg chg="mod">
          <pc:chgData name="Anton Kobelkov" userId="b03f542b200ae5b7" providerId="Windows Live" clId="Web-{23CDD9F5-CAEC-5550-BD88-3120986013B4}" dt="2024-06-14T12:56:41.262" v="30"/>
          <pc:sldLayoutMkLst>
            <pc:docMk/>
            <pc:sldMasterMk cId="3154979492" sldId="2147483648"/>
            <pc:sldLayoutMk cId="2703711724" sldId="2147483650"/>
          </pc:sldLayoutMkLst>
        </pc:sldLayoutChg>
        <pc:sldLayoutChg chg="mod">
          <pc:chgData name="Anton Kobelkov" userId="b03f542b200ae5b7" providerId="Windows Live" clId="Web-{23CDD9F5-CAEC-5550-BD88-3120986013B4}" dt="2024-06-14T12:56:41.262" v="30"/>
          <pc:sldLayoutMkLst>
            <pc:docMk/>
            <pc:sldMasterMk cId="3154979492" sldId="2147483648"/>
            <pc:sldLayoutMk cId="4076369896" sldId="2147483651"/>
          </pc:sldLayoutMkLst>
        </pc:sldLayoutChg>
        <pc:sldLayoutChg chg="mod">
          <pc:chgData name="Anton Kobelkov" userId="b03f542b200ae5b7" providerId="Windows Live" clId="Web-{23CDD9F5-CAEC-5550-BD88-3120986013B4}" dt="2024-06-14T12:56:41.262" v="30"/>
          <pc:sldLayoutMkLst>
            <pc:docMk/>
            <pc:sldMasterMk cId="3154979492" sldId="2147483648"/>
            <pc:sldLayoutMk cId="2625762208" sldId="2147483652"/>
          </pc:sldLayoutMkLst>
        </pc:sldLayoutChg>
        <pc:sldLayoutChg chg="mod">
          <pc:chgData name="Anton Kobelkov" userId="b03f542b200ae5b7" providerId="Windows Live" clId="Web-{23CDD9F5-CAEC-5550-BD88-3120986013B4}" dt="2024-06-14T12:56:41.262" v="30"/>
          <pc:sldLayoutMkLst>
            <pc:docMk/>
            <pc:sldMasterMk cId="3154979492" sldId="2147483648"/>
            <pc:sldLayoutMk cId="188002762" sldId="2147483653"/>
          </pc:sldLayoutMkLst>
        </pc:sldLayoutChg>
        <pc:sldLayoutChg chg="mod">
          <pc:chgData name="Anton Kobelkov" userId="b03f542b200ae5b7" providerId="Windows Live" clId="Web-{23CDD9F5-CAEC-5550-BD88-3120986013B4}" dt="2024-06-14T12:56:41.262" v="30"/>
          <pc:sldLayoutMkLst>
            <pc:docMk/>
            <pc:sldMasterMk cId="3154979492" sldId="2147483648"/>
            <pc:sldLayoutMk cId="2295335545" sldId="2147483654"/>
          </pc:sldLayoutMkLst>
        </pc:sldLayoutChg>
        <pc:sldLayoutChg chg="mod">
          <pc:chgData name="Anton Kobelkov" userId="b03f542b200ae5b7" providerId="Windows Live" clId="Web-{23CDD9F5-CAEC-5550-BD88-3120986013B4}" dt="2024-06-14T12:56:41.262" v="30"/>
          <pc:sldLayoutMkLst>
            <pc:docMk/>
            <pc:sldMasterMk cId="3154979492" sldId="2147483648"/>
            <pc:sldLayoutMk cId="1988754143" sldId="2147483655"/>
          </pc:sldLayoutMkLst>
        </pc:sldLayoutChg>
        <pc:sldLayoutChg chg="mod">
          <pc:chgData name="Anton Kobelkov" userId="b03f542b200ae5b7" providerId="Windows Live" clId="Web-{23CDD9F5-CAEC-5550-BD88-3120986013B4}" dt="2024-06-14T12:56:41.262" v="30"/>
          <pc:sldLayoutMkLst>
            <pc:docMk/>
            <pc:sldMasterMk cId="3154979492" sldId="2147483648"/>
            <pc:sldLayoutMk cId="3665695281" sldId="2147483656"/>
          </pc:sldLayoutMkLst>
        </pc:sldLayoutChg>
        <pc:sldLayoutChg chg="mod">
          <pc:chgData name="Anton Kobelkov" userId="b03f542b200ae5b7" providerId="Windows Live" clId="Web-{23CDD9F5-CAEC-5550-BD88-3120986013B4}" dt="2024-06-14T12:56:41.262" v="30"/>
          <pc:sldLayoutMkLst>
            <pc:docMk/>
            <pc:sldMasterMk cId="3154979492" sldId="2147483648"/>
            <pc:sldLayoutMk cId="2134169247" sldId="2147483657"/>
          </pc:sldLayoutMkLst>
        </pc:sldLayoutChg>
        <pc:sldLayoutChg chg="mod">
          <pc:chgData name="Anton Kobelkov" userId="b03f542b200ae5b7" providerId="Windows Live" clId="Web-{23CDD9F5-CAEC-5550-BD88-3120986013B4}" dt="2024-06-14T12:56:41.262" v="30"/>
          <pc:sldLayoutMkLst>
            <pc:docMk/>
            <pc:sldMasterMk cId="3154979492" sldId="2147483648"/>
            <pc:sldLayoutMk cId="2065727480" sldId="2147483658"/>
          </pc:sldLayoutMkLst>
        </pc:sldLayoutChg>
        <pc:sldLayoutChg chg="mod">
          <pc:chgData name="Anton Kobelkov" userId="b03f542b200ae5b7" providerId="Windows Live" clId="Web-{23CDD9F5-CAEC-5550-BD88-3120986013B4}" dt="2024-06-14T12:56:41.262" v="30"/>
          <pc:sldLayoutMkLst>
            <pc:docMk/>
            <pc:sldMasterMk cId="3154979492" sldId="2147483648"/>
            <pc:sldLayoutMk cId="812261758" sldId="2147483659"/>
          </pc:sldLayoutMkLst>
        </pc:sldLayoutChg>
      </pc:sldMasterChg>
    </pc:docChg>
  </pc:docChgLst>
  <pc:docChgLst>
    <pc:chgData name="Anton Kobelkov" userId="b03f542b200ae5b7" providerId="Windows Live" clId="Web-{0609AC4D-D0B0-F90E-8E8E-DD1B559D9064}"/>
    <pc:docChg chg="addSld modSld sldOrd">
      <pc:chgData name="Anton Kobelkov" userId="b03f542b200ae5b7" providerId="Windows Live" clId="Web-{0609AC4D-D0B0-F90E-8E8E-DD1B559D9064}" dt="2024-06-14T10:10:48.651" v="385"/>
      <pc:docMkLst>
        <pc:docMk/>
      </pc:docMkLst>
      <pc:sldChg chg="addSp delSp modSp mod setBg">
        <pc:chgData name="Anton Kobelkov" userId="b03f542b200ae5b7" providerId="Windows Live" clId="Web-{0609AC4D-D0B0-F90E-8E8E-DD1B559D9064}" dt="2024-06-14T08:34:46.422" v="59" actId="14100"/>
        <pc:sldMkLst>
          <pc:docMk/>
          <pc:sldMk cId="1351651579" sldId="256"/>
        </pc:sldMkLst>
        <pc:spChg chg="mod">
          <ac:chgData name="Anton Kobelkov" userId="b03f542b200ae5b7" providerId="Windows Live" clId="Web-{0609AC4D-D0B0-F90E-8E8E-DD1B559D9064}" dt="2024-06-14T08:33:21.669" v="47" actId="20577"/>
          <ac:spMkLst>
            <pc:docMk/>
            <pc:sldMk cId="1351651579" sldId="256"/>
            <ac:spMk id="2" creationId="{00000000-0000-0000-0000-000000000000}"/>
          </ac:spMkLst>
        </pc:spChg>
        <pc:spChg chg="mod">
          <ac:chgData name="Anton Kobelkov" userId="b03f542b200ae5b7" providerId="Windows Live" clId="Web-{0609AC4D-D0B0-F90E-8E8E-DD1B559D9064}" dt="2024-06-14T08:32:31.011" v="40" actId="14100"/>
          <ac:spMkLst>
            <pc:docMk/>
            <pc:sldMk cId="1351651579" sldId="256"/>
            <ac:spMk id="3" creationId="{00000000-0000-0000-0000-000000000000}"/>
          </ac:spMkLst>
        </pc:spChg>
        <pc:spChg chg="add del mod">
          <ac:chgData name="Anton Kobelkov" userId="b03f542b200ae5b7" providerId="Windows Live" clId="Web-{0609AC4D-D0B0-F90E-8E8E-DD1B559D9064}" dt="2024-06-14T08:31:24.446" v="16"/>
          <ac:spMkLst>
            <pc:docMk/>
            <pc:sldMk cId="1351651579" sldId="256"/>
            <ac:spMk id="4" creationId="{272627B7-D25E-3491-33C1-45208ED8D262}"/>
          </ac:spMkLst>
        </pc:spChg>
        <pc:spChg chg="add mod">
          <ac:chgData name="Anton Kobelkov" userId="b03f542b200ae5b7" providerId="Windows Live" clId="Web-{0609AC4D-D0B0-F90E-8E8E-DD1B559D9064}" dt="2024-06-14T08:34:46.422" v="59" actId="14100"/>
          <ac:spMkLst>
            <pc:docMk/>
            <pc:sldMk cId="1351651579" sldId="256"/>
            <ac:spMk id="6" creationId="{0FE869B1-0A04-1612-C988-9931E6943660}"/>
          </ac:spMkLst>
        </pc:spChg>
        <pc:spChg chg="add">
          <ac:chgData name="Anton Kobelkov" userId="b03f542b200ae5b7" providerId="Windows Live" clId="Web-{0609AC4D-D0B0-F90E-8E8E-DD1B559D9064}" dt="2024-06-14T08:31:16.711" v="15"/>
          <ac:spMkLst>
            <pc:docMk/>
            <pc:sldMk cId="1351651579" sldId="256"/>
            <ac:spMk id="10" creationId="{9C6777B5-64F4-4200-B099-34168B69FE53}"/>
          </ac:spMkLst>
        </pc:spChg>
        <pc:spChg chg="add">
          <ac:chgData name="Anton Kobelkov" userId="b03f542b200ae5b7" providerId="Windows Live" clId="Web-{0609AC4D-D0B0-F90E-8E8E-DD1B559D9064}" dt="2024-06-14T08:31:16.711" v="15"/>
          <ac:spMkLst>
            <pc:docMk/>
            <pc:sldMk cId="1351651579" sldId="256"/>
            <ac:spMk id="12" creationId="{9B37791B-B040-4694-BFDC-8DD132D86E8E}"/>
          </ac:spMkLst>
        </pc:spChg>
        <pc:grpChg chg="add">
          <ac:chgData name="Anton Kobelkov" userId="b03f542b200ae5b7" providerId="Windows Live" clId="Web-{0609AC4D-D0B0-F90E-8E8E-DD1B559D9064}" dt="2024-06-14T08:31:16.711" v="15"/>
          <ac:grpSpMkLst>
            <pc:docMk/>
            <pc:sldMk cId="1351651579" sldId="256"/>
            <ac:grpSpMk id="14" creationId="{4252769E-B9F0-4068-A645-5BBEF16E9C28}"/>
          </ac:grpSpMkLst>
        </pc:grpChg>
        <pc:picChg chg="add mod ord">
          <ac:chgData name="Anton Kobelkov" userId="b03f542b200ae5b7" providerId="Windows Live" clId="Web-{0609AC4D-D0B0-F90E-8E8E-DD1B559D9064}" dt="2024-06-14T08:32:38.277" v="42" actId="1076"/>
          <ac:picMkLst>
            <pc:docMk/>
            <pc:sldMk cId="1351651579" sldId="256"/>
            <ac:picMk id="5" creationId="{19226561-3E30-CFBC-59D1-E54925FD8855}"/>
          </ac:picMkLst>
        </pc:picChg>
      </pc:sldChg>
      <pc:sldChg chg="addSp delSp modSp add replId">
        <pc:chgData name="Anton Kobelkov" userId="b03f542b200ae5b7" providerId="Windows Live" clId="Web-{0609AC4D-D0B0-F90E-8E8E-DD1B559D9064}" dt="2024-06-14T08:42:32.065" v="111" actId="20577"/>
        <pc:sldMkLst>
          <pc:docMk/>
          <pc:sldMk cId="2906959128" sldId="257"/>
        </pc:sldMkLst>
        <pc:spChg chg="mod">
          <ac:chgData name="Anton Kobelkov" userId="b03f542b200ae5b7" providerId="Windows Live" clId="Web-{0609AC4D-D0B0-F90E-8E8E-DD1B559D9064}" dt="2024-06-14T08:38:58.760" v="92" actId="20577"/>
          <ac:spMkLst>
            <pc:docMk/>
            <pc:sldMk cId="2906959128" sldId="257"/>
            <ac:spMk id="2" creationId="{00000000-0000-0000-0000-000000000000}"/>
          </ac:spMkLst>
        </pc:spChg>
        <pc:spChg chg="mod">
          <ac:chgData name="Anton Kobelkov" userId="b03f542b200ae5b7" providerId="Windows Live" clId="Web-{0609AC4D-D0B0-F90E-8E8E-DD1B559D9064}" dt="2024-06-14T08:42:32.065" v="111" actId="20577"/>
          <ac:spMkLst>
            <pc:docMk/>
            <pc:sldMk cId="2906959128" sldId="257"/>
            <ac:spMk id="3" creationId="{00000000-0000-0000-0000-000000000000}"/>
          </ac:spMkLst>
        </pc:spChg>
        <pc:spChg chg="add del mod">
          <ac:chgData name="Anton Kobelkov" userId="b03f542b200ae5b7" providerId="Windows Live" clId="Web-{0609AC4D-D0B0-F90E-8E8E-DD1B559D9064}" dt="2024-06-14T08:34:16.421" v="55"/>
          <ac:spMkLst>
            <pc:docMk/>
            <pc:sldMk cId="2906959128" sldId="257"/>
            <ac:spMk id="4" creationId="{6DAF6934-4AA2-0934-83CA-2262AFB1B396}"/>
          </ac:spMkLst>
        </pc:spChg>
        <pc:spChg chg="add mod">
          <ac:chgData name="Anton Kobelkov" userId="b03f542b200ae5b7" providerId="Windows Live" clId="Web-{0609AC4D-D0B0-F90E-8E8E-DD1B559D9064}" dt="2024-06-14T08:39:37.590" v="98" actId="1076"/>
          <ac:spMkLst>
            <pc:docMk/>
            <pc:sldMk cId="2906959128" sldId="257"/>
            <ac:spMk id="6" creationId="{E5B8CC7B-9A12-A03A-B408-FAEA47814738}"/>
          </ac:spMkLst>
        </pc:spChg>
      </pc:sldChg>
      <pc:sldChg chg="modSp add replId">
        <pc:chgData name="Anton Kobelkov" userId="b03f542b200ae5b7" providerId="Windows Live" clId="Web-{0609AC4D-D0B0-F90E-8E8E-DD1B559D9064}" dt="2024-06-14T08:42:21.706" v="110" actId="20577"/>
        <pc:sldMkLst>
          <pc:docMk/>
          <pc:sldMk cId="3162141592" sldId="258"/>
        </pc:sldMkLst>
        <pc:spChg chg="mod">
          <ac:chgData name="Anton Kobelkov" userId="b03f542b200ae5b7" providerId="Windows Live" clId="Web-{0609AC4D-D0B0-F90E-8E8E-DD1B559D9064}" dt="2024-06-14T08:42:21.706" v="110" actId="20577"/>
          <ac:spMkLst>
            <pc:docMk/>
            <pc:sldMk cId="3162141592" sldId="258"/>
            <ac:spMk id="6" creationId="{E5B8CC7B-9A12-A03A-B408-FAEA47814738}"/>
          </ac:spMkLst>
        </pc:spChg>
      </pc:sldChg>
      <pc:sldChg chg="addSp delSp modSp add mod replId setBg">
        <pc:chgData name="Anton Kobelkov" userId="b03f542b200ae5b7" providerId="Windows Live" clId="Web-{0609AC4D-D0B0-F90E-8E8E-DD1B559D9064}" dt="2024-06-14T09:00:15.857" v="169" actId="20577"/>
        <pc:sldMkLst>
          <pc:docMk/>
          <pc:sldMk cId="2938445374" sldId="259"/>
        </pc:sldMkLst>
        <pc:spChg chg="mod ord">
          <ac:chgData name="Anton Kobelkov" userId="b03f542b200ae5b7" providerId="Windows Live" clId="Web-{0609AC4D-D0B0-F90E-8E8E-DD1B559D9064}" dt="2024-06-14T08:59:02.276" v="155" actId="20577"/>
          <ac:spMkLst>
            <pc:docMk/>
            <pc:sldMk cId="2938445374" sldId="259"/>
            <ac:spMk id="2" creationId="{00000000-0000-0000-0000-000000000000}"/>
          </ac:spMkLst>
        </pc:spChg>
        <pc:spChg chg="mod ord">
          <ac:chgData name="Anton Kobelkov" userId="b03f542b200ae5b7" providerId="Windows Live" clId="Web-{0609AC4D-D0B0-F90E-8E8E-DD1B559D9064}" dt="2024-06-14T09:00:15.857" v="169" actId="20577"/>
          <ac:spMkLst>
            <pc:docMk/>
            <pc:sldMk cId="2938445374" sldId="259"/>
            <ac:spMk id="3" creationId="{00000000-0000-0000-0000-000000000000}"/>
          </ac:spMkLst>
        </pc:spChg>
        <pc:spChg chg="del mod">
          <ac:chgData name="Anton Kobelkov" userId="b03f542b200ae5b7" providerId="Windows Live" clId="Web-{0609AC4D-D0B0-F90E-8E8E-DD1B559D9064}" dt="2024-06-14T08:49:19.128" v="119"/>
          <ac:spMkLst>
            <pc:docMk/>
            <pc:sldMk cId="2938445374" sldId="259"/>
            <ac:spMk id="6" creationId="{E5B8CC7B-9A12-A03A-B408-FAEA47814738}"/>
          </ac:spMkLst>
        </pc:spChg>
        <pc:spChg chg="del">
          <ac:chgData name="Anton Kobelkov" userId="b03f542b200ae5b7" providerId="Windows Live" clId="Web-{0609AC4D-D0B0-F90E-8E8E-DD1B559D9064}" dt="2024-06-14T08:49:13.706" v="118"/>
          <ac:spMkLst>
            <pc:docMk/>
            <pc:sldMk cId="2938445374" sldId="259"/>
            <ac:spMk id="10" creationId="{9C6777B5-64F4-4200-B099-34168B69FE53}"/>
          </ac:spMkLst>
        </pc:spChg>
        <pc:spChg chg="del">
          <ac:chgData name="Anton Kobelkov" userId="b03f542b200ae5b7" providerId="Windows Live" clId="Web-{0609AC4D-D0B0-F90E-8E8E-DD1B559D9064}" dt="2024-06-14T08:49:13.706" v="118"/>
          <ac:spMkLst>
            <pc:docMk/>
            <pc:sldMk cId="2938445374" sldId="259"/>
            <ac:spMk id="12" creationId="{9B37791B-B040-4694-BFDC-8DD132D86E8E}"/>
          </ac:spMkLst>
        </pc:spChg>
        <pc:spChg chg="add del">
          <ac:chgData name="Anton Kobelkov" userId="b03f542b200ae5b7" providerId="Windows Live" clId="Web-{0609AC4D-D0B0-F90E-8E8E-DD1B559D9064}" dt="2024-06-14T08:50:42.381" v="123"/>
          <ac:spMkLst>
            <pc:docMk/>
            <pc:sldMk cId="2938445374" sldId="259"/>
            <ac:spMk id="21" creationId="{E6659C6F-A29D-4D83-86DA-5B0289733C09}"/>
          </ac:spMkLst>
        </pc:spChg>
        <pc:spChg chg="add del">
          <ac:chgData name="Anton Kobelkov" userId="b03f542b200ae5b7" providerId="Windows Live" clId="Web-{0609AC4D-D0B0-F90E-8E8E-DD1B559D9064}" dt="2024-06-14T08:50:42.381" v="123"/>
          <ac:spMkLst>
            <pc:docMk/>
            <pc:sldMk cId="2938445374" sldId="259"/>
            <ac:spMk id="23" creationId="{890DEF05-784E-4B61-89E4-04C4ECF4E5A0}"/>
          </ac:spMkLst>
        </pc:spChg>
        <pc:spChg chg="add del">
          <ac:chgData name="Anton Kobelkov" userId="b03f542b200ae5b7" providerId="Windows Live" clId="Web-{0609AC4D-D0B0-F90E-8E8E-DD1B559D9064}" dt="2024-06-14T08:54:17.249" v="131"/>
          <ac:spMkLst>
            <pc:docMk/>
            <pc:sldMk cId="2938445374" sldId="259"/>
            <ac:spMk id="30" creationId="{7C86F726-AC41-4CF6-9B05-151A4D499EE1}"/>
          </ac:spMkLst>
        </pc:spChg>
        <pc:spChg chg="add del">
          <ac:chgData name="Anton Kobelkov" userId="b03f542b200ae5b7" providerId="Windows Live" clId="Web-{0609AC4D-D0B0-F90E-8E8E-DD1B559D9064}" dt="2024-06-14T08:54:17.249" v="131"/>
          <ac:spMkLst>
            <pc:docMk/>
            <pc:sldMk cId="2938445374" sldId="259"/>
            <ac:spMk id="32" creationId="{55E8CDA9-D07B-4774-80D9-57C6EFE7D3F8}"/>
          </ac:spMkLst>
        </pc:spChg>
        <pc:spChg chg="add del">
          <ac:chgData name="Anton Kobelkov" userId="b03f542b200ae5b7" providerId="Windows Live" clId="Web-{0609AC4D-D0B0-F90E-8E8E-DD1B559D9064}" dt="2024-06-14T08:54:17.234" v="130"/>
          <ac:spMkLst>
            <pc:docMk/>
            <pc:sldMk cId="2938445374" sldId="259"/>
            <ac:spMk id="37" creationId="{848F64AA-5BE2-4280-BEFA-DC288118FCCE}"/>
          </ac:spMkLst>
        </pc:spChg>
        <pc:spChg chg="add del">
          <ac:chgData name="Anton Kobelkov" userId="b03f542b200ae5b7" providerId="Windows Live" clId="Web-{0609AC4D-D0B0-F90E-8E8E-DD1B559D9064}" dt="2024-06-14T08:58:33.290" v="153"/>
          <ac:spMkLst>
            <pc:docMk/>
            <pc:sldMk cId="2938445374" sldId="259"/>
            <ac:spMk id="39" creationId="{B228652A-FD81-4A3C-B164-2012BF4EEA56}"/>
          </ac:spMkLst>
        </pc:spChg>
        <pc:spChg chg="add del">
          <ac:chgData name="Anton Kobelkov" userId="b03f542b200ae5b7" providerId="Windows Live" clId="Web-{0609AC4D-D0B0-F90E-8E8E-DD1B559D9064}" dt="2024-06-14T08:58:33.290" v="153"/>
          <ac:spMkLst>
            <pc:docMk/>
            <pc:sldMk cId="2938445374" sldId="259"/>
            <ac:spMk id="40" creationId="{FC3D2873-2194-4FB0-BFBA-7E7EEB984862}"/>
          </ac:spMkLst>
        </pc:spChg>
        <pc:spChg chg="add del">
          <ac:chgData name="Anton Kobelkov" userId="b03f542b200ae5b7" providerId="Windows Live" clId="Web-{0609AC4D-D0B0-F90E-8E8E-DD1B559D9064}" dt="2024-06-14T08:58:33.290" v="153"/>
          <ac:spMkLst>
            <pc:docMk/>
            <pc:sldMk cId="2938445374" sldId="259"/>
            <ac:spMk id="41" creationId="{FE8F25D8-4980-4C67-9E0C-7BE94C9CBFE6}"/>
          </ac:spMkLst>
        </pc:spChg>
        <pc:spChg chg="add del">
          <ac:chgData name="Anton Kobelkov" userId="b03f542b200ae5b7" providerId="Windows Live" clId="Web-{0609AC4D-D0B0-F90E-8E8E-DD1B559D9064}" dt="2024-06-14T08:58:33.290" v="153"/>
          <ac:spMkLst>
            <pc:docMk/>
            <pc:sldMk cId="2938445374" sldId="259"/>
            <ac:spMk id="43" creationId="{1A214C69-1234-4E5D-91CD-BEA00204258E}"/>
          </ac:spMkLst>
        </pc:spChg>
        <pc:spChg chg="add del">
          <ac:chgData name="Anton Kobelkov" userId="b03f542b200ae5b7" providerId="Windows Live" clId="Web-{0609AC4D-D0B0-F90E-8E8E-DD1B559D9064}" dt="2024-06-14T08:58:33.290" v="153"/>
          <ac:spMkLst>
            <pc:docMk/>
            <pc:sldMk cId="2938445374" sldId="259"/>
            <ac:spMk id="45" creationId="{F86E49C8-40C0-4E80-BAC0-9A66298F1D1C}"/>
          </ac:spMkLst>
        </pc:spChg>
        <pc:spChg chg="add">
          <ac:chgData name="Anton Kobelkov" userId="b03f542b200ae5b7" providerId="Windows Live" clId="Web-{0609AC4D-D0B0-F90E-8E8E-DD1B559D9064}" dt="2024-06-14T08:58:33.290" v="153"/>
          <ac:spMkLst>
            <pc:docMk/>
            <pc:sldMk cId="2938445374" sldId="259"/>
            <ac:spMk id="47" creationId="{FC3D2873-2194-4FB0-BFBA-7E7EEB984862}"/>
          </ac:spMkLst>
        </pc:spChg>
        <pc:spChg chg="add">
          <ac:chgData name="Anton Kobelkov" userId="b03f542b200ae5b7" providerId="Windows Live" clId="Web-{0609AC4D-D0B0-F90E-8E8E-DD1B559D9064}" dt="2024-06-14T08:58:33.290" v="153"/>
          <ac:spMkLst>
            <pc:docMk/>
            <pc:sldMk cId="2938445374" sldId="259"/>
            <ac:spMk id="48" creationId="{B228652A-FD81-4A3C-B164-2012BF4EEA56}"/>
          </ac:spMkLst>
        </pc:spChg>
        <pc:spChg chg="add">
          <ac:chgData name="Anton Kobelkov" userId="b03f542b200ae5b7" providerId="Windows Live" clId="Web-{0609AC4D-D0B0-F90E-8E8E-DD1B559D9064}" dt="2024-06-14T08:58:33.290" v="153"/>
          <ac:spMkLst>
            <pc:docMk/>
            <pc:sldMk cId="2938445374" sldId="259"/>
            <ac:spMk id="49" creationId="{FE8F25D8-4980-4C67-9E0C-7BE94C9CBFE6}"/>
          </ac:spMkLst>
        </pc:spChg>
        <pc:spChg chg="add del">
          <ac:chgData name="Anton Kobelkov" userId="b03f542b200ae5b7" providerId="Windows Live" clId="Web-{0609AC4D-D0B0-F90E-8E8E-DD1B559D9064}" dt="2024-06-14T08:58:12.196" v="148"/>
          <ac:spMkLst>
            <pc:docMk/>
            <pc:sldMk cId="2938445374" sldId="259"/>
            <ac:spMk id="50" creationId="{7BBD5B30-C741-4E67-AFD8-17917090ABCC}"/>
          </ac:spMkLst>
        </pc:spChg>
        <pc:spChg chg="add">
          <ac:chgData name="Anton Kobelkov" userId="b03f542b200ae5b7" providerId="Windows Live" clId="Web-{0609AC4D-D0B0-F90E-8E8E-DD1B559D9064}" dt="2024-06-14T08:58:33.290" v="153"/>
          <ac:spMkLst>
            <pc:docMk/>
            <pc:sldMk cId="2938445374" sldId="259"/>
            <ac:spMk id="51" creationId="{1A214C69-1234-4E5D-91CD-BEA00204258E}"/>
          </ac:spMkLst>
        </pc:spChg>
        <pc:spChg chg="add del">
          <ac:chgData name="Anton Kobelkov" userId="b03f542b200ae5b7" providerId="Windows Live" clId="Web-{0609AC4D-D0B0-F90E-8E8E-DD1B559D9064}" dt="2024-06-14T08:58:12.196" v="148"/>
          <ac:spMkLst>
            <pc:docMk/>
            <pc:sldMk cId="2938445374" sldId="259"/>
            <ac:spMk id="52" creationId="{189BBEAA-BB93-4878-8C95-3C8AADE2E0C5}"/>
          </ac:spMkLst>
        </pc:spChg>
        <pc:spChg chg="add">
          <ac:chgData name="Anton Kobelkov" userId="b03f542b200ae5b7" providerId="Windows Live" clId="Web-{0609AC4D-D0B0-F90E-8E8E-DD1B559D9064}" dt="2024-06-14T08:58:33.290" v="153"/>
          <ac:spMkLst>
            <pc:docMk/>
            <pc:sldMk cId="2938445374" sldId="259"/>
            <ac:spMk id="53" creationId="{F86E49C8-40C0-4E80-BAC0-9A66298F1D1C}"/>
          </ac:spMkLst>
        </pc:spChg>
        <pc:spChg chg="add del">
          <ac:chgData name="Anton Kobelkov" userId="b03f542b200ae5b7" providerId="Windows Live" clId="Web-{0609AC4D-D0B0-F90E-8E8E-DD1B559D9064}" dt="2024-06-14T08:58:12.196" v="148"/>
          <ac:spMkLst>
            <pc:docMk/>
            <pc:sldMk cId="2938445374" sldId="259"/>
            <ac:spMk id="54" creationId="{D529C0C6-AAEB-4982-A9E6-BC6A8B2AEFB2}"/>
          </ac:spMkLst>
        </pc:spChg>
        <pc:spChg chg="add del">
          <ac:chgData name="Anton Kobelkov" userId="b03f542b200ae5b7" providerId="Windows Live" clId="Web-{0609AC4D-D0B0-F90E-8E8E-DD1B559D9064}" dt="2024-06-14T08:58:12.196" v="148"/>
          <ac:spMkLst>
            <pc:docMk/>
            <pc:sldMk cId="2938445374" sldId="259"/>
            <ac:spMk id="56" creationId="{80D36F24-5EC0-4A09-9836-6580E1D4B823}"/>
          </ac:spMkLst>
        </pc:spChg>
        <pc:spChg chg="add del">
          <ac:chgData name="Anton Kobelkov" userId="b03f542b200ae5b7" providerId="Windows Live" clId="Web-{0609AC4D-D0B0-F90E-8E8E-DD1B559D9064}" dt="2024-06-14T08:58:12.196" v="148"/>
          <ac:spMkLst>
            <pc:docMk/>
            <pc:sldMk cId="2938445374" sldId="259"/>
            <ac:spMk id="58" creationId="{7C0B334E-66E0-442A-8306-19629EC2DC59}"/>
          </ac:spMkLst>
        </pc:spChg>
        <pc:grpChg chg="del">
          <ac:chgData name="Anton Kobelkov" userId="b03f542b200ae5b7" providerId="Windows Live" clId="Web-{0609AC4D-D0B0-F90E-8E8E-DD1B559D9064}" dt="2024-06-14T08:49:13.706" v="118"/>
          <ac:grpSpMkLst>
            <pc:docMk/>
            <pc:sldMk cId="2938445374" sldId="259"/>
            <ac:grpSpMk id="14" creationId="{4252769E-B9F0-4068-A645-5BBEF16E9C28}"/>
          </ac:grpSpMkLst>
        </pc:grpChg>
        <pc:picChg chg="add mod ord">
          <ac:chgData name="Anton Kobelkov" userId="b03f542b200ae5b7" providerId="Windows Live" clId="Web-{0609AC4D-D0B0-F90E-8E8E-DD1B559D9064}" dt="2024-06-14T08:58:12.196" v="148"/>
          <ac:picMkLst>
            <pc:docMk/>
            <pc:sldMk cId="2938445374" sldId="259"/>
            <ac:picMk id="4" creationId="{4A77A5EE-967E-DD85-69B9-EAE7D07C471B}"/>
          </ac:picMkLst>
        </pc:picChg>
        <pc:picChg chg="mod ord">
          <ac:chgData name="Anton Kobelkov" userId="b03f542b200ae5b7" providerId="Windows Live" clId="Web-{0609AC4D-D0B0-F90E-8E8E-DD1B559D9064}" dt="2024-06-14T08:58:12.196" v="148"/>
          <ac:picMkLst>
            <pc:docMk/>
            <pc:sldMk cId="2938445374" sldId="259"/>
            <ac:picMk id="5" creationId="{19226561-3E30-CFBC-59D1-E54925FD8855}"/>
          </ac:picMkLst>
        </pc:picChg>
        <pc:picChg chg="add del mod ord">
          <ac:chgData name="Anton Kobelkov" userId="b03f542b200ae5b7" providerId="Windows Live" clId="Web-{0609AC4D-D0B0-F90E-8E8E-DD1B559D9064}" dt="2024-06-14T08:52:57.340" v="125"/>
          <ac:picMkLst>
            <pc:docMk/>
            <pc:sldMk cId="2938445374" sldId="259"/>
            <ac:picMk id="7" creationId="{F034604B-FD42-4168-DDD3-EAC93E7B9439}"/>
          </ac:picMkLst>
        </pc:picChg>
        <pc:picChg chg="add del mod ord">
          <ac:chgData name="Anton Kobelkov" userId="b03f542b200ae5b7" providerId="Windows Live" clId="Web-{0609AC4D-D0B0-F90E-8E8E-DD1B559D9064}" dt="2024-06-14T08:57:26.350" v="142"/>
          <ac:picMkLst>
            <pc:docMk/>
            <pc:sldMk cId="2938445374" sldId="259"/>
            <ac:picMk id="8" creationId="{5F726FEE-7B06-464C-6042-5C44A69E5E8E}"/>
          </ac:picMkLst>
        </pc:picChg>
        <pc:picChg chg="add del mod">
          <ac:chgData name="Anton Kobelkov" userId="b03f542b200ae5b7" providerId="Windows Live" clId="Web-{0609AC4D-D0B0-F90E-8E8E-DD1B559D9064}" dt="2024-06-14T08:57:24.788" v="141"/>
          <ac:picMkLst>
            <pc:docMk/>
            <pc:sldMk cId="2938445374" sldId="259"/>
            <ac:picMk id="9" creationId="{3529BBDA-D323-7C2E-571F-018D75EA9793}"/>
          </ac:picMkLst>
        </pc:picChg>
        <pc:picChg chg="add del mod">
          <ac:chgData name="Anton Kobelkov" userId="b03f542b200ae5b7" providerId="Windows Live" clId="Web-{0609AC4D-D0B0-F90E-8E8E-DD1B559D9064}" dt="2024-06-14T08:57:32.241" v="144"/>
          <ac:picMkLst>
            <pc:docMk/>
            <pc:sldMk cId="2938445374" sldId="259"/>
            <ac:picMk id="11" creationId="{6A7C6824-3B1E-4954-C969-CE7CFD0F72CB}"/>
          </ac:picMkLst>
        </pc:picChg>
        <pc:picChg chg="add mod ord">
          <ac:chgData name="Anton Kobelkov" userId="b03f542b200ae5b7" providerId="Windows Live" clId="Web-{0609AC4D-D0B0-F90E-8E8E-DD1B559D9064}" dt="2024-06-14T08:58:33.290" v="153"/>
          <ac:picMkLst>
            <pc:docMk/>
            <pc:sldMk cId="2938445374" sldId="259"/>
            <ac:picMk id="13" creationId="{E0D452F2-DC5D-0509-A7C7-3F481BB8783B}"/>
          </ac:picMkLst>
        </pc:picChg>
        <pc:cxnChg chg="add del">
          <ac:chgData name="Anton Kobelkov" userId="b03f542b200ae5b7" providerId="Windows Live" clId="Web-{0609AC4D-D0B0-F90E-8E8E-DD1B559D9064}" dt="2024-06-14T08:50:42.381" v="123"/>
          <ac:cxnSpMkLst>
            <pc:docMk/>
            <pc:sldMk cId="2938445374" sldId="259"/>
            <ac:cxnSpMk id="25" creationId="{C41BAEC7-F7B0-4224-8B18-8F74B7D87F0B}"/>
          </ac:cxnSpMkLst>
        </pc:cxnChg>
      </pc:sldChg>
      <pc:sldChg chg="addSp delSp modSp add mod replId setBg">
        <pc:chgData name="Anton Kobelkov" userId="b03f542b200ae5b7" providerId="Windows Live" clId="Web-{0609AC4D-D0B0-F90E-8E8E-DD1B559D9064}" dt="2024-06-14T09:37:30.587" v="290" actId="14100"/>
        <pc:sldMkLst>
          <pc:docMk/>
          <pc:sldMk cId="3388319338" sldId="260"/>
        </pc:sldMkLst>
        <pc:spChg chg="mod">
          <ac:chgData name="Anton Kobelkov" userId="b03f542b200ae5b7" providerId="Windows Live" clId="Web-{0609AC4D-D0B0-F90E-8E8E-DD1B559D9064}" dt="2024-06-14T09:37:30.587" v="290" actId="14100"/>
          <ac:spMkLst>
            <pc:docMk/>
            <pc:sldMk cId="3388319338" sldId="260"/>
            <ac:spMk id="2" creationId="{00000000-0000-0000-0000-000000000000}"/>
          </ac:spMkLst>
        </pc:spChg>
        <pc:spChg chg="mod">
          <ac:chgData name="Anton Kobelkov" userId="b03f542b200ae5b7" providerId="Windows Live" clId="Web-{0609AC4D-D0B0-F90E-8E8E-DD1B559D9064}" dt="2024-06-14T09:37:20.415" v="289"/>
          <ac:spMkLst>
            <pc:docMk/>
            <pc:sldMk cId="3388319338" sldId="260"/>
            <ac:spMk id="3" creationId="{00000000-0000-0000-0000-000000000000}"/>
          </ac:spMkLst>
        </pc:spChg>
        <pc:spChg chg="add del mod">
          <ac:chgData name="Anton Kobelkov" userId="b03f542b200ae5b7" providerId="Windows Live" clId="Web-{0609AC4D-D0B0-F90E-8E8E-DD1B559D9064}" dt="2024-06-14T09:22:00.878" v="216"/>
          <ac:spMkLst>
            <pc:docMk/>
            <pc:sldMk cId="3388319338" sldId="260"/>
            <ac:spMk id="7" creationId="{F71045D7-0359-3650-9A8F-5398FFE4D5FA}"/>
          </ac:spMkLst>
        </pc:spChg>
        <pc:spChg chg="del">
          <ac:chgData name="Anton Kobelkov" userId="b03f542b200ae5b7" providerId="Windows Live" clId="Web-{0609AC4D-D0B0-F90E-8E8E-DD1B559D9064}" dt="2024-06-14T09:10:35.678" v="188"/>
          <ac:spMkLst>
            <pc:docMk/>
            <pc:sldMk cId="3388319338" sldId="260"/>
            <ac:spMk id="47" creationId="{FC3D2873-2194-4FB0-BFBA-7E7EEB984862}"/>
          </ac:spMkLst>
        </pc:spChg>
        <pc:spChg chg="del">
          <ac:chgData name="Anton Kobelkov" userId="b03f542b200ae5b7" providerId="Windows Live" clId="Web-{0609AC4D-D0B0-F90E-8E8E-DD1B559D9064}" dt="2024-06-14T09:10:35.678" v="188"/>
          <ac:spMkLst>
            <pc:docMk/>
            <pc:sldMk cId="3388319338" sldId="260"/>
            <ac:spMk id="48" creationId="{B228652A-FD81-4A3C-B164-2012BF4EEA56}"/>
          </ac:spMkLst>
        </pc:spChg>
        <pc:spChg chg="del">
          <ac:chgData name="Anton Kobelkov" userId="b03f542b200ae5b7" providerId="Windows Live" clId="Web-{0609AC4D-D0B0-F90E-8E8E-DD1B559D9064}" dt="2024-06-14T09:10:35.678" v="188"/>
          <ac:spMkLst>
            <pc:docMk/>
            <pc:sldMk cId="3388319338" sldId="260"/>
            <ac:spMk id="49" creationId="{FE8F25D8-4980-4C67-9E0C-7BE94C9CBFE6}"/>
          </ac:spMkLst>
        </pc:spChg>
        <pc:spChg chg="del">
          <ac:chgData name="Anton Kobelkov" userId="b03f542b200ae5b7" providerId="Windows Live" clId="Web-{0609AC4D-D0B0-F90E-8E8E-DD1B559D9064}" dt="2024-06-14T09:10:35.678" v="188"/>
          <ac:spMkLst>
            <pc:docMk/>
            <pc:sldMk cId="3388319338" sldId="260"/>
            <ac:spMk id="51" creationId="{1A214C69-1234-4E5D-91CD-BEA00204258E}"/>
          </ac:spMkLst>
        </pc:spChg>
        <pc:spChg chg="del">
          <ac:chgData name="Anton Kobelkov" userId="b03f542b200ae5b7" providerId="Windows Live" clId="Web-{0609AC4D-D0B0-F90E-8E8E-DD1B559D9064}" dt="2024-06-14T09:10:35.678" v="188"/>
          <ac:spMkLst>
            <pc:docMk/>
            <pc:sldMk cId="3388319338" sldId="260"/>
            <ac:spMk id="53" creationId="{F86E49C8-40C0-4E80-BAC0-9A66298F1D1C}"/>
          </ac:spMkLst>
        </pc:spChg>
        <pc:spChg chg="add del">
          <ac:chgData name="Anton Kobelkov" userId="b03f542b200ae5b7" providerId="Windows Live" clId="Web-{0609AC4D-D0B0-F90E-8E8E-DD1B559D9064}" dt="2024-06-14T09:27:06.390" v="233"/>
          <ac:spMkLst>
            <pc:docMk/>
            <pc:sldMk cId="3388319338" sldId="260"/>
            <ac:spMk id="58" creationId="{0671A8AE-40A1-4631-A6B8-581AFF065482}"/>
          </ac:spMkLst>
        </pc:spChg>
        <pc:spChg chg="add del">
          <ac:chgData name="Anton Kobelkov" userId="b03f542b200ae5b7" providerId="Windows Live" clId="Web-{0609AC4D-D0B0-F90E-8E8E-DD1B559D9064}" dt="2024-06-14T09:27:06.390" v="233"/>
          <ac:spMkLst>
            <pc:docMk/>
            <pc:sldMk cId="3388319338" sldId="260"/>
            <ac:spMk id="60" creationId="{AB58EF07-17C2-48CF-ABB0-EEF1F17CB8F0}"/>
          </ac:spMkLst>
        </pc:spChg>
        <pc:spChg chg="add del">
          <ac:chgData name="Anton Kobelkov" userId="b03f542b200ae5b7" providerId="Windows Live" clId="Web-{0609AC4D-D0B0-F90E-8E8E-DD1B559D9064}" dt="2024-06-14T09:27:06.390" v="233"/>
          <ac:spMkLst>
            <pc:docMk/>
            <pc:sldMk cId="3388319338" sldId="260"/>
            <ac:spMk id="62" creationId="{AF2F604E-43BE-4DC3-B983-E071523364F8}"/>
          </ac:spMkLst>
        </pc:spChg>
        <pc:spChg chg="add del">
          <ac:chgData name="Anton Kobelkov" userId="b03f542b200ae5b7" providerId="Windows Live" clId="Web-{0609AC4D-D0B0-F90E-8E8E-DD1B559D9064}" dt="2024-06-14T09:27:06.390" v="233"/>
          <ac:spMkLst>
            <pc:docMk/>
            <pc:sldMk cId="3388319338" sldId="260"/>
            <ac:spMk id="64" creationId="{08C9B587-E65E-4B52-B37C-ABEBB6E87928}"/>
          </ac:spMkLst>
        </pc:spChg>
        <pc:spChg chg="add del">
          <ac:chgData name="Anton Kobelkov" userId="b03f542b200ae5b7" providerId="Windows Live" clId="Web-{0609AC4D-D0B0-F90E-8E8E-DD1B559D9064}" dt="2024-06-14T09:26:56.671" v="230"/>
          <ac:spMkLst>
            <pc:docMk/>
            <pc:sldMk cId="3388319338" sldId="260"/>
            <ac:spMk id="69" creationId="{22A397E7-BF60-45B2-84C7-B074B76C37A7}"/>
          </ac:spMkLst>
        </pc:spChg>
        <pc:spChg chg="add del">
          <ac:chgData name="Anton Kobelkov" userId="b03f542b200ae5b7" providerId="Windows Live" clId="Web-{0609AC4D-D0B0-F90E-8E8E-DD1B559D9064}" dt="2024-06-14T09:26:56.671" v="230"/>
          <ac:spMkLst>
            <pc:docMk/>
            <pc:sldMk cId="3388319338" sldId="260"/>
            <ac:spMk id="71" creationId="{890DEF05-784E-4B61-89E4-04C4ECF4E5A0}"/>
          </ac:spMkLst>
        </pc:spChg>
        <pc:spChg chg="add del">
          <ac:chgData name="Anton Kobelkov" userId="b03f542b200ae5b7" providerId="Windows Live" clId="Web-{0609AC4D-D0B0-F90E-8E8E-DD1B559D9064}" dt="2024-06-14T09:27:06.374" v="232"/>
          <ac:spMkLst>
            <pc:docMk/>
            <pc:sldMk cId="3388319338" sldId="260"/>
            <ac:spMk id="75" creationId="{ECC07320-C2CA-4E29-8481-9D9E143C7788}"/>
          </ac:spMkLst>
        </pc:spChg>
        <pc:spChg chg="add del">
          <ac:chgData name="Anton Kobelkov" userId="b03f542b200ae5b7" providerId="Windows Live" clId="Web-{0609AC4D-D0B0-F90E-8E8E-DD1B559D9064}" dt="2024-06-14T09:27:06.374" v="232"/>
          <ac:spMkLst>
            <pc:docMk/>
            <pc:sldMk cId="3388319338" sldId="260"/>
            <ac:spMk id="76" creationId="{178FB36B-5BFE-42CA-BC60-1115E0D95EEC}"/>
          </ac:spMkLst>
        </pc:spChg>
        <pc:spChg chg="add del">
          <ac:chgData name="Anton Kobelkov" userId="b03f542b200ae5b7" providerId="Windows Live" clId="Web-{0609AC4D-D0B0-F90E-8E8E-DD1B559D9064}" dt="2024-06-14T09:27:30.281" v="237"/>
          <ac:spMkLst>
            <pc:docMk/>
            <pc:sldMk cId="3388319338" sldId="260"/>
            <ac:spMk id="78" creationId="{5964CBE2-084A-47DF-A704-CF5F6217B569}"/>
          </ac:spMkLst>
        </pc:spChg>
        <pc:spChg chg="add del">
          <ac:chgData name="Anton Kobelkov" userId="b03f542b200ae5b7" providerId="Windows Live" clId="Web-{0609AC4D-D0B0-F90E-8E8E-DD1B559D9064}" dt="2024-06-14T09:27:30.281" v="237"/>
          <ac:spMkLst>
            <pc:docMk/>
            <pc:sldMk cId="3388319338" sldId="260"/>
            <ac:spMk id="79" creationId="{686A5CBB-E03B-4019-8BCD-78975D39E48C}"/>
          </ac:spMkLst>
        </pc:spChg>
        <pc:spChg chg="add del">
          <ac:chgData name="Anton Kobelkov" userId="b03f542b200ae5b7" providerId="Windows Live" clId="Web-{0609AC4D-D0B0-F90E-8E8E-DD1B559D9064}" dt="2024-06-14T09:27:30.281" v="237"/>
          <ac:spMkLst>
            <pc:docMk/>
            <pc:sldMk cId="3388319338" sldId="260"/>
            <ac:spMk id="80" creationId="{94993204-9792-4E61-A83C-73D4379E2B1C}"/>
          </ac:spMkLst>
        </pc:spChg>
        <pc:spChg chg="add del">
          <ac:chgData name="Anton Kobelkov" userId="b03f542b200ae5b7" providerId="Windows Live" clId="Web-{0609AC4D-D0B0-F90E-8E8E-DD1B559D9064}" dt="2024-06-14T09:37:20.415" v="289"/>
          <ac:spMkLst>
            <pc:docMk/>
            <pc:sldMk cId="3388319338" sldId="260"/>
            <ac:spMk id="85" creationId="{5964CBE2-084A-47DF-A704-CF5F6217B569}"/>
          </ac:spMkLst>
        </pc:spChg>
        <pc:spChg chg="add del">
          <ac:chgData name="Anton Kobelkov" userId="b03f542b200ae5b7" providerId="Windows Live" clId="Web-{0609AC4D-D0B0-F90E-8E8E-DD1B559D9064}" dt="2024-06-14T09:37:20.415" v="289"/>
          <ac:spMkLst>
            <pc:docMk/>
            <pc:sldMk cId="3388319338" sldId="260"/>
            <ac:spMk id="87" creationId="{686A5CBB-E03B-4019-8BCD-78975D39E48C}"/>
          </ac:spMkLst>
        </pc:spChg>
        <pc:spChg chg="add del">
          <ac:chgData name="Anton Kobelkov" userId="b03f542b200ae5b7" providerId="Windows Live" clId="Web-{0609AC4D-D0B0-F90E-8E8E-DD1B559D9064}" dt="2024-06-14T09:37:20.415" v="289"/>
          <ac:spMkLst>
            <pc:docMk/>
            <pc:sldMk cId="3388319338" sldId="260"/>
            <ac:spMk id="89" creationId="{94993204-9792-4E61-A83C-73D4379E2B1C}"/>
          </ac:spMkLst>
        </pc:spChg>
        <pc:spChg chg="add">
          <ac:chgData name="Anton Kobelkov" userId="b03f542b200ae5b7" providerId="Windows Live" clId="Web-{0609AC4D-D0B0-F90E-8E8E-DD1B559D9064}" dt="2024-06-14T09:37:20.415" v="289"/>
          <ac:spMkLst>
            <pc:docMk/>
            <pc:sldMk cId="3388319338" sldId="260"/>
            <ac:spMk id="94" creationId="{27BDFED6-6E33-4606-AFE2-886ADB1C018E}"/>
          </ac:spMkLst>
        </pc:spChg>
        <pc:spChg chg="add">
          <ac:chgData name="Anton Kobelkov" userId="b03f542b200ae5b7" providerId="Windows Live" clId="Web-{0609AC4D-D0B0-F90E-8E8E-DD1B559D9064}" dt="2024-06-14T09:37:20.415" v="289"/>
          <ac:spMkLst>
            <pc:docMk/>
            <pc:sldMk cId="3388319338" sldId="260"/>
            <ac:spMk id="96" creationId="{890DEF05-784E-4B61-89E4-04C4ECF4E5A0}"/>
          </ac:spMkLst>
        </pc:spChg>
        <pc:picChg chg="del">
          <ac:chgData name="Anton Kobelkov" userId="b03f542b200ae5b7" providerId="Windows Live" clId="Web-{0609AC4D-D0B0-F90E-8E8E-DD1B559D9064}" dt="2024-06-14T09:10:15.474" v="185"/>
          <ac:picMkLst>
            <pc:docMk/>
            <pc:sldMk cId="3388319338" sldId="260"/>
            <ac:picMk id="4" creationId="{4A77A5EE-967E-DD85-69B9-EAE7D07C471B}"/>
          </ac:picMkLst>
        </pc:picChg>
        <pc:picChg chg="del">
          <ac:chgData name="Anton Kobelkov" userId="b03f542b200ae5b7" providerId="Windows Live" clId="Web-{0609AC4D-D0B0-F90E-8E8E-DD1B559D9064}" dt="2024-06-14T09:09:57.880" v="183"/>
          <ac:picMkLst>
            <pc:docMk/>
            <pc:sldMk cId="3388319338" sldId="260"/>
            <ac:picMk id="5" creationId="{19226561-3E30-CFBC-59D1-E54925FD8855}"/>
          </ac:picMkLst>
        </pc:picChg>
        <pc:picChg chg="add del mod ord">
          <ac:chgData name="Anton Kobelkov" userId="b03f542b200ae5b7" providerId="Windows Live" clId="Web-{0609AC4D-D0B0-F90E-8E8E-DD1B559D9064}" dt="2024-06-14T09:24:33.134" v="219"/>
          <ac:picMkLst>
            <pc:docMk/>
            <pc:sldMk cId="3388319338" sldId="260"/>
            <ac:picMk id="6" creationId="{240E7A17-2BC5-5F3A-ACE9-B1E94CB67087}"/>
          </ac:picMkLst>
        </pc:picChg>
        <pc:picChg chg="add mod ord">
          <ac:chgData name="Anton Kobelkov" userId="b03f542b200ae5b7" providerId="Windows Live" clId="Web-{0609AC4D-D0B0-F90E-8E8E-DD1B559D9064}" dt="2024-06-14T09:37:20.415" v="289"/>
          <ac:picMkLst>
            <pc:docMk/>
            <pc:sldMk cId="3388319338" sldId="260"/>
            <ac:picMk id="8" creationId="{79CAC7F4-6172-23DF-C3C8-E9403F3EE567}"/>
          </ac:picMkLst>
        </pc:picChg>
        <pc:picChg chg="add mod ord">
          <ac:chgData name="Anton Kobelkov" userId="b03f542b200ae5b7" providerId="Windows Live" clId="Web-{0609AC4D-D0B0-F90E-8E8E-DD1B559D9064}" dt="2024-06-14T09:37:20.415" v="289"/>
          <ac:picMkLst>
            <pc:docMk/>
            <pc:sldMk cId="3388319338" sldId="260"/>
            <ac:picMk id="9" creationId="{7EEA28AE-2578-AF62-1BCE-713AF04B80A1}"/>
          </ac:picMkLst>
        </pc:picChg>
        <pc:picChg chg="del">
          <ac:chgData name="Anton Kobelkov" userId="b03f542b200ae5b7" providerId="Windows Live" clId="Web-{0609AC4D-D0B0-F90E-8E8E-DD1B559D9064}" dt="2024-06-14T09:10:27.678" v="186"/>
          <ac:picMkLst>
            <pc:docMk/>
            <pc:sldMk cId="3388319338" sldId="260"/>
            <ac:picMk id="13" creationId="{E0D452F2-DC5D-0509-A7C7-3F481BB8783B}"/>
          </ac:picMkLst>
        </pc:picChg>
        <pc:cxnChg chg="add del">
          <ac:chgData name="Anton Kobelkov" userId="b03f542b200ae5b7" providerId="Windows Live" clId="Web-{0609AC4D-D0B0-F90E-8E8E-DD1B559D9064}" dt="2024-06-14T09:26:56.671" v="230"/>
          <ac:cxnSpMkLst>
            <pc:docMk/>
            <pc:sldMk cId="3388319338" sldId="260"/>
            <ac:cxnSpMk id="73" creationId="{C41BAEC7-F7B0-4224-8B18-8F74B7D87F0B}"/>
          </ac:cxnSpMkLst>
        </pc:cxnChg>
        <pc:cxnChg chg="add">
          <ac:chgData name="Anton Kobelkov" userId="b03f542b200ae5b7" providerId="Windows Live" clId="Web-{0609AC4D-D0B0-F90E-8E8E-DD1B559D9064}" dt="2024-06-14T09:37:20.415" v="289"/>
          <ac:cxnSpMkLst>
            <pc:docMk/>
            <pc:sldMk cId="3388319338" sldId="260"/>
            <ac:cxnSpMk id="98" creationId="{C41BAEC7-F7B0-4224-8B18-8F74B7D87F0B}"/>
          </ac:cxnSpMkLst>
        </pc:cxnChg>
      </pc:sldChg>
      <pc:sldChg chg="modSp add ord replId">
        <pc:chgData name="Anton Kobelkov" userId="b03f542b200ae5b7" providerId="Windows Live" clId="Web-{0609AC4D-D0B0-F90E-8E8E-DD1B559D9064}" dt="2024-06-14T09:18:37.557" v="210"/>
        <pc:sldMkLst>
          <pc:docMk/>
          <pc:sldMk cId="2603446402" sldId="261"/>
        </pc:sldMkLst>
        <pc:spChg chg="mod">
          <ac:chgData name="Anton Kobelkov" userId="b03f542b200ae5b7" providerId="Windows Live" clId="Web-{0609AC4D-D0B0-F90E-8E8E-DD1B559D9064}" dt="2024-06-14T09:12:22.526" v="199" actId="20577"/>
          <ac:spMkLst>
            <pc:docMk/>
            <pc:sldMk cId="2603446402" sldId="261"/>
            <ac:spMk id="3" creationId="{00000000-0000-0000-0000-000000000000}"/>
          </ac:spMkLst>
        </pc:spChg>
      </pc:sldChg>
      <pc:sldChg chg="addSp delSp modSp new mod setBg">
        <pc:chgData name="Anton Kobelkov" userId="b03f542b200ae5b7" providerId="Windows Live" clId="Web-{0609AC4D-D0B0-F90E-8E8E-DD1B559D9064}" dt="2024-06-14T09:42:48.100" v="292"/>
        <pc:sldMkLst>
          <pc:docMk/>
          <pc:sldMk cId="2865189930" sldId="262"/>
        </pc:sldMkLst>
        <pc:spChg chg="mod">
          <ac:chgData name="Anton Kobelkov" userId="b03f542b200ae5b7" providerId="Windows Live" clId="Web-{0609AC4D-D0B0-F90E-8E8E-DD1B559D9064}" dt="2024-06-14T09:42:48.100" v="292"/>
          <ac:spMkLst>
            <pc:docMk/>
            <pc:sldMk cId="2865189930" sldId="262"/>
            <ac:spMk id="2" creationId="{D8E0F1AB-7F48-16A1-2F40-1470555BA46A}"/>
          </ac:spMkLst>
        </pc:spChg>
        <pc:spChg chg="mod ord">
          <ac:chgData name="Anton Kobelkov" userId="b03f542b200ae5b7" providerId="Windows Live" clId="Web-{0609AC4D-D0B0-F90E-8E8E-DD1B559D9064}" dt="2024-06-14T09:42:48.100" v="292"/>
          <ac:spMkLst>
            <pc:docMk/>
            <pc:sldMk cId="2865189930" sldId="262"/>
            <ac:spMk id="3" creationId="{727EFBD4-38A2-D8C4-D5DE-F767CBB7B3F0}"/>
          </ac:spMkLst>
        </pc:spChg>
        <pc:spChg chg="add del">
          <ac:chgData name="Anton Kobelkov" userId="b03f542b200ae5b7" providerId="Windows Live" clId="Web-{0609AC4D-D0B0-F90E-8E8E-DD1B559D9064}" dt="2024-06-14T09:42:48.100" v="292"/>
          <ac:spMkLst>
            <pc:docMk/>
            <pc:sldMk cId="2865189930" sldId="262"/>
            <ac:spMk id="11" creationId="{50D1C5B3-B60D-4696-AE60-100D5EC8AB5D}"/>
          </ac:spMkLst>
        </pc:spChg>
        <pc:spChg chg="add del">
          <ac:chgData name="Anton Kobelkov" userId="b03f542b200ae5b7" providerId="Windows Live" clId="Web-{0609AC4D-D0B0-F90E-8E8E-DD1B559D9064}" dt="2024-06-14T09:42:48.100" v="292"/>
          <ac:spMkLst>
            <pc:docMk/>
            <pc:sldMk cId="2865189930" sldId="262"/>
            <ac:spMk id="13" creationId="{6C45AC87-1D03-4452-BBE4-712E10796A83}"/>
          </ac:spMkLst>
        </pc:spChg>
        <pc:spChg chg="add del">
          <ac:chgData name="Anton Kobelkov" userId="b03f542b200ae5b7" providerId="Windows Live" clId="Web-{0609AC4D-D0B0-F90E-8E8E-DD1B559D9064}" dt="2024-06-14T09:42:48.100" v="292"/>
          <ac:spMkLst>
            <pc:docMk/>
            <pc:sldMk cId="2865189930" sldId="262"/>
            <ac:spMk id="15" creationId="{D3A66E38-056D-4A0A-BF1D-682AB0529888}"/>
          </ac:spMkLst>
        </pc:spChg>
        <pc:spChg chg="add del">
          <ac:chgData name="Anton Kobelkov" userId="b03f542b200ae5b7" providerId="Windows Live" clId="Web-{0609AC4D-D0B0-F90E-8E8E-DD1B559D9064}" dt="2024-06-14T09:42:48.100" v="292"/>
          <ac:spMkLst>
            <pc:docMk/>
            <pc:sldMk cId="2865189930" sldId="262"/>
            <ac:spMk id="17" creationId="{E7D0A197-F7EC-4629-86FB-48D5D3B829AB}"/>
          </ac:spMkLst>
        </pc:spChg>
        <pc:spChg chg="add del">
          <ac:chgData name="Anton Kobelkov" userId="b03f542b200ae5b7" providerId="Windows Live" clId="Web-{0609AC4D-D0B0-F90E-8E8E-DD1B559D9064}" dt="2024-06-14T09:42:48.100" v="292"/>
          <ac:spMkLst>
            <pc:docMk/>
            <pc:sldMk cId="2865189930" sldId="262"/>
            <ac:spMk id="19" creationId="{47251444-A29D-44A8-9E2E-263F0C215B1F}"/>
          </ac:spMkLst>
        </pc:spChg>
        <pc:spChg chg="add">
          <ac:chgData name="Anton Kobelkov" userId="b03f542b200ae5b7" providerId="Windows Live" clId="Web-{0609AC4D-D0B0-F90E-8E8E-DD1B559D9064}" dt="2024-06-14T09:42:48.100" v="292"/>
          <ac:spMkLst>
            <pc:docMk/>
            <pc:sldMk cId="2865189930" sldId="262"/>
            <ac:spMk id="24" creationId="{7A976E23-29EC-4E20-9EF6-B7CC4A8210C3}"/>
          </ac:spMkLst>
        </pc:spChg>
        <pc:spChg chg="add">
          <ac:chgData name="Anton Kobelkov" userId="b03f542b200ae5b7" providerId="Windows Live" clId="Web-{0609AC4D-D0B0-F90E-8E8E-DD1B559D9064}" dt="2024-06-14T09:42:48.100" v="292"/>
          <ac:spMkLst>
            <pc:docMk/>
            <pc:sldMk cId="2865189930" sldId="262"/>
            <ac:spMk id="26" creationId="{DF5FCEC6-E657-46F1-925F-13ED192124CE}"/>
          </ac:spMkLst>
        </pc:spChg>
        <pc:spChg chg="add">
          <ac:chgData name="Anton Kobelkov" userId="b03f542b200ae5b7" providerId="Windows Live" clId="Web-{0609AC4D-D0B0-F90E-8E8E-DD1B559D9064}" dt="2024-06-14T09:42:48.100" v="292"/>
          <ac:spMkLst>
            <pc:docMk/>
            <pc:sldMk cId="2865189930" sldId="262"/>
            <ac:spMk id="36" creationId="{FF0BDB76-BCEC-498E-BA26-C763CD9FA3E7}"/>
          </ac:spMkLst>
        </pc:spChg>
        <pc:spChg chg="add">
          <ac:chgData name="Anton Kobelkov" userId="b03f542b200ae5b7" providerId="Windows Live" clId="Web-{0609AC4D-D0B0-F90E-8E8E-DD1B559D9064}" dt="2024-06-14T09:42:48.100" v="292"/>
          <ac:spMkLst>
            <pc:docMk/>
            <pc:sldMk cId="2865189930" sldId="262"/>
            <ac:spMk id="50" creationId="{1452CEF2-C9EC-4C15-99E4-C781AB08AB91}"/>
          </ac:spMkLst>
        </pc:spChg>
        <pc:grpChg chg="add">
          <ac:chgData name="Anton Kobelkov" userId="b03f542b200ae5b7" providerId="Windows Live" clId="Web-{0609AC4D-D0B0-F90E-8E8E-DD1B559D9064}" dt="2024-06-14T09:42:48.100" v="292"/>
          <ac:grpSpMkLst>
            <pc:docMk/>
            <pc:sldMk cId="2865189930" sldId="262"/>
            <ac:grpSpMk id="28" creationId="{A87B4425-5DCC-4CB0-A57F-5A6240FBDB34}"/>
          </ac:grpSpMkLst>
        </pc:grpChg>
        <pc:grpChg chg="add">
          <ac:chgData name="Anton Kobelkov" userId="b03f542b200ae5b7" providerId="Windows Live" clId="Web-{0609AC4D-D0B0-F90E-8E8E-DD1B559D9064}" dt="2024-06-14T09:42:48.100" v="292"/>
          <ac:grpSpMkLst>
            <pc:docMk/>
            <pc:sldMk cId="2865189930" sldId="262"/>
            <ac:grpSpMk id="38" creationId="{DD8DF5DF-A251-4BC2-8965-4EDDD01FC56E}"/>
          </ac:grpSpMkLst>
        </pc:grpChg>
        <pc:grpChg chg="add">
          <ac:chgData name="Anton Kobelkov" userId="b03f542b200ae5b7" providerId="Windows Live" clId="Web-{0609AC4D-D0B0-F90E-8E8E-DD1B559D9064}" dt="2024-06-14T09:42:48.100" v="292"/>
          <ac:grpSpMkLst>
            <pc:docMk/>
            <pc:sldMk cId="2865189930" sldId="262"/>
            <ac:grpSpMk id="44" creationId="{5ED40922-D4A1-4CC1-9392-813DA6447CC2}"/>
          </ac:grpSpMkLst>
        </pc:grpChg>
        <pc:grpChg chg="add">
          <ac:chgData name="Anton Kobelkov" userId="b03f542b200ae5b7" providerId="Windows Live" clId="Web-{0609AC4D-D0B0-F90E-8E8E-DD1B559D9064}" dt="2024-06-14T09:42:48.100" v="292"/>
          <ac:grpSpMkLst>
            <pc:docMk/>
            <pc:sldMk cId="2865189930" sldId="262"/>
            <ac:grpSpMk id="52" creationId="{600459E6-26A3-4EAC-A34C-D0792D88CC26}"/>
          </ac:grpSpMkLst>
        </pc:grpChg>
        <pc:picChg chg="add mod ord">
          <ac:chgData name="Anton Kobelkov" userId="b03f542b200ae5b7" providerId="Windows Live" clId="Web-{0609AC4D-D0B0-F90E-8E8E-DD1B559D9064}" dt="2024-06-14T09:42:48.100" v="292"/>
          <ac:picMkLst>
            <pc:docMk/>
            <pc:sldMk cId="2865189930" sldId="262"/>
            <ac:picMk id="4" creationId="{7B887404-EDE3-13E3-E0A3-BB23D4615A6A}"/>
          </ac:picMkLst>
        </pc:picChg>
        <pc:picChg chg="add mod ord">
          <ac:chgData name="Anton Kobelkov" userId="b03f542b200ae5b7" providerId="Windows Live" clId="Web-{0609AC4D-D0B0-F90E-8E8E-DD1B559D9064}" dt="2024-06-14T09:42:48.100" v="292"/>
          <ac:picMkLst>
            <pc:docMk/>
            <pc:sldMk cId="2865189930" sldId="262"/>
            <ac:picMk id="5" creationId="{574579FD-859B-756E-DF3C-86C968B44F65}"/>
          </ac:picMkLst>
        </pc:picChg>
        <pc:picChg chg="add mod">
          <ac:chgData name="Anton Kobelkov" userId="b03f542b200ae5b7" providerId="Windows Live" clId="Web-{0609AC4D-D0B0-F90E-8E8E-DD1B559D9064}" dt="2024-06-14T09:42:48.100" v="292"/>
          <ac:picMkLst>
            <pc:docMk/>
            <pc:sldMk cId="2865189930" sldId="262"/>
            <ac:picMk id="6" creationId="{67A6296D-88AF-EE81-5E70-CA32D798F355}"/>
          </ac:picMkLst>
        </pc:picChg>
        <pc:picChg chg="add mod">
          <ac:chgData name="Anton Kobelkov" userId="b03f542b200ae5b7" providerId="Windows Live" clId="Web-{0609AC4D-D0B0-F90E-8E8E-DD1B559D9064}" dt="2024-06-14T09:42:48.100" v="292"/>
          <ac:picMkLst>
            <pc:docMk/>
            <pc:sldMk cId="2865189930" sldId="262"/>
            <ac:picMk id="7" creationId="{D6A1C5F7-53DF-EFFB-C4F6-F66183CE0569}"/>
          </ac:picMkLst>
        </pc:picChg>
      </pc:sldChg>
      <pc:sldChg chg="addSp modSp new mod setBg">
        <pc:chgData name="Anton Kobelkov" userId="b03f542b200ae5b7" providerId="Windows Live" clId="Web-{0609AC4D-D0B0-F90E-8E8E-DD1B559D9064}" dt="2024-06-14T09:49:59.836" v="314" actId="20577"/>
        <pc:sldMkLst>
          <pc:docMk/>
          <pc:sldMk cId="2181671011" sldId="263"/>
        </pc:sldMkLst>
        <pc:spChg chg="mod">
          <ac:chgData name="Anton Kobelkov" userId="b03f542b200ae5b7" providerId="Windows Live" clId="Web-{0609AC4D-D0B0-F90E-8E8E-DD1B559D9064}" dt="2024-06-14T09:47:16.735" v="306" actId="1076"/>
          <ac:spMkLst>
            <pc:docMk/>
            <pc:sldMk cId="2181671011" sldId="263"/>
            <ac:spMk id="2" creationId="{DA7FC21F-14EC-2267-B220-FFAB8ED340F6}"/>
          </ac:spMkLst>
        </pc:spChg>
        <pc:spChg chg="mod">
          <ac:chgData name="Anton Kobelkov" userId="b03f542b200ae5b7" providerId="Windows Live" clId="Web-{0609AC4D-D0B0-F90E-8E8E-DD1B559D9064}" dt="2024-06-14T09:49:59.836" v="314" actId="20577"/>
          <ac:spMkLst>
            <pc:docMk/>
            <pc:sldMk cId="2181671011" sldId="263"/>
            <ac:spMk id="3" creationId="{FF68F4BC-7001-C407-88AC-A7A06A76269E}"/>
          </ac:spMkLst>
        </pc:spChg>
        <pc:spChg chg="add">
          <ac:chgData name="Anton Kobelkov" userId="b03f542b200ae5b7" providerId="Windows Live" clId="Web-{0609AC4D-D0B0-F90E-8E8E-DD1B559D9064}" dt="2024-06-14T09:46:46.812" v="301"/>
          <ac:spMkLst>
            <pc:docMk/>
            <pc:sldMk cId="2181671011" sldId="263"/>
            <ac:spMk id="9" creationId="{04812C46-200A-4DEB-A05E-3ED6C68C2387}"/>
          </ac:spMkLst>
        </pc:spChg>
        <pc:spChg chg="add">
          <ac:chgData name="Anton Kobelkov" userId="b03f542b200ae5b7" providerId="Windows Live" clId="Web-{0609AC4D-D0B0-F90E-8E8E-DD1B559D9064}" dt="2024-06-14T09:46:46.812" v="301"/>
          <ac:spMkLst>
            <pc:docMk/>
            <pc:sldMk cId="2181671011" sldId="263"/>
            <ac:spMk id="11" creationId="{D1EA859B-E555-4109-94F3-6700E046E008}"/>
          </ac:spMkLst>
        </pc:spChg>
        <pc:picChg chg="add mod ord">
          <ac:chgData name="Anton Kobelkov" userId="b03f542b200ae5b7" providerId="Windows Live" clId="Web-{0609AC4D-D0B0-F90E-8E8E-DD1B559D9064}" dt="2024-06-14T09:46:46.812" v="301"/>
          <ac:picMkLst>
            <pc:docMk/>
            <pc:sldMk cId="2181671011" sldId="263"/>
            <ac:picMk id="4" creationId="{EDAB83E2-3492-8599-BD21-CB347A75EF4A}"/>
          </ac:picMkLst>
        </pc:picChg>
      </pc:sldChg>
      <pc:sldChg chg="addSp delSp modSp add replId">
        <pc:chgData name="Anton Kobelkov" userId="b03f542b200ae5b7" providerId="Windows Live" clId="Web-{0609AC4D-D0B0-F90E-8E8E-DD1B559D9064}" dt="2024-06-14T09:56:10.178" v="326" actId="20577"/>
        <pc:sldMkLst>
          <pc:docMk/>
          <pc:sldMk cId="3465938278" sldId="264"/>
        </pc:sldMkLst>
        <pc:spChg chg="mod">
          <ac:chgData name="Anton Kobelkov" userId="b03f542b200ae5b7" providerId="Windows Live" clId="Web-{0609AC4D-D0B0-F90E-8E8E-DD1B559D9064}" dt="2024-06-14T09:55:55.162" v="323"/>
          <ac:spMkLst>
            <pc:docMk/>
            <pc:sldMk cId="3465938278" sldId="264"/>
            <ac:spMk id="2" creationId="{DA7FC21F-14EC-2267-B220-FFAB8ED340F6}"/>
          </ac:spMkLst>
        </pc:spChg>
        <pc:spChg chg="mod">
          <ac:chgData name="Anton Kobelkov" userId="b03f542b200ae5b7" providerId="Windows Live" clId="Web-{0609AC4D-D0B0-F90E-8E8E-DD1B559D9064}" dt="2024-06-14T09:56:10.178" v="326" actId="20577"/>
          <ac:spMkLst>
            <pc:docMk/>
            <pc:sldMk cId="3465938278" sldId="264"/>
            <ac:spMk id="3" creationId="{FF68F4BC-7001-C407-88AC-A7A06A76269E}"/>
          </ac:spMkLst>
        </pc:spChg>
        <pc:spChg chg="add del">
          <ac:chgData name="Anton Kobelkov" userId="b03f542b200ae5b7" providerId="Windows Live" clId="Web-{0609AC4D-D0B0-F90E-8E8E-DD1B559D9064}" dt="2024-06-14T09:55:55.162" v="323"/>
          <ac:spMkLst>
            <pc:docMk/>
            <pc:sldMk cId="3465938278" sldId="264"/>
            <ac:spMk id="9" creationId="{04812C46-200A-4DEB-A05E-3ED6C68C2387}"/>
          </ac:spMkLst>
        </pc:spChg>
        <pc:spChg chg="add del">
          <ac:chgData name="Anton Kobelkov" userId="b03f542b200ae5b7" providerId="Windows Live" clId="Web-{0609AC4D-D0B0-F90E-8E8E-DD1B559D9064}" dt="2024-06-14T09:55:55.162" v="323"/>
          <ac:spMkLst>
            <pc:docMk/>
            <pc:sldMk cId="3465938278" sldId="264"/>
            <ac:spMk id="11" creationId="{D1EA859B-E555-4109-94F3-6700E046E008}"/>
          </ac:spMkLst>
        </pc:spChg>
        <pc:spChg chg="add del">
          <ac:chgData name="Anton Kobelkov" userId="b03f542b200ae5b7" providerId="Windows Live" clId="Web-{0609AC4D-D0B0-F90E-8E8E-DD1B559D9064}" dt="2024-06-14T09:55:55.147" v="322"/>
          <ac:spMkLst>
            <pc:docMk/>
            <pc:sldMk cId="3465938278" sldId="264"/>
            <ac:spMk id="16" creationId="{27BDFED6-6E33-4606-AFE2-886ADB1C018E}"/>
          </ac:spMkLst>
        </pc:spChg>
        <pc:spChg chg="add del">
          <ac:chgData name="Anton Kobelkov" userId="b03f542b200ae5b7" providerId="Windows Live" clId="Web-{0609AC4D-D0B0-F90E-8E8E-DD1B559D9064}" dt="2024-06-14T09:55:55.147" v="322"/>
          <ac:spMkLst>
            <pc:docMk/>
            <pc:sldMk cId="3465938278" sldId="264"/>
            <ac:spMk id="18" creationId="{890DEF05-784E-4B61-89E4-04C4ECF4E5A0}"/>
          </ac:spMkLst>
        </pc:spChg>
        <pc:grpChg chg="add">
          <ac:chgData name="Anton Kobelkov" userId="b03f542b200ae5b7" providerId="Windows Live" clId="Web-{0609AC4D-D0B0-F90E-8E8E-DD1B559D9064}" dt="2024-06-14T09:55:55.162" v="323"/>
          <ac:grpSpMkLst>
            <pc:docMk/>
            <pc:sldMk cId="3465938278" sldId="264"/>
            <ac:grpSpMk id="22" creationId="{A2A4F5A4-1409-1D21-0242-3FD06D0E874E}"/>
          </ac:grpSpMkLst>
        </pc:grpChg>
        <pc:picChg chg="mod ord">
          <ac:chgData name="Anton Kobelkov" userId="b03f542b200ae5b7" providerId="Windows Live" clId="Web-{0609AC4D-D0B0-F90E-8E8E-DD1B559D9064}" dt="2024-06-14T09:55:55.162" v="323"/>
          <ac:picMkLst>
            <pc:docMk/>
            <pc:sldMk cId="3465938278" sldId="264"/>
            <ac:picMk id="4" creationId="{EDAB83E2-3492-8599-BD21-CB347A75EF4A}"/>
          </ac:picMkLst>
        </pc:picChg>
        <pc:picChg chg="add mod ord">
          <ac:chgData name="Anton Kobelkov" userId="b03f542b200ae5b7" providerId="Windows Live" clId="Web-{0609AC4D-D0B0-F90E-8E8E-DD1B559D9064}" dt="2024-06-14T09:55:55.162" v="323"/>
          <ac:picMkLst>
            <pc:docMk/>
            <pc:sldMk cId="3465938278" sldId="264"/>
            <ac:picMk id="5" creationId="{7407B107-672B-A867-BAD3-F65A243DA5C0}"/>
          </ac:picMkLst>
        </pc:picChg>
        <pc:cxnChg chg="add del">
          <ac:chgData name="Anton Kobelkov" userId="b03f542b200ae5b7" providerId="Windows Live" clId="Web-{0609AC4D-D0B0-F90E-8E8E-DD1B559D9064}" dt="2024-06-14T09:55:55.147" v="322"/>
          <ac:cxnSpMkLst>
            <pc:docMk/>
            <pc:sldMk cId="3465938278" sldId="264"/>
            <ac:cxnSpMk id="20" creationId="{C41BAEC7-F7B0-4224-8B18-8F74B7D87F0B}"/>
          </ac:cxnSpMkLst>
        </pc:cxnChg>
      </pc:sldChg>
      <pc:sldChg chg="addSp delSp modSp add replId">
        <pc:chgData name="Anton Kobelkov" userId="b03f542b200ae5b7" providerId="Windows Live" clId="Web-{0609AC4D-D0B0-F90E-8E8E-DD1B559D9064}" dt="2024-06-14T10:05:18.106" v="356"/>
        <pc:sldMkLst>
          <pc:docMk/>
          <pc:sldMk cId="1978204701" sldId="265"/>
        </pc:sldMkLst>
        <pc:spChg chg="mod">
          <ac:chgData name="Anton Kobelkov" userId="b03f542b200ae5b7" providerId="Windows Live" clId="Web-{0609AC4D-D0B0-F90E-8E8E-DD1B559D9064}" dt="2024-06-14T10:05:18.106" v="356"/>
          <ac:spMkLst>
            <pc:docMk/>
            <pc:sldMk cId="1978204701" sldId="265"/>
            <ac:spMk id="2" creationId="{DA7FC21F-14EC-2267-B220-FFAB8ED340F6}"/>
          </ac:spMkLst>
        </pc:spChg>
        <pc:spChg chg="mod">
          <ac:chgData name="Anton Kobelkov" userId="b03f542b200ae5b7" providerId="Windows Live" clId="Web-{0609AC4D-D0B0-F90E-8E8E-DD1B559D9064}" dt="2024-06-14T10:05:18.106" v="356"/>
          <ac:spMkLst>
            <pc:docMk/>
            <pc:sldMk cId="1978204701" sldId="265"/>
            <ac:spMk id="3" creationId="{FF68F4BC-7001-C407-88AC-A7A06A76269E}"/>
          </ac:spMkLst>
        </pc:spChg>
        <pc:spChg chg="add del">
          <ac:chgData name="Anton Kobelkov" userId="b03f542b200ae5b7" providerId="Windows Live" clId="Web-{0609AC4D-D0B0-F90E-8E8E-DD1B559D9064}" dt="2024-06-14T10:05:18.106" v="356"/>
          <ac:spMkLst>
            <pc:docMk/>
            <pc:sldMk cId="1978204701" sldId="265"/>
            <ac:spMk id="28" creationId="{84DF55BE-B4AB-4BA1-BDE1-E9F7FB3F110A}"/>
          </ac:spMkLst>
        </pc:spChg>
        <pc:spChg chg="add">
          <ac:chgData name="Anton Kobelkov" userId="b03f542b200ae5b7" providerId="Windows Live" clId="Web-{0609AC4D-D0B0-F90E-8E8E-DD1B559D9064}" dt="2024-06-14T10:05:18.106" v="356"/>
          <ac:spMkLst>
            <pc:docMk/>
            <pc:sldMk cId="1978204701" sldId="265"/>
            <ac:spMk id="33" creationId="{A7AE9375-4664-4DB2-922D-2782A6E439AC}"/>
          </ac:spMkLst>
        </pc:spChg>
        <pc:spChg chg="add">
          <ac:chgData name="Anton Kobelkov" userId="b03f542b200ae5b7" providerId="Windows Live" clId="Web-{0609AC4D-D0B0-F90E-8E8E-DD1B559D9064}" dt="2024-06-14T10:05:18.106" v="356"/>
          <ac:spMkLst>
            <pc:docMk/>
            <pc:sldMk cId="1978204701" sldId="265"/>
            <ac:spMk id="37" creationId="{C87417AF-190E-4D6E-AFA6-7D3E84B0B430}"/>
          </ac:spMkLst>
        </pc:spChg>
        <pc:spChg chg="add">
          <ac:chgData name="Anton Kobelkov" userId="b03f542b200ae5b7" providerId="Windows Live" clId="Web-{0609AC4D-D0B0-F90E-8E8E-DD1B559D9064}" dt="2024-06-14T10:05:18.106" v="356"/>
          <ac:spMkLst>
            <pc:docMk/>
            <pc:sldMk cId="1978204701" sldId="265"/>
            <ac:spMk id="39" creationId="{80B30ED8-273E-4C07-8568-2FE5CC5C483D}"/>
          </ac:spMkLst>
        </pc:spChg>
        <pc:grpChg chg="del">
          <ac:chgData name="Anton Kobelkov" userId="b03f542b200ae5b7" providerId="Windows Live" clId="Web-{0609AC4D-D0B0-F90E-8E8E-DD1B559D9064}" dt="2024-06-14T10:04:58.590" v="352"/>
          <ac:grpSpMkLst>
            <pc:docMk/>
            <pc:sldMk cId="1978204701" sldId="265"/>
            <ac:grpSpMk id="22" creationId="{A2A4F5A4-1409-1D21-0242-3FD06D0E874E}"/>
          </ac:grpSpMkLst>
        </pc:grpChg>
        <pc:picChg chg="del">
          <ac:chgData name="Anton Kobelkov" userId="b03f542b200ae5b7" providerId="Windows Live" clId="Web-{0609AC4D-D0B0-F90E-8E8E-DD1B559D9064}" dt="2024-06-14T10:04:07.901" v="346"/>
          <ac:picMkLst>
            <pc:docMk/>
            <pc:sldMk cId="1978204701" sldId="265"/>
            <ac:picMk id="4" creationId="{EDAB83E2-3492-8599-BD21-CB347A75EF4A}"/>
          </ac:picMkLst>
        </pc:picChg>
        <pc:picChg chg="del">
          <ac:chgData name="Anton Kobelkov" userId="b03f542b200ae5b7" providerId="Windows Live" clId="Web-{0609AC4D-D0B0-F90E-8E8E-DD1B559D9064}" dt="2024-06-14T10:01:06.815" v="342"/>
          <ac:picMkLst>
            <pc:docMk/>
            <pc:sldMk cId="1978204701" sldId="265"/>
            <ac:picMk id="5" creationId="{7407B107-672B-A867-BAD3-F65A243DA5C0}"/>
          </ac:picMkLst>
        </pc:picChg>
        <pc:picChg chg="add mod ord">
          <ac:chgData name="Anton Kobelkov" userId="b03f542b200ae5b7" providerId="Windows Live" clId="Web-{0609AC4D-D0B0-F90E-8E8E-DD1B559D9064}" dt="2024-06-14T10:05:18.106" v="356"/>
          <ac:picMkLst>
            <pc:docMk/>
            <pc:sldMk cId="1978204701" sldId="265"/>
            <ac:picMk id="6" creationId="{B07B65BB-9615-5477-9FE8-6B1B8FCE77F7}"/>
          </ac:picMkLst>
        </pc:picChg>
        <pc:picChg chg="add mod">
          <ac:chgData name="Anton Kobelkov" userId="b03f542b200ae5b7" providerId="Windows Live" clId="Web-{0609AC4D-D0B0-F90E-8E8E-DD1B559D9064}" dt="2024-06-14T10:05:18.106" v="356"/>
          <ac:picMkLst>
            <pc:docMk/>
            <pc:sldMk cId="1978204701" sldId="265"/>
            <ac:picMk id="7" creationId="{A709EE46-3B67-83A0-E8F5-576B443206E2}"/>
          </ac:picMkLst>
        </pc:picChg>
        <pc:cxnChg chg="add">
          <ac:chgData name="Anton Kobelkov" userId="b03f542b200ae5b7" providerId="Windows Live" clId="Web-{0609AC4D-D0B0-F90E-8E8E-DD1B559D9064}" dt="2024-06-14T10:05:18.106" v="356"/>
          <ac:cxnSpMkLst>
            <pc:docMk/>
            <pc:sldMk cId="1978204701" sldId="265"/>
            <ac:cxnSpMk id="35" creationId="{EE504C98-6397-41C1-A8D8-2D9C4ED307E0}"/>
          </ac:cxnSpMkLst>
        </pc:cxnChg>
      </pc:sldChg>
      <pc:sldChg chg="addSp delSp modSp add replId">
        <pc:chgData name="Anton Kobelkov" userId="b03f542b200ae5b7" providerId="Windows Live" clId="Web-{0609AC4D-D0B0-F90E-8E8E-DD1B559D9064}" dt="2024-06-14T10:10:48.651" v="385"/>
        <pc:sldMkLst>
          <pc:docMk/>
          <pc:sldMk cId="51721062" sldId="266"/>
        </pc:sldMkLst>
        <pc:spChg chg="mod ord">
          <ac:chgData name="Anton Kobelkov" userId="b03f542b200ae5b7" providerId="Windows Live" clId="Web-{0609AC4D-D0B0-F90E-8E8E-DD1B559D9064}" dt="2024-06-14T10:10:48.651" v="385"/>
          <ac:spMkLst>
            <pc:docMk/>
            <pc:sldMk cId="51721062" sldId="266"/>
            <ac:spMk id="2" creationId="{DA7FC21F-14EC-2267-B220-FFAB8ED340F6}"/>
          </ac:spMkLst>
        </pc:spChg>
        <pc:spChg chg="mod ord">
          <ac:chgData name="Anton Kobelkov" userId="b03f542b200ae5b7" providerId="Windows Live" clId="Web-{0609AC4D-D0B0-F90E-8E8E-DD1B559D9064}" dt="2024-06-14T10:10:48.651" v="385"/>
          <ac:spMkLst>
            <pc:docMk/>
            <pc:sldMk cId="51721062" sldId="266"/>
            <ac:spMk id="3" creationId="{FF68F4BC-7001-C407-88AC-A7A06A76269E}"/>
          </ac:spMkLst>
        </pc:spChg>
        <pc:spChg chg="add del mod">
          <ac:chgData name="Anton Kobelkov" userId="b03f542b200ae5b7" providerId="Windows Live" clId="Web-{0609AC4D-D0B0-F90E-8E8E-DD1B559D9064}" dt="2024-06-14T10:10:23.447" v="383"/>
          <ac:spMkLst>
            <pc:docMk/>
            <pc:sldMk cId="51721062" sldId="266"/>
            <ac:spMk id="4" creationId="{E2308A93-6AA8-9431-D7E9-39BFE5B320C8}"/>
          </ac:spMkLst>
        </pc:spChg>
        <pc:spChg chg="del">
          <ac:chgData name="Anton Kobelkov" userId="b03f542b200ae5b7" providerId="Windows Live" clId="Web-{0609AC4D-D0B0-F90E-8E8E-DD1B559D9064}" dt="2024-06-14T10:10:48.651" v="385"/>
          <ac:spMkLst>
            <pc:docMk/>
            <pc:sldMk cId="51721062" sldId="266"/>
            <ac:spMk id="33" creationId="{A7AE9375-4664-4DB2-922D-2782A6E439AC}"/>
          </ac:spMkLst>
        </pc:spChg>
        <pc:spChg chg="del">
          <ac:chgData name="Anton Kobelkov" userId="b03f542b200ae5b7" providerId="Windows Live" clId="Web-{0609AC4D-D0B0-F90E-8E8E-DD1B559D9064}" dt="2024-06-14T10:10:48.651" v="385"/>
          <ac:spMkLst>
            <pc:docMk/>
            <pc:sldMk cId="51721062" sldId="266"/>
            <ac:spMk id="37" creationId="{C87417AF-190E-4D6E-AFA6-7D3E84B0B430}"/>
          </ac:spMkLst>
        </pc:spChg>
        <pc:spChg chg="del">
          <ac:chgData name="Anton Kobelkov" userId="b03f542b200ae5b7" providerId="Windows Live" clId="Web-{0609AC4D-D0B0-F90E-8E8E-DD1B559D9064}" dt="2024-06-14T10:10:48.651" v="385"/>
          <ac:spMkLst>
            <pc:docMk/>
            <pc:sldMk cId="51721062" sldId="266"/>
            <ac:spMk id="39" creationId="{80B30ED8-273E-4C07-8568-2FE5CC5C483D}"/>
          </ac:spMkLst>
        </pc:spChg>
        <pc:spChg chg="add">
          <ac:chgData name="Anton Kobelkov" userId="b03f542b200ae5b7" providerId="Windows Live" clId="Web-{0609AC4D-D0B0-F90E-8E8E-DD1B559D9064}" dt="2024-06-14T10:10:48.651" v="385"/>
          <ac:spMkLst>
            <pc:docMk/>
            <pc:sldMk cId="51721062" sldId="266"/>
            <ac:spMk id="44" creationId="{27BDFED6-6E33-4606-AFE2-886ADB1C018E}"/>
          </ac:spMkLst>
        </pc:spChg>
        <pc:spChg chg="add">
          <ac:chgData name="Anton Kobelkov" userId="b03f542b200ae5b7" providerId="Windows Live" clId="Web-{0609AC4D-D0B0-F90E-8E8E-DD1B559D9064}" dt="2024-06-14T10:10:48.651" v="385"/>
          <ac:spMkLst>
            <pc:docMk/>
            <pc:sldMk cId="51721062" sldId="266"/>
            <ac:spMk id="46" creationId="{890DEF05-784E-4B61-89E4-04C4ECF4E5A0}"/>
          </ac:spMkLst>
        </pc:spChg>
        <pc:picChg chg="add mod">
          <ac:chgData name="Anton Kobelkov" userId="b03f542b200ae5b7" providerId="Windows Live" clId="Web-{0609AC4D-D0B0-F90E-8E8E-DD1B559D9064}" dt="2024-06-14T10:10:48.651" v="385"/>
          <ac:picMkLst>
            <pc:docMk/>
            <pc:sldMk cId="51721062" sldId="266"/>
            <ac:picMk id="5" creationId="{E113FA80-7257-7B66-9822-9954CD32E2F5}"/>
          </ac:picMkLst>
        </pc:picChg>
        <pc:picChg chg="del">
          <ac:chgData name="Anton Kobelkov" userId="b03f542b200ae5b7" providerId="Windows Live" clId="Web-{0609AC4D-D0B0-F90E-8E8E-DD1B559D9064}" dt="2024-06-14T10:09:44.164" v="363"/>
          <ac:picMkLst>
            <pc:docMk/>
            <pc:sldMk cId="51721062" sldId="266"/>
            <ac:picMk id="6" creationId="{B07B65BB-9615-5477-9FE8-6B1B8FCE77F7}"/>
          </ac:picMkLst>
        </pc:picChg>
        <pc:picChg chg="mod">
          <ac:chgData name="Anton Kobelkov" userId="b03f542b200ae5b7" providerId="Windows Live" clId="Web-{0609AC4D-D0B0-F90E-8E8E-DD1B559D9064}" dt="2024-06-14T10:10:48.651" v="385"/>
          <ac:picMkLst>
            <pc:docMk/>
            <pc:sldMk cId="51721062" sldId="266"/>
            <ac:picMk id="7" creationId="{A709EE46-3B67-83A0-E8F5-576B443206E2}"/>
          </ac:picMkLst>
        </pc:picChg>
        <pc:cxnChg chg="del">
          <ac:chgData name="Anton Kobelkov" userId="b03f542b200ae5b7" providerId="Windows Live" clId="Web-{0609AC4D-D0B0-F90E-8E8E-DD1B559D9064}" dt="2024-06-14T10:10:48.651" v="385"/>
          <ac:cxnSpMkLst>
            <pc:docMk/>
            <pc:sldMk cId="51721062" sldId="266"/>
            <ac:cxnSpMk id="35" creationId="{EE504C98-6397-41C1-A8D8-2D9C4ED307E0}"/>
          </ac:cxnSpMkLst>
        </pc:cxnChg>
        <pc:cxnChg chg="add">
          <ac:chgData name="Anton Kobelkov" userId="b03f542b200ae5b7" providerId="Windows Live" clId="Web-{0609AC4D-D0B0-F90E-8E8E-DD1B559D9064}" dt="2024-06-14T10:10:48.651" v="385"/>
          <ac:cxnSpMkLst>
            <pc:docMk/>
            <pc:sldMk cId="51721062" sldId="266"/>
            <ac:cxnSpMk id="48" creationId="{C41BAEC7-F7B0-4224-8B18-8F74B7D87F0B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hyperlink" Target="https://disk.yandex.ru/i/DhrkV89IlBNBPQ" TargetMode="External"/><Relationship Id="rId7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disk.rzd/pbl/6b402a77-b82b-11ed-9ff8-005056b7ac52" TargetMode="External"/><Relationship Id="rId5" Type="http://schemas.openxmlformats.org/officeDocument/2006/relationships/hyperlink" Target="https://disk.yandex.ru/d/hMhjkj-k1zf_zg" TargetMode="External"/><Relationship Id="rId4" Type="http://schemas.openxmlformats.org/officeDocument/2006/relationships/hyperlink" Target="https://disk.rzd/pbl/9acb59eb-b82b-11ed-9ff8-005056b7ac52" TargetMode="Externa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hyperlink" Target="https://disk.rzd/pbl/c91bcf59-b82b-11ed-9ff8-005056b7ac52" TargetMode="External"/><Relationship Id="rId3" Type="http://schemas.openxmlformats.org/officeDocument/2006/relationships/image" Target="../media/image7.emf"/><Relationship Id="rId7" Type="http://schemas.openxmlformats.org/officeDocument/2006/relationships/hyperlink" Target="https://disk.yandex.ru/d/km4jdmdNJ2ZPKg" TargetMode="External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company.rzd.ru/ru/9403/page/103290?id=18515" TargetMode="External"/><Relationship Id="rId5" Type="http://schemas.openxmlformats.org/officeDocument/2006/relationships/hyperlink" Target="https://company.rzd.ru/ru/9403/page/103290?id=10398" TargetMode="External"/><Relationship Id="rId4" Type="http://schemas.openxmlformats.org/officeDocument/2006/relationships/image" Target="../media/image8.emf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hyperlink" Target="https://qr-online.ru/" TargetMode="Externa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8.emf"/><Relationship Id="rId7" Type="http://schemas.openxmlformats.org/officeDocument/2006/relationships/hyperlink" Target="https://disk.rzd/pbl/c91bcf59-b82b-11ed-9ff8-005056b7ac52" TargetMode="External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Relationship Id="rId6" Type="http://schemas.openxmlformats.org/officeDocument/2006/relationships/hyperlink" Target="https://disk.yandex.ru/d/km4jdmdNJ2ZPKg" TargetMode="External"/><Relationship Id="rId5" Type="http://schemas.openxmlformats.org/officeDocument/2006/relationships/hyperlink" Target="https://company.rzd.ru/ru/9403/page/103290?id=18515" TargetMode="External"/><Relationship Id="rId4" Type="http://schemas.openxmlformats.org/officeDocument/2006/relationships/hyperlink" Target="https://company.rzd.ru/ru/9403/page/103290?id=10398" TargetMode="Externa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6F98-5866-A243-945E-D644217A11A1}" type="datetimeFigureOut">
              <a:rPr lang="ru-RU" smtClean="0"/>
              <a:pPr/>
              <a:t>13.05.2026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A894-2D46-F64A-8351-414ADCB56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5922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6F98-5866-A243-945E-D644217A11A1}" type="datetimeFigureOut">
              <a:rPr lang="ru-RU" smtClean="0"/>
              <a:pPr/>
              <a:t>13.05.2026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A894-2D46-F64A-8351-414ADCB56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1676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6F98-5866-A243-945E-D644217A11A1}" type="datetimeFigureOut">
              <a:rPr lang="ru-RU" smtClean="0"/>
              <a:pPr/>
              <a:t>13.05.2026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A894-2D46-F64A-8351-414ADCB56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21637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Экра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710BAF6-41C9-669F-E991-45AF569F25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9359" y="445892"/>
            <a:ext cx="2403475" cy="523011"/>
          </a:xfrm>
          <a:prstGeom prst="rect">
            <a:avLst/>
          </a:prstGeom>
        </p:spPr>
      </p:pic>
      <p:sp>
        <p:nvSpPr>
          <p:cNvPr id="51" name="Заголовок 7">
            <a:extLst>
              <a:ext uri="{FF2B5EF4-FFF2-40B4-BE49-F238E27FC236}">
                <a16:creationId xmlns:a16="http://schemas.microsoft.com/office/drawing/2014/main" id="{4C2B256D-ABD8-A54A-03D8-133CBE54E7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7919551" cy="1325563"/>
          </a:xfrm>
        </p:spPr>
        <p:txBody>
          <a:bodyPr anchor="t">
            <a:normAutofit/>
          </a:bodyPr>
          <a:lstStyle>
            <a:lvl1pPr>
              <a:def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en-US" dirty="0"/>
              <a:t>/ </a:t>
            </a:r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ЗАГЛАВНЫЕ</a:t>
            </a:r>
            <a:br>
              <a:rPr lang="ru-RU" dirty="0"/>
            </a:br>
            <a:r>
              <a:rPr lang="ru-RU" dirty="0"/>
              <a:t>БУКВЫ</a:t>
            </a:r>
          </a:p>
        </p:txBody>
      </p:sp>
      <p:sp>
        <p:nvSpPr>
          <p:cNvPr id="55" name="Объект 2">
            <a:extLst>
              <a:ext uri="{FF2B5EF4-FFF2-40B4-BE49-F238E27FC236}">
                <a16:creationId xmlns:a16="http://schemas.microsoft.com/office/drawing/2014/main" id="{823AC8D4-62E1-2E78-44F2-1FDDEBEB6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4344" y="2878281"/>
            <a:ext cx="3146275" cy="3538393"/>
          </a:xfrm>
        </p:spPr>
        <p:txBody>
          <a:bodyPr>
            <a:normAutofit/>
          </a:bodyPr>
          <a:lstStyle>
            <a:lvl1pPr marL="0" indent="0">
              <a:buNone/>
              <a:defRPr sz="1400" b="0" i="0" spc="0" baseline="0">
                <a:solidFill>
                  <a:srgbClr val="3C3C3B"/>
                </a:solidFill>
                <a:latin typeface="FSRAILWAY Book" panose="020B0503040504020204" pitchFamily="34" charset="0"/>
              </a:defRPr>
            </a:lvl1pPr>
            <a:lvl2pPr>
              <a:defRPr b="0" i="0">
                <a:latin typeface="FSRAILWAY Book" panose="020B0503040504020204" pitchFamily="34" charset="0"/>
              </a:defRPr>
            </a:lvl2pPr>
            <a:lvl3pPr>
              <a:defRPr b="0" i="0">
                <a:latin typeface="FSRAILWAY Book" panose="020B0503040504020204" pitchFamily="34" charset="0"/>
              </a:defRPr>
            </a:lvl3pPr>
            <a:lvl4pPr>
              <a:defRPr b="0" i="0">
                <a:latin typeface="FSRAILWAY Book" panose="020B0503040504020204" pitchFamily="34" charset="0"/>
              </a:defRPr>
            </a:lvl4pPr>
            <a:lvl5pPr>
              <a:defRPr b="0" i="0">
                <a:latin typeface="FSRAILWAY Book" panose="020B0503040504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6" name="Текст 4">
            <a:extLst>
              <a:ext uri="{FF2B5EF4-FFF2-40B4-BE49-F238E27FC236}">
                <a16:creationId xmlns:a16="http://schemas.microsoft.com/office/drawing/2014/main" id="{4A42A628-701D-5718-6C9E-99104E7DB4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8838" y="2223471"/>
            <a:ext cx="3143114" cy="532504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 b="0" i="0" spc="100" baseline="0">
                <a:latin typeface="RussianRail G Pro" panose="02000503040000020004" pitchFamily="2" charset="0"/>
              </a:defRPr>
            </a:lvl1pPr>
          </a:lstStyle>
          <a:p>
            <a:pPr lvl="0"/>
            <a:r>
              <a:rPr lang="ru-RU" dirty="0"/>
              <a:t>КОРОТКОЕ ДОПОЛНЕНИЕ</a:t>
            </a:r>
            <a:br>
              <a:rPr lang="ru-RU" dirty="0"/>
            </a:br>
            <a:r>
              <a:rPr lang="ru-RU" dirty="0"/>
              <a:t>К ЗАГОЛОВКУ</a:t>
            </a:r>
          </a:p>
        </p:txBody>
      </p:sp>
      <p:sp>
        <p:nvSpPr>
          <p:cNvPr id="5" name="Рисунок 3">
            <a:extLst>
              <a:ext uri="{FF2B5EF4-FFF2-40B4-BE49-F238E27FC236}">
                <a16:creationId xmlns:a16="http://schemas.microsoft.com/office/drawing/2014/main" id="{FC745062-B8C3-3AC1-7939-5CF98748173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584220" y="2156496"/>
            <a:ext cx="6356830" cy="3641393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</a:p>
        </p:txBody>
      </p:sp>
    </p:spTree>
    <p:extLst>
      <p:ext uri="{BB962C8B-B14F-4D97-AF65-F5344CB8AC3E}">
        <p14:creationId xmlns:p14="http://schemas.microsoft.com/office/powerpoint/2010/main" val="34806951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29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Фирменная рамка №1 (макс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Текст 4">
            <a:extLst>
              <a:ext uri="{FF2B5EF4-FFF2-40B4-BE49-F238E27FC236}">
                <a16:creationId xmlns:a16="http://schemas.microsoft.com/office/drawing/2014/main" id="{C28951EE-88D0-5DE9-5787-FA894E554C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68836" y="1824330"/>
            <a:ext cx="3563451" cy="160467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400" b="0" i="0" kern="1200" spc="0" baseline="0" dirty="0" smtClean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0" name="Рисунок 39">
            <a:extLst>
              <a:ext uri="{FF2B5EF4-FFF2-40B4-BE49-F238E27FC236}">
                <a16:creationId xmlns:a16="http://schemas.microsoft.com/office/drawing/2014/main" id="{75B9B551-557E-0FC0-DABE-233D94A7C03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-3944938" y="-1"/>
            <a:ext cx="16136938" cy="6738897"/>
          </a:xfrm>
          <a:custGeom>
            <a:avLst/>
            <a:gdLst>
              <a:gd name="connsiteX0" fmla="*/ 0 w 16136938"/>
              <a:gd name="connsiteY0" fmla="*/ 0 h 6858000"/>
              <a:gd name="connsiteX1" fmla="*/ 16136938 w 16136938"/>
              <a:gd name="connsiteY1" fmla="*/ 0 h 6858000"/>
              <a:gd name="connsiteX2" fmla="*/ 16136938 w 16136938"/>
              <a:gd name="connsiteY2" fmla="*/ 6858000 h 6858000"/>
              <a:gd name="connsiteX3" fmla="*/ 0 w 16136938"/>
              <a:gd name="connsiteY3" fmla="*/ 6858000 h 6858000"/>
              <a:gd name="connsiteX4" fmla="*/ 0 w 16136938"/>
              <a:gd name="connsiteY4" fmla="*/ 0 h 6858000"/>
              <a:gd name="connsiteX0" fmla="*/ 0 w 16136938"/>
              <a:gd name="connsiteY0" fmla="*/ 0 h 6858000"/>
              <a:gd name="connsiteX1" fmla="*/ 10421474 w 16136938"/>
              <a:gd name="connsiteY1" fmla="*/ 0 h 6858000"/>
              <a:gd name="connsiteX2" fmla="*/ 16136938 w 16136938"/>
              <a:gd name="connsiteY2" fmla="*/ 0 h 6858000"/>
              <a:gd name="connsiteX3" fmla="*/ 16136938 w 16136938"/>
              <a:gd name="connsiteY3" fmla="*/ 6858000 h 6858000"/>
              <a:gd name="connsiteX4" fmla="*/ 0 w 16136938"/>
              <a:gd name="connsiteY4" fmla="*/ 6858000 h 6858000"/>
              <a:gd name="connsiteX5" fmla="*/ 0 w 16136938"/>
              <a:gd name="connsiteY5" fmla="*/ 0 h 6858000"/>
              <a:gd name="connsiteX0" fmla="*/ 0 w 16136938"/>
              <a:gd name="connsiteY0" fmla="*/ 7 h 6858007"/>
              <a:gd name="connsiteX1" fmla="*/ 5645004 w 16136938"/>
              <a:gd name="connsiteY1" fmla="*/ 6266695 h 6858007"/>
              <a:gd name="connsiteX2" fmla="*/ 10421474 w 16136938"/>
              <a:gd name="connsiteY2" fmla="*/ 7 h 6858007"/>
              <a:gd name="connsiteX3" fmla="*/ 16136938 w 16136938"/>
              <a:gd name="connsiteY3" fmla="*/ 7 h 6858007"/>
              <a:gd name="connsiteX4" fmla="*/ 16136938 w 16136938"/>
              <a:gd name="connsiteY4" fmla="*/ 6858007 h 6858007"/>
              <a:gd name="connsiteX5" fmla="*/ 0 w 16136938"/>
              <a:gd name="connsiteY5" fmla="*/ 6858007 h 6858007"/>
              <a:gd name="connsiteX6" fmla="*/ 0 w 16136938"/>
              <a:gd name="connsiteY6" fmla="*/ 7 h 6858007"/>
              <a:gd name="connsiteX0" fmla="*/ 0 w 16136938"/>
              <a:gd name="connsiteY0" fmla="*/ 7 h 6858007"/>
              <a:gd name="connsiteX1" fmla="*/ 5616429 w 16136938"/>
              <a:gd name="connsiteY1" fmla="*/ 6415920 h 6858007"/>
              <a:gd name="connsiteX2" fmla="*/ 10421474 w 16136938"/>
              <a:gd name="connsiteY2" fmla="*/ 7 h 6858007"/>
              <a:gd name="connsiteX3" fmla="*/ 16136938 w 16136938"/>
              <a:gd name="connsiteY3" fmla="*/ 7 h 6858007"/>
              <a:gd name="connsiteX4" fmla="*/ 16136938 w 16136938"/>
              <a:gd name="connsiteY4" fmla="*/ 6858007 h 6858007"/>
              <a:gd name="connsiteX5" fmla="*/ 0 w 16136938"/>
              <a:gd name="connsiteY5" fmla="*/ 6858007 h 6858007"/>
              <a:gd name="connsiteX6" fmla="*/ 0 w 16136938"/>
              <a:gd name="connsiteY6" fmla="*/ 7 h 6858007"/>
              <a:gd name="connsiteX0" fmla="*/ 8709 w 16136938"/>
              <a:gd name="connsiteY0" fmla="*/ 6165669 h 6858000"/>
              <a:gd name="connsiteX1" fmla="*/ 5616429 w 16136938"/>
              <a:gd name="connsiteY1" fmla="*/ 6415913 h 6858000"/>
              <a:gd name="connsiteX2" fmla="*/ 10421474 w 16136938"/>
              <a:gd name="connsiteY2" fmla="*/ 0 h 6858000"/>
              <a:gd name="connsiteX3" fmla="*/ 16136938 w 16136938"/>
              <a:gd name="connsiteY3" fmla="*/ 0 h 6858000"/>
              <a:gd name="connsiteX4" fmla="*/ 16136938 w 16136938"/>
              <a:gd name="connsiteY4" fmla="*/ 6858000 h 6858000"/>
              <a:gd name="connsiteX5" fmla="*/ 0 w 16136938"/>
              <a:gd name="connsiteY5" fmla="*/ 6858000 h 6858000"/>
              <a:gd name="connsiteX6" fmla="*/ 8709 w 16136938"/>
              <a:gd name="connsiteY6" fmla="*/ 6165669 h 6858000"/>
              <a:gd name="connsiteX0" fmla="*/ 253184 w 16136938"/>
              <a:gd name="connsiteY0" fmla="*/ 6479994 h 6858000"/>
              <a:gd name="connsiteX1" fmla="*/ 5616429 w 16136938"/>
              <a:gd name="connsiteY1" fmla="*/ 6415913 h 6858000"/>
              <a:gd name="connsiteX2" fmla="*/ 10421474 w 16136938"/>
              <a:gd name="connsiteY2" fmla="*/ 0 h 6858000"/>
              <a:gd name="connsiteX3" fmla="*/ 16136938 w 16136938"/>
              <a:gd name="connsiteY3" fmla="*/ 0 h 6858000"/>
              <a:gd name="connsiteX4" fmla="*/ 16136938 w 16136938"/>
              <a:gd name="connsiteY4" fmla="*/ 6858000 h 6858000"/>
              <a:gd name="connsiteX5" fmla="*/ 0 w 16136938"/>
              <a:gd name="connsiteY5" fmla="*/ 6858000 h 6858000"/>
              <a:gd name="connsiteX6" fmla="*/ 253184 w 16136938"/>
              <a:gd name="connsiteY6" fmla="*/ 6479994 h 6858000"/>
              <a:gd name="connsiteX0" fmla="*/ 2359 w 16136938"/>
              <a:gd name="connsiteY0" fmla="*/ 6419669 h 6858000"/>
              <a:gd name="connsiteX1" fmla="*/ 5616429 w 16136938"/>
              <a:gd name="connsiteY1" fmla="*/ 6415913 h 6858000"/>
              <a:gd name="connsiteX2" fmla="*/ 10421474 w 16136938"/>
              <a:gd name="connsiteY2" fmla="*/ 0 h 6858000"/>
              <a:gd name="connsiteX3" fmla="*/ 16136938 w 16136938"/>
              <a:gd name="connsiteY3" fmla="*/ 0 h 6858000"/>
              <a:gd name="connsiteX4" fmla="*/ 16136938 w 16136938"/>
              <a:gd name="connsiteY4" fmla="*/ 6858000 h 6858000"/>
              <a:gd name="connsiteX5" fmla="*/ 0 w 16136938"/>
              <a:gd name="connsiteY5" fmla="*/ 6858000 h 6858000"/>
              <a:gd name="connsiteX6" fmla="*/ 2359 w 16136938"/>
              <a:gd name="connsiteY6" fmla="*/ 6419669 h 6858000"/>
              <a:gd name="connsiteX0" fmla="*/ 2359 w 16136938"/>
              <a:gd name="connsiteY0" fmla="*/ 6419669 h 6858000"/>
              <a:gd name="connsiteX1" fmla="*/ 5616429 w 16136938"/>
              <a:gd name="connsiteY1" fmla="*/ 6415913 h 6858000"/>
              <a:gd name="connsiteX2" fmla="*/ 10421474 w 16136938"/>
              <a:gd name="connsiteY2" fmla="*/ 0 h 6858000"/>
              <a:gd name="connsiteX3" fmla="*/ 16136938 w 16136938"/>
              <a:gd name="connsiteY3" fmla="*/ 0 h 6858000"/>
              <a:gd name="connsiteX4" fmla="*/ 16136938 w 16136938"/>
              <a:gd name="connsiteY4" fmla="*/ 6738897 h 6858000"/>
              <a:gd name="connsiteX5" fmla="*/ 0 w 16136938"/>
              <a:gd name="connsiteY5" fmla="*/ 6858000 h 6858000"/>
              <a:gd name="connsiteX6" fmla="*/ 2359 w 16136938"/>
              <a:gd name="connsiteY6" fmla="*/ 6419669 h 6858000"/>
              <a:gd name="connsiteX0" fmla="*/ 2359 w 16136938"/>
              <a:gd name="connsiteY0" fmla="*/ 6419669 h 6738897"/>
              <a:gd name="connsiteX1" fmla="*/ 5616429 w 16136938"/>
              <a:gd name="connsiteY1" fmla="*/ 6415913 h 6738897"/>
              <a:gd name="connsiteX2" fmla="*/ 10421474 w 16136938"/>
              <a:gd name="connsiteY2" fmla="*/ 0 h 6738897"/>
              <a:gd name="connsiteX3" fmla="*/ 16136938 w 16136938"/>
              <a:gd name="connsiteY3" fmla="*/ 0 h 6738897"/>
              <a:gd name="connsiteX4" fmla="*/ 16136938 w 16136938"/>
              <a:gd name="connsiteY4" fmla="*/ 6738897 h 6738897"/>
              <a:gd name="connsiteX5" fmla="*/ 0 w 16136938"/>
              <a:gd name="connsiteY5" fmla="*/ 6738897 h 6738897"/>
              <a:gd name="connsiteX6" fmla="*/ 2359 w 16136938"/>
              <a:gd name="connsiteY6" fmla="*/ 6419669 h 673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136938" h="6738897">
                <a:moveTo>
                  <a:pt x="2359" y="6419669"/>
                </a:moveTo>
                <a:lnTo>
                  <a:pt x="5616429" y="6415913"/>
                </a:lnTo>
                <a:lnTo>
                  <a:pt x="10421474" y="0"/>
                </a:lnTo>
                <a:lnTo>
                  <a:pt x="16136938" y="0"/>
                </a:lnTo>
                <a:lnTo>
                  <a:pt x="16136938" y="6738897"/>
                </a:lnTo>
                <a:lnTo>
                  <a:pt x="0" y="6738897"/>
                </a:lnTo>
                <a:cubicBezTo>
                  <a:pt x="786" y="6592787"/>
                  <a:pt x="1573" y="6565779"/>
                  <a:pt x="2359" y="6419669"/>
                </a:cubicBezTo>
                <a:close/>
              </a:path>
            </a:pathLst>
          </a:custGeom>
        </p:spPr>
        <p:txBody>
          <a:bodyPr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2400" u="none" kern="120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A8789DA2-17B1-AC79-A6C2-F48069E8BB38}"/>
              </a:ext>
            </a:extLst>
          </p:cNvPr>
          <p:cNvCxnSpPr>
            <a:cxnSpLocks/>
          </p:cNvCxnSpPr>
          <p:nvPr userDrawn="1"/>
        </p:nvCxnSpPr>
        <p:spPr>
          <a:xfrm rot="16200000" flipV="1">
            <a:off x="-362841" y="6931876"/>
            <a:ext cx="0" cy="373092"/>
          </a:xfrm>
          <a:prstGeom prst="line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750A8688-AB4E-BC89-A5FA-1616296F7248}"/>
              </a:ext>
            </a:extLst>
          </p:cNvPr>
          <p:cNvSpPr txBox="1"/>
          <p:nvPr userDrawn="1"/>
        </p:nvSpPr>
        <p:spPr>
          <a:xfrm>
            <a:off x="-2912012" y="7229955"/>
            <a:ext cx="28502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600" spc="200" dirty="0">
                <a:latin typeface="RussianRail G Pro Medium" panose="02000503040000020004" pitchFamily="2" charset="0"/>
              </a:rPr>
              <a:t>ФИРМЕННАЯ</a:t>
            </a:r>
            <a:br>
              <a:rPr lang="ru-RU" sz="1600" spc="200" dirty="0">
                <a:latin typeface="RussianRail G Pro Medium" panose="02000503040000020004" pitchFamily="2" charset="0"/>
              </a:rPr>
            </a:br>
            <a:r>
              <a:rPr lang="ru-RU" sz="1600" spc="200" dirty="0">
                <a:latin typeface="RussianRail G Pro Medium" panose="02000503040000020004" pitchFamily="2" charset="0"/>
              </a:rPr>
              <a:t>РАМКА №1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допустимо горизонтальное перемещение до края рамки</a:t>
            </a:r>
          </a:p>
        </p:txBody>
      </p:sp>
      <p:sp>
        <p:nvSpPr>
          <p:cNvPr id="2" name="Заголовок 7">
            <a:extLst>
              <a:ext uri="{FF2B5EF4-FFF2-40B4-BE49-F238E27FC236}">
                <a16:creationId xmlns:a16="http://schemas.microsoft.com/office/drawing/2014/main" id="{EFC5C786-A874-9BED-6876-C6EF26ED44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6190763" cy="1325563"/>
          </a:xfrm>
        </p:spPr>
        <p:txBody>
          <a:bodyPr anchor="t">
            <a:normAutofit/>
          </a:bodyPr>
          <a:lstStyle>
            <a:lvl1pPr>
              <a:def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en-US" dirty="0"/>
              <a:t>/ </a:t>
            </a:r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ЗАГЛАВНЫЕ БУКВЫ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EC23BCF-C994-26DB-72B2-503670BAA6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9359" y="445892"/>
            <a:ext cx="2403475" cy="523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1958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>
            <a:extLst>
              <a:ext uri="{FF2B5EF4-FFF2-40B4-BE49-F238E27FC236}">
                <a16:creationId xmlns:a16="http://schemas.microsoft.com/office/drawing/2014/main" id="{793A841A-DB23-A362-B496-85DDD1C1D359}"/>
              </a:ext>
            </a:extLst>
          </p:cNvPr>
          <p:cNvSpPr txBox="1"/>
          <p:nvPr userDrawn="1"/>
        </p:nvSpPr>
        <p:spPr>
          <a:xfrm>
            <a:off x="768836" y="312103"/>
            <a:ext cx="9683263" cy="730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rPr>
              <a:t>/ СОДЕРЖАНИЕ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FA230C3-6A98-7025-7EF6-15E2AE872636}"/>
              </a:ext>
            </a:extLst>
          </p:cNvPr>
          <p:cNvSpPr/>
          <p:nvPr userDrawn="1"/>
        </p:nvSpPr>
        <p:spPr>
          <a:xfrm>
            <a:off x="1056011" y="3429000"/>
            <a:ext cx="1387784" cy="1577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D8CEE4-C68F-B13C-57D6-A9A25E4D356F}"/>
              </a:ext>
            </a:extLst>
          </p:cNvPr>
          <p:cNvSpPr txBox="1"/>
          <p:nvPr userDrawn="1"/>
        </p:nvSpPr>
        <p:spPr>
          <a:xfrm>
            <a:off x="1056000" y="2694383"/>
            <a:ext cx="1387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  <a:t>2–32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533A2B-6998-91C5-7B61-80587027BDD6}"/>
              </a:ext>
            </a:extLst>
          </p:cNvPr>
          <p:cNvSpPr txBox="1"/>
          <p:nvPr userDrawn="1"/>
        </p:nvSpPr>
        <p:spPr>
          <a:xfrm>
            <a:off x="944746" y="3894344"/>
            <a:ext cx="16102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  <a:t>ДЛЯ ВСЕХ ЦЕЛЕВЫХ АУДИТОРИЙ</a:t>
            </a:r>
            <a:endParaRPr lang="ru-RU" sz="1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CEA350-F4D9-0489-8859-FB853EBC1D90}"/>
              </a:ext>
            </a:extLst>
          </p:cNvPr>
          <p:cNvSpPr txBox="1"/>
          <p:nvPr userDrawn="1"/>
        </p:nvSpPr>
        <p:spPr>
          <a:xfrm>
            <a:off x="5330453" y="1445618"/>
            <a:ext cx="14899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500" kern="1200" spc="6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  <a:t>СЛАЙДЫ</a:t>
            </a:r>
            <a:endParaRPr lang="ru-RU" sz="1500" spc="600" dirty="0"/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27566ED1-67B1-20D4-3DD3-F7F09DFD07A1}"/>
              </a:ext>
            </a:extLst>
          </p:cNvPr>
          <p:cNvCxnSpPr>
            <a:cxnSpLocks/>
          </p:cNvCxnSpPr>
          <p:nvPr userDrawn="1"/>
        </p:nvCxnSpPr>
        <p:spPr>
          <a:xfrm>
            <a:off x="866827" y="1869513"/>
            <a:ext cx="1046520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F2D2499C-ED9D-64BC-A139-0C5F27D73D89}"/>
              </a:ext>
            </a:extLst>
          </p:cNvPr>
          <p:cNvCxnSpPr/>
          <p:nvPr userDrawn="1"/>
        </p:nvCxnSpPr>
        <p:spPr>
          <a:xfrm>
            <a:off x="866827" y="2171330"/>
            <a:ext cx="0" cy="4245346"/>
          </a:xfrm>
          <a:prstGeom prst="line">
            <a:avLst/>
          </a:prstGeom>
          <a:ln w="19050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456F9D5E-A043-94B9-4179-6CDA556B9EDC}"/>
              </a:ext>
            </a:extLst>
          </p:cNvPr>
          <p:cNvCxnSpPr/>
          <p:nvPr userDrawn="1"/>
        </p:nvCxnSpPr>
        <p:spPr>
          <a:xfrm>
            <a:off x="2603029" y="2171330"/>
            <a:ext cx="0" cy="4245346"/>
          </a:xfrm>
          <a:prstGeom prst="line">
            <a:avLst/>
          </a:prstGeom>
          <a:ln w="19050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B7B8192C-2A9E-9F36-E61C-4C6395197998}"/>
              </a:ext>
            </a:extLst>
          </p:cNvPr>
          <p:cNvCxnSpPr/>
          <p:nvPr userDrawn="1"/>
        </p:nvCxnSpPr>
        <p:spPr>
          <a:xfrm>
            <a:off x="4339231" y="2171330"/>
            <a:ext cx="0" cy="4245346"/>
          </a:xfrm>
          <a:prstGeom prst="line">
            <a:avLst/>
          </a:prstGeom>
          <a:ln w="19050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82924CE0-BB58-1E70-98D2-643A5AA5199B}"/>
              </a:ext>
            </a:extLst>
          </p:cNvPr>
          <p:cNvCxnSpPr/>
          <p:nvPr userDrawn="1"/>
        </p:nvCxnSpPr>
        <p:spPr>
          <a:xfrm>
            <a:off x="6075433" y="2171330"/>
            <a:ext cx="0" cy="4245346"/>
          </a:xfrm>
          <a:prstGeom prst="line">
            <a:avLst/>
          </a:prstGeom>
          <a:ln w="19050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1A3FCDBD-1311-EB87-C29A-8458552ADCB3}"/>
              </a:ext>
            </a:extLst>
          </p:cNvPr>
          <p:cNvCxnSpPr/>
          <p:nvPr userDrawn="1"/>
        </p:nvCxnSpPr>
        <p:spPr>
          <a:xfrm>
            <a:off x="7811635" y="2171330"/>
            <a:ext cx="0" cy="4245346"/>
          </a:xfrm>
          <a:prstGeom prst="line">
            <a:avLst/>
          </a:prstGeom>
          <a:ln w="19050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DA19ABFF-2E4D-3CF7-2559-185440599E32}"/>
              </a:ext>
            </a:extLst>
          </p:cNvPr>
          <p:cNvCxnSpPr/>
          <p:nvPr userDrawn="1"/>
        </p:nvCxnSpPr>
        <p:spPr>
          <a:xfrm>
            <a:off x="9547837" y="2171330"/>
            <a:ext cx="0" cy="4245346"/>
          </a:xfrm>
          <a:prstGeom prst="line">
            <a:avLst/>
          </a:prstGeom>
          <a:ln w="19050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80BA1A37-6F0F-69B8-4EFC-F68D43FFA2B4}"/>
              </a:ext>
            </a:extLst>
          </p:cNvPr>
          <p:cNvCxnSpPr>
            <a:cxnSpLocks/>
          </p:cNvCxnSpPr>
          <p:nvPr userDrawn="1"/>
        </p:nvCxnSpPr>
        <p:spPr>
          <a:xfrm>
            <a:off x="11332029" y="2171330"/>
            <a:ext cx="0" cy="4245346"/>
          </a:xfrm>
          <a:prstGeom prst="line">
            <a:avLst/>
          </a:prstGeom>
          <a:ln w="19050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17E5E2E6-E74F-31CD-CCEE-09410830537D}"/>
              </a:ext>
            </a:extLst>
          </p:cNvPr>
          <p:cNvSpPr/>
          <p:nvPr userDrawn="1"/>
        </p:nvSpPr>
        <p:spPr>
          <a:xfrm>
            <a:off x="2794018" y="3429000"/>
            <a:ext cx="1387784" cy="1577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2DF628-7776-BC79-22FE-C742945C14CE}"/>
              </a:ext>
            </a:extLst>
          </p:cNvPr>
          <p:cNvSpPr txBox="1"/>
          <p:nvPr userDrawn="1"/>
        </p:nvSpPr>
        <p:spPr>
          <a:xfrm>
            <a:off x="2641994" y="2694383"/>
            <a:ext cx="1691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  <a:t>33–64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6EA554B-558A-2E0A-3648-B7795CF78F90}"/>
              </a:ext>
            </a:extLst>
          </p:cNvPr>
          <p:cNvSpPr txBox="1"/>
          <p:nvPr userDrawn="1"/>
        </p:nvSpPr>
        <p:spPr>
          <a:xfrm>
            <a:off x="2695767" y="3894344"/>
            <a:ext cx="1584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  <a:t>ДЛЯ ПРОИЗВОД-СТВЕННОГО ПЕРСОНАЛА</a:t>
            </a:r>
            <a:endParaRPr lang="ru-RU" sz="1200" dirty="0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09224316-67FC-1340-45DD-906DD5FC9BB7}"/>
              </a:ext>
            </a:extLst>
          </p:cNvPr>
          <p:cNvSpPr/>
          <p:nvPr userDrawn="1"/>
        </p:nvSpPr>
        <p:spPr>
          <a:xfrm>
            <a:off x="4532025" y="3429000"/>
            <a:ext cx="1387784" cy="15779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A014A8C-44A5-370C-B248-737270E41071}"/>
              </a:ext>
            </a:extLst>
          </p:cNvPr>
          <p:cNvSpPr txBox="1"/>
          <p:nvPr userDrawn="1"/>
        </p:nvSpPr>
        <p:spPr>
          <a:xfrm>
            <a:off x="4381806" y="2694383"/>
            <a:ext cx="16882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  <a:t>65–96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9641E10-F3BB-1BC2-E365-927084AD7304}"/>
              </a:ext>
            </a:extLst>
          </p:cNvPr>
          <p:cNvSpPr txBox="1"/>
          <p:nvPr userDrawn="1"/>
        </p:nvSpPr>
        <p:spPr>
          <a:xfrm>
            <a:off x="4304952" y="3894344"/>
            <a:ext cx="1841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  <a:t>ДЛЯ СПЕЦИАЛИСТОВ И СЛУЖАЩИХ</a:t>
            </a:r>
            <a:endParaRPr lang="ru-RU" sz="1200" dirty="0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EF10AB74-9CF7-FEFA-B87C-2EB955174EAA}"/>
              </a:ext>
            </a:extLst>
          </p:cNvPr>
          <p:cNvSpPr/>
          <p:nvPr userDrawn="1"/>
        </p:nvSpPr>
        <p:spPr>
          <a:xfrm>
            <a:off x="6244434" y="3429000"/>
            <a:ext cx="1387784" cy="15779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9C34096-073E-2BB6-B7B2-15B59278226B}"/>
              </a:ext>
            </a:extLst>
          </p:cNvPr>
          <p:cNvSpPr txBox="1"/>
          <p:nvPr userDrawn="1"/>
        </p:nvSpPr>
        <p:spPr>
          <a:xfrm>
            <a:off x="6096030" y="2694383"/>
            <a:ext cx="1684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  <a:t>97–128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DFE3CC5-B1D9-C2F7-12DF-E5B43C818AAE}"/>
              </a:ext>
            </a:extLst>
          </p:cNvPr>
          <p:cNvSpPr txBox="1"/>
          <p:nvPr userDrawn="1"/>
        </p:nvSpPr>
        <p:spPr>
          <a:xfrm>
            <a:off x="6023884" y="3894344"/>
            <a:ext cx="1828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  <a:t>ДЛЯ ИТ-</a:t>
            </a:r>
            <a:br>
              <a:rPr lang="ru-RU" sz="120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</a:br>
            <a:r>
              <a:rPr lang="ru-RU" sz="120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  <a:t>СПЕЦИАЛИСТОВ</a:t>
            </a:r>
            <a:endParaRPr lang="ru-RU" sz="1200" dirty="0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9A319736-BE47-86E1-7D6E-46061736D8E0}"/>
              </a:ext>
            </a:extLst>
          </p:cNvPr>
          <p:cNvSpPr/>
          <p:nvPr userDrawn="1"/>
        </p:nvSpPr>
        <p:spPr>
          <a:xfrm>
            <a:off x="8008039" y="3429000"/>
            <a:ext cx="1387784" cy="15779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979C0A2-3FE6-3427-643A-621187F47D07}"/>
              </a:ext>
            </a:extLst>
          </p:cNvPr>
          <p:cNvSpPr txBox="1"/>
          <p:nvPr userDrawn="1"/>
        </p:nvSpPr>
        <p:spPr>
          <a:xfrm>
            <a:off x="7795276" y="2694383"/>
            <a:ext cx="18132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  <a:t>129–160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CCCE233-B919-6D27-5F9D-3B1BD3F15F7C}"/>
              </a:ext>
            </a:extLst>
          </p:cNvPr>
          <p:cNvSpPr txBox="1"/>
          <p:nvPr userDrawn="1"/>
        </p:nvSpPr>
        <p:spPr>
          <a:xfrm>
            <a:off x="7877876" y="3894344"/>
            <a:ext cx="1648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  <a:t>ДЛЯ СТУДЕНТОВ</a:t>
            </a:r>
            <a:br>
              <a:rPr lang="ru-RU" sz="120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</a:br>
            <a:r>
              <a:rPr lang="ru-RU" sz="120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  <a:t>И МОЛОДЕЖИ</a:t>
            </a:r>
            <a:endParaRPr lang="ru-RU" sz="1200" dirty="0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2F742CA8-EFDF-D15B-8941-778E2E0ADC5A}"/>
              </a:ext>
            </a:extLst>
          </p:cNvPr>
          <p:cNvSpPr/>
          <p:nvPr userDrawn="1"/>
        </p:nvSpPr>
        <p:spPr>
          <a:xfrm>
            <a:off x="9746047" y="3429000"/>
            <a:ext cx="1387784" cy="15779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81C63DC-3C91-15FB-EF98-F0B822F911BA}"/>
              </a:ext>
            </a:extLst>
          </p:cNvPr>
          <p:cNvSpPr txBox="1"/>
          <p:nvPr userDrawn="1"/>
        </p:nvSpPr>
        <p:spPr>
          <a:xfrm>
            <a:off x="9410348" y="2694383"/>
            <a:ext cx="2059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  <a:t>161–166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DCF23DD-61E5-5734-4CF3-7517DEB48D37}"/>
              </a:ext>
            </a:extLst>
          </p:cNvPr>
          <p:cNvSpPr txBox="1"/>
          <p:nvPr userDrawn="1"/>
        </p:nvSpPr>
        <p:spPr>
          <a:xfrm>
            <a:off x="9595818" y="3894344"/>
            <a:ext cx="16882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  <a:t>ИНСТРУКЦИЯ</a:t>
            </a:r>
            <a:endParaRPr lang="ru-RU" sz="12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EDDAB06-BB7A-6ED0-46D6-A9117D5CDB99}"/>
              </a:ext>
            </a:extLst>
          </p:cNvPr>
          <p:cNvSpPr txBox="1"/>
          <p:nvPr userDrawn="1"/>
        </p:nvSpPr>
        <p:spPr>
          <a:xfrm>
            <a:off x="934607" y="5083519"/>
            <a:ext cx="16006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0" i="0" kern="1200" spc="0" baseline="0" dirty="0">
                <a:solidFill>
                  <a:schemeClr val="bg1">
                    <a:lumMod val="50000"/>
                  </a:schemeClr>
                </a:solidFill>
                <a:latin typeface="FSRAILWAY Book" panose="020B0503040504020204" pitchFamily="34" charset="0"/>
                <a:ea typeface="+mn-ea"/>
                <a:cs typeface="+mn-cs"/>
              </a:rPr>
              <a:t>универсальные слайды в цветах, подходящих для всех целевых аудиторий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C541986-F9C7-329E-07C4-575B09657AF4}"/>
              </a:ext>
            </a:extLst>
          </p:cNvPr>
          <p:cNvSpPr txBox="1"/>
          <p:nvPr userDrawn="1"/>
        </p:nvSpPr>
        <p:spPr>
          <a:xfrm>
            <a:off x="2669270" y="5083519"/>
            <a:ext cx="1603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0" i="0" kern="1200" spc="0" baseline="0" dirty="0">
                <a:solidFill>
                  <a:schemeClr val="bg1">
                    <a:lumMod val="50000"/>
                  </a:schemeClr>
                </a:solidFill>
                <a:latin typeface="FSRAILWAY Book" panose="020B0503040504020204" pitchFamily="34" charset="0"/>
                <a:ea typeface="+mn-ea"/>
                <a:cs typeface="+mn-cs"/>
              </a:rPr>
              <a:t>слайды в цветах для целевой аудитории «Производственный персонал»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AEEAEB1-7471-9281-0BD5-D93AE60CCEA1}"/>
              </a:ext>
            </a:extLst>
          </p:cNvPr>
          <p:cNvSpPr txBox="1"/>
          <p:nvPr userDrawn="1"/>
        </p:nvSpPr>
        <p:spPr>
          <a:xfrm>
            <a:off x="4298097" y="5083519"/>
            <a:ext cx="1818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0" i="0" kern="1200" spc="0" baseline="0" dirty="0">
                <a:solidFill>
                  <a:schemeClr val="bg1">
                    <a:lumMod val="50000"/>
                  </a:schemeClr>
                </a:solidFill>
                <a:latin typeface="FSRAILWAY Book" panose="020B0503040504020204" pitchFamily="34" charset="0"/>
                <a:ea typeface="+mn-ea"/>
                <a:cs typeface="+mn-cs"/>
              </a:rPr>
              <a:t>слайды в цветах для целевой аудитории «Специалисты, служащие, инженерно-технические работники и руководители»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AB1B57C-AC41-6054-4524-B85E83AF837B}"/>
              </a:ext>
            </a:extLst>
          </p:cNvPr>
          <p:cNvSpPr txBox="1"/>
          <p:nvPr userDrawn="1"/>
        </p:nvSpPr>
        <p:spPr>
          <a:xfrm>
            <a:off x="6123423" y="5083519"/>
            <a:ext cx="164022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0" i="0" kern="1200" spc="0" baseline="0" dirty="0">
                <a:solidFill>
                  <a:schemeClr val="bg1">
                    <a:lumMod val="50000"/>
                  </a:schemeClr>
                </a:solidFill>
                <a:latin typeface="FSRAILWAY Book" panose="020B0503040504020204" pitchFamily="34" charset="0"/>
                <a:ea typeface="+mn-ea"/>
                <a:cs typeface="+mn-cs"/>
              </a:rPr>
              <a:t>слайды в цветах для целевой аудитории</a:t>
            </a:r>
            <a:br>
              <a:rPr lang="ru-RU" sz="1100" b="0" i="0" kern="1200" spc="0" baseline="0" dirty="0">
                <a:solidFill>
                  <a:schemeClr val="bg1">
                    <a:lumMod val="50000"/>
                  </a:schemeClr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100" b="0" i="0" kern="1200" spc="0" baseline="0" dirty="0">
                <a:solidFill>
                  <a:schemeClr val="bg1">
                    <a:lumMod val="50000"/>
                  </a:schemeClr>
                </a:solidFill>
                <a:latin typeface="FSRAILWAY Book" panose="020B0503040504020204" pitchFamily="34" charset="0"/>
                <a:ea typeface="+mn-ea"/>
                <a:cs typeface="+mn-cs"/>
              </a:rPr>
              <a:t>«ИТ-специалисты»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39BDD89-C2A1-7B1A-4213-0B10D6BAC44C}"/>
              </a:ext>
            </a:extLst>
          </p:cNvPr>
          <p:cNvSpPr txBox="1"/>
          <p:nvPr userDrawn="1"/>
        </p:nvSpPr>
        <p:spPr>
          <a:xfrm>
            <a:off x="7900760" y="5083519"/>
            <a:ext cx="15579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0" i="0" kern="1200" spc="0" baseline="0" dirty="0">
                <a:solidFill>
                  <a:schemeClr val="bg1">
                    <a:lumMod val="50000"/>
                  </a:schemeClr>
                </a:solidFill>
                <a:latin typeface="FSRAILWAY Book" panose="020B0503040504020204" pitchFamily="34" charset="0"/>
                <a:ea typeface="+mn-ea"/>
                <a:cs typeface="+mn-cs"/>
              </a:rPr>
              <a:t>слайды в цветах для целевой аудитории «Студенты</a:t>
            </a:r>
            <a:br>
              <a:rPr lang="ru-RU" sz="1100" b="0" i="0" kern="1200" spc="0" baseline="0" dirty="0">
                <a:solidFill>
                  <a:schemeClr val="bg1">
                    <a:lumMod val="50000"/>
                  </a:schemeClr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100" b="0" i="0" kern="1200" spc="0" baseline="0" dirty="0">
                <a:solidFill>
                  <a:schemeClr val="bg1">
                    <a:lumMod val="50000"/>
                  </a:schemeClr>
                </a:solidFill>
                <a:latin typeface="FSRAILWAY Book" panose="020B0503040504020204" pitchFamily="34" charset="0"/>
                <a:ea typeface="+mn-ea"/>
                <a:cs typeface="+mn-cs"/>
              </a:rPr>
              <a:t>и молодежь»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15CAB11-13B6-6567-5EB6-87437503D010}"/>
              </a:ext>
            </a:extLst>
          </p:cNvPr>
          <p:cNvSpPr txBox="1"/>
          <p:nvPr userDrawn="1"/>
        </p:nvSpPr>
        <p:spPr>
          <a:xfrm>
            <a:off x="9681858" y="5083519"/>
            <a:ext cx="1468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0" i="0" kern="1200" spc="0" baseline="0" dirty="0">
                <a:solidFill>
                  <a:schemeClr val="bg1">
                    <a:lumMod val="50000"/>
                  </a:schemeClr>
                </a:solidFill>
                <a:latin typeface="FSRAILWAY Book" panose="020B0503040504020204" pitchFamily="34" charset="0"/>
                <a:ea typeface="+mn-ea"/>
                <a:cs typeface="+mn-cs"/>
              </a:rPr>
              <a:t>короткое руководство</a:t>
            </a:r>
            <a:br>
              <a:rPr lang="ru-RU" sz="1100" b="0" i="0" kern="1200" spc="0" baseline="0" dirty="0">
                <a:solidFill>
                  <a:schemeClr val="bg1">
                    <a:lumMod val="50000"/>
                  </a:schemeClr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100" b="0" i="0" kern="1200" spc="0" baseline="0" dirty="0">
                <a:solidFill>
                  <a:schemeClr val="bg1">
                    <a:lumMod val="50000"/>
                  </a:schemeClr>
                </a:solidFill>
                <a:latin typeface="FSRAILWAY Book" panose="020B0503040504020204" pitchFamily="34" charset="0"/>
                <a:ea typeface="+mn-ea"/>
                <a:cs typeface="+mn-cs"/>
              </a:rPr>
              <a:t>по использованию шаблона</a:t>
            </a:r>
          </a:p>
        </p:txBody>
      </p:sp>
    </p:spTree>
    <p:extLst>
      <p:ext uri="{BB962C8B-B14F-4D97-AF65-F5344CB8AC3E}">
        <p14:creationId xmlns:p14="http://schemas.microsoft.com/office/powerpoint/2010/main" val="32633473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(Рабочие) 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652A3713-1DE2-F5A8-0F79-EFDCF3DC72A8}"/>
              </a:ext>
            </a:extLst>
          </p:cNvPr>
          <p:cNvGrpSpPr/>
          <p:nvPr userDrawn="1"/>
        </p:nvGrpSpPr>
        <p:grpSpPr>
          <a:xfrm>
            <a:off x="0" y="1376362"/>
            <a:ext cx="12479070" cy="3672171"/>
            <a:chOff x="28575" y="1376362"/>
            <a:chExt cx="12479070" cy="3672171"/>
          </a:xfrm>
          <a:solidFill>
            <a:srgbClr val="FF8710"/>
          </a:solidFill>
        </p:grpSpPr>
        <p:sp>
          <p:nvSpPr>
            <p:cNvPr id="11" name="Прямоугольник 2">
              <a:extLst>
                <a:ext uri="{FF2B5EF4-FFF2-40B4-BE49-F238E27FC236}">
                  <a16:creationId xmlns:a16="http://schemas.microsoft.com/office/drawing/2014/main" id="{C8F80AAA-8A74-5FAF-C2B1-6723DDA245FD}"/>
                </a:ext>
              </a:extLst>
            </p:cNvPr>
            <p:cNvSpPr/>
            <p:nvPr userDrawn="1"/>
          </p:nvSpPr>
          <p:spPr>
            <a:xfrm>
              <a:off x="28575" y="1376363"/>
              <a:ext cx="10149541" cy="3672170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9541" h="3672170">
                  <a:moveTo>
                    <a:pt x="0" y="0"/>
                  </a:moveTo>
                  <a:lnTo>
                    <a:pt x="10149541" y="3175"/>
                  </a:lnTo>
                  <a:lnTo>
                    <a:pt x="7395135" y="3667501"/>
                  </a:lnTo>
                  <a:lnTo>
                    <a:pt x="0" y="367217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2" name="Прямоугольник 2">
              <a:extLst>
                <a:ext uri="{FF2B5EF4-FFF2-40B4-BE49-F238E27FC236}">
                  <a16:creationId xmlns:a16="http://schemas.microsoft.com/office/drawing/2014/main" id="{F2C24A5E-96AF-AD22-B446-B08F2D5FD9AB}"/>
                </a:ext>
              </a:extLst>
            </p:cNvPr>
            <p:cNvSpPr/>
            <p:nvPr userDrawn="1"/>
          </p:nvSpPr>
          <p:spPr>
            <a:xfrm>
              <a:off x="9588944" y="1377427"/>
              <a:ext cx="1299451" cy="122637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585" h="3659521">
                  <a:moveTo>
                    <a:pt x="2728586" y="6299"/>
                  </a:moveTo>
                  <a:lnTo>
                    <a:pt x="3877585" y="0"/>
                  </a:lnTo>
                  <a:lnTo>
                    <a:pt x="1123178" y="3654851"/>
                  </a:lnTo>
                  <a:lnTo>
                    <a:pt x="0" y="3659521"/>
                  </a:lnTo>
                  <a:lnTo>
                    <a:pt x="2728586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3" name="Прямоугольник 2">
              <a:extLst>
                <a:ext uri="{FF2B5EF4-FFF2-40B4-BE49-F238E27FC236}">
                  <a16:creationId xmlns:a16="http://schemas.microsoft.com/office/drawing/2014/main" id="{E5BB677D-8680-DDC8-96D4-94CF8DC9FAC1}"/>
                </a:ext>
              </a:extLst>
            </p:cNvPr>
            <p:cNvSpPr/>
            <p:nvPr userDrawn="1"/>
          </p:nvSpPr>
          <p:spPr>
            <a:xfrm>
              <a:off x="10287445" y="1377427"/>
              <a:ext cx="1232776" cy="122637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626" h="3659521">
                  <a:moveTo>
                    <a:pt x="2747535" y="6299"/>
                  </a:moveTo>
                  <a:lnTo>
                    <a:pt x="3678626" y="0"/>
                  </a:lnTo>
                  <a:lnTo>
                    <a:pt x="952642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4" name="Прямоугольник 2">
              <a:extLst>
                <a:ext uri="{FF2B5EF4-FFF2-40B4-BE49-F238E27FC236}">
                  <a16:creationId xmlns:a16="http://schemas.microsoft.com/office/drawing/2014/main" id="{944E8809-ABAF-574E-41B8-29348CF8A110}"/>
                </a:ext>
              </a:extLst>
            </p:cNvPr>
            <p:cNvSpPr/>
            <p:nvPr userDrawn="1"/>
          </p:nvSpPr>
          <p:spPr>
            <a:xfrm>
              <a:off x="10906570" y="1377427"/>
              <a:ext cx="1175626" cy="122637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8090" h="3659521">
                  <a:moveTo>
                    <a:pt x="2747535" y="6299"/>
                  </a:moveTo>
                  <a:lnTo>
                    <a:pt x="3508090" y="0"/>
                  </a:lnTo>
                  <a:lnTo>
                    <a:pt x="782106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5" name="Прямоугольник 2">
              <a:extLst>
                <a:ext uri="{FF2B5EF4-FFF2-40B4-BE49-F238E27FC236}">
                  <a16:creationId xmlns:a16="http://schemas.microsoft.com/office/drawing/2014/main" id="{A77A7A27-FC04-AB82-5B7B-877BE650A89E}"/>
                </a:ext>
              </a:extLst>
            </p:cNvPr>
            <p:cNvSpPr/>
            <p:nvPr userDrawn="1"/>
          </p:nvSpPr>
          <p:spPr>
            <a:xfrm>
              <a:off x="11500294" y="1376362"/>
              <a:ext cx="1007351" cy="1225873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103285 w 2863840"/>
                <a:gd name="connsiteY0" fmla="*/ 6299 h 3654851"/>
                <a:gd name="connsiteX1" fmla="*/ 2863840 w 2863840"/>
                <a:gd name="connsiteY1" fmla="*/ 0 h 3654851"/>
                <a:gd name="connsiteX2" fmla="*/ 137856 w 2863840"/>
                <a:gd name="connsiteY2" fmla="*/ 3654851 h 3654851"/>
                <a:gd name="connsiteX3" fmla="*/ 0 w 2863840"/>
                <a:gd name="connsiteY3" fmla="*/ 3536356 h 3654851"/>
                <a:gd name="connsiteX4" fmla="*/ 2103285 w 2863840"/>
                <a:gd name="connsiteY4" fmla="*/ 6299 h 3654851"/>
                <a:gd name="connsiteX0" fmla="*/ 2216976 w 2977531"/>
                <a:gd name="connsiteY0" fmla="*/ 6299 h 3654851"/>
                <a:gd name="connsiteX1" fmla="*/ 2977531 w 2977531"/>
                <a:gd name="connsiteY1" fmla="*/ 0 h 3654851"/>
                <a:gd name="connsiteX2" fmla="*/ 251547 w 2977531"/>
                <a:gd name="connsiteY2" fmla="*/ 3654851 h 3654851"/>
                <a:gd name="connsiteX3" fmla="*/ 0 w 2977531"/>
                <a:gd name="connsiteY3" fmla="*/ 3631098 h 3654851"/>
                <a:gd name="connsiteX4" fmla="*/ 2216976 w 2977531"/>
                <a:gd name="connsiteY4" fmla="*/ 6299 h 3654851"/>
                <a:gd name="connsiteX0" fmla="*/ 2008542 w 2769097"/>
                <a:gd name="connsiteY0" fmla="*/ 6299 h 3654851"/>
                <a:gd name="connsiteX1" fmla="*/ 2769097 w 2769097"/>
                <a:gd name="connsiteY1" fmla="*/ 0 h 3654851"/>
                <a:gd name="connsiteX2" fmla="*/ 43113 w 2769097"/>
                <a:gd name="connsiteY2" fmla="*/ 3654851 h 3654851"/>
                <a:gd name="connsiteX3" fmla="*/ 0 w 2769097"/>
                <a:gd name="connsiteY3" fmla="*/ 3242654 h 3654851"/>
                <a:gd name="connsiteX4" fmla="*/ 2008542 w 2769097"/>
                <a:gd name="connsiteY4" fmla="*/ 6299 h 3654851"/>
                <a:gd name="connsiteX0" fmla="*/ 2245398 w 3005953"/>
                <a:gd name="connsiteY0" fmla="*/ 6299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245398 w 3005953"/>
                <a:gd name="connsiteY4" fmla="*/ 6299 h 3654851"/>
                <a:gd name="connsiteX0" fmla="*/ 2633843 w 3005953"/>
                <a:gd name="connsiteY0" fmla="*/ 15774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633843 w 3005953"/>
                <a:gd name="connsiteY4" fmla="*/ 15774 h 3654851"/>
                <a:gd name="connsiteX0" fmla="*/ 2794905 w 3005953"/>
                <a:gd name="connsiteY0" fmla="*/ 25248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794905 w 3005953"/>
                <a:gd name="connsiteY4" fmla="*/ 25248 h 3654851"/>
                <a:gd name="connsiteX0" fmla="*/ 2757008 w 3005953"/>
                <a:gd name="connsiteY0" fmla="*/ 0 h 3658026"/>
                <a:gd name="connsiteX1" fmla="*/ 3005953 w 3005953"/>
                <a:gd name="connsiteY1" fmla="*/ 3175 h 3658026"/>
                <a:gd name="connsiteX2" fmla="*/ 279969 w 3005953"/>
                <a:gd name="connsiteY2" fmla="*/ 3658026 h 3658026"/>
                <a:gd name="connsiteX3" fmla="*/ 0 w 3005953"/>
                <a:gd name="connsiteY3" fmla="*/ 3653222 h 3658026"/>
                <a:gd name="connsiteX4" fmla="*/ 2757008 w 3005953"/>
                <a:gd name="connsiteY4" fmla="*/ 0 h 36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5953" h="3658026">
                  <a:moveTo>
                    <a:pt x="2757008" y="0"/>
                  </a:moveTo>
                  <a:lnTo>
                    <a:pt x="3005953" y="3175"/>
                  </a:lnTo>
                  <a:lnTo>
                    <a:pt x="279969" y="3658026"/>
                  </a:lnTo>
                  <a:lnTo>
                    <a:pt x="0" y="3653222"/>
                  </a:lnTo>
                  <a:lnTo>
                    <a:pt x="275700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0A1C9D-1393-2829-F295-F35E4F037A5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1818288"/>
            <a:ext cx="7813675" cy="2785241"/>
          </a:xfrm>
        </p:spPr>
        <p:txBody>
          <a:bodyPr anchor="t">
            <a:normAutofit/>
          </a:bodyPr>
          <a:lstStyle>
            <a:lvl1pPr algn="l">
              <a:defRPr sz="4800">
                <a:solidFill>
                  <a:schemeClr val="tx1"/>
                </a:solidFill>
                <a:latin typeface="RussianRail G Pro" panose="02000503040000020004" pitchFamily="2" charset="0"/>
              </a:defRPr>
            </a:lvl1pPr>
          </a:lstStyle>
          <a:p>
            <a:r>
              <a:rPr lang="ru-RU" dirty="0"/>
              <a:t>/ ЗАГОЛОВОК ЗАГЛАВНЫМИ</a:t>
            </a:r>
            <a:br>
              <a:rPr lang="ru-RU" dirty="0"/>
            </a:br>
            <a:r>
              <a:rPr lang="ru-RU" dirty="0"/>
              <a:t>БУКВАМИ МАКСИМУМ</a:t>
            </a:r>
            <a:br>
              <a:rPr lang="ru-RU" dirty="0"/>
            </a:br>
            <a:r>
              <a:rPr lang="ru-RU" dirty="0"/>
              <a:t>4 СТРОКИ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63BDE24-C031-D378-717E-89E36F6EDC5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5277997"/>
            <a:ext cx="7813675" cy="706878"/>
          </a:xfrm>
        </p:spPr>
        <p:txBody>
          <a:bodyPr/>
          <a:lstStyle>
            <a:lvl1pPr marL="0" indent="0" algn="l">
              <a:buNone/>
              <a:defRPr sz="2400" b="0" i="0">
                <a:latin typeface="FSRAILWAY Book" panose="020B0503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D6DEBFD-6163-B06F-EF46-78A48860E3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5613" y="5461864"/>
            <a:ext cx="2403475" cy="523011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C81EB675-2032-3FC2-8461-B62DE10E52EF}"/>
              </a:ext>
            </a:extLst>
          </p:cNvPr>
          <p:cNvGrpSpPr/>
          <p:nvPr userDrawn="1"/>
        </p:nvGrpSpPr>
        <p:grpSpPr>
          <a:xfrm>
            <a:off x="874713" y="551990"/>
            <a:ext cx="45719" cy="272382"/>
            <a:chOff x="1046163" y="441325"/>
            <a:chExt cx="45719" cy="272382"/>
          </a:xfrm>
          <a:solidFill>
            <a:schemeClr val="tx1"/>
          </a:solidFill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33594B65-5F04-CCBA-1C1A-A1BBBE67C2E7}"/>
                </a:ext>
              </a:extLst>
            </p:cNvPr>
            <p:cNvSpPr/>
            <p:nvPr userDrawn="1"/>
          </p:nvSpPr>
          <p:spPr>
            <a:xfrm>
              <a:off x="1046163" y="441325"/>
              <a:ext cx="4571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78BA2D45-682F-A0E5-F970-D9F138C15FAC}"/>
                </a:ext>
              </a:extLst>
            </p:cNvPr>
            <p:cNvSpPr/>
            <p:nvPr userDrawn="1"/>
          </p:nvSpPr>
          <p:spPr>
            <a:xfrm>
              <a:off x="1046163" y="554657"/>
              <a:ext cx="4571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176907D2-D1CD-240C-B67B-A5E080B4A574}"/>
                </a:ext>
              </a:extLst>
            </p:cNvPr>
            <p:cNvSpPr/>
            <p:nvPr userDrawn="1"/>
          </p:nvSpPr>
          <p:spPr>
            <a:xfrm>
              <a:off x="1046163" y="667988"/>
              <a:ext cx="4571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6555958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7" orient="horz" pos="550">
          <p15:clr>
            <a:srgbClr val="A4A3A4"/>
          </p15:clr>
        </p15:guide>
        <p15:guide id="18" orient="horz" pos="3770">
          <p15:clr>
            <a:srgbClr val="A4A3A4"/>
          </p15:clr>
        </p15:guide>
        <p15:guide id="19" orient="horz" pos="4042">
          <p15:clr>
            <a:srgbClr val="A4A3A4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(Офис) 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D9569C36-FEFF-A131-A5F2-1825AF07B96D}"/>
              </a:ext>
            </a:extLst>
          </p:cNvPr>
          <p:cNvGrpSpPr/>
          <p:nvPr userDrawn="1"/>
        </p:nvGrpSpPr>
        <p:grpSpPr>
          <a:xfrm>
            <a:off x="0" y="1376362"/>
            <a:ext cx="12479070" cy="3672171"/>
            <a:chOff x="28575" y="1376362"/>
            <a:chExt cx="12479070" cy="3672171"/>
          </a:xfrm>
          <a:solidFill>
            <a:srgbClr val="0AB773"/>
          </a:solidFill>
        </p:grpSpPr>
        <p:sp>
          <p:nvSpPr>
            <p:cNvPr id="25" name="Прямоугольник 2">
              <a:extLst>
                <a:ext uri="{FF2B5EF4-FFF2-40B4-BE49-F238E27FC236}">
                  <a16:creationId xmlns:a16="http://schemas.microsoft.com/office/drawing/2014/main" id="{9D257D26-21C6-F487-3230-AC2E6D8E56E9}"/>
                </a:ext>
              </a:extLst>
            </p:cNvPr>
            <p:cNvSpPr/>
            <p:nvPr userDrawn="1"/>
          </p:nvSpPr>
          <p:spPr>
            <a:xfrm>
              <a:off x="28575" y="1376363"/>
              <a:ext cx="10149541" cy="3672170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9541" h="3672170">
                  <a:moveTo>
                    <a:pt x="0" y="0"/>
                  </a:moveTo>
                  <a:lnTo>
                    <a:pt x="10149541" y="3175"/>
                  </a:lnTo>
                  <a:lnTo>
                    <a:pt x="7395135" y="3667501"/>
                  </a:lnTo>
                  <a:lnTo>
                    <a:pt x="0" y="367217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6" name="Прямоугольник 2">
              <a:extLst>
                <a:ext uri="{FF2B5EF4-FFF2-40B4-BE49-F238E27FC236}">
                  <a16:creationId xmlns:a16="http://schemas.microsoft.com/office/drawing/2014/main" id="{FD22B20D-F0B5-29A0-92DB-58696EE5A65F}"/>
                </a:ext>
              </a:extLst>
            </p:cNvPr>
            <p:cNvSpPr/>
            <p:nvPr userDrawn="1"/>
          </p:nvSpPr>
          <p:spPr>
            <a:xfrm>
              <a:off x="9588944" y="1377427"/>
              <a:ext cx="1299451" cy="122637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585" h="3659521">
                  <a:moveTo>
                    <a:pt x="2728586" y="6299"/>
                  </a:moveTo>
                  <a:lnTo>
                    <a:pt x="3877585" y="0"/>
                  </a:lnTo>
                  <a:lnTo>
                    <a:pt x="1123178" y="3654851"/>
                  </a:lnTo>
                  <a:lnTo>
                    <a:pt x="0" y="3659521"/>
                  </a:lnTo>
                  <a:lnTo>
                    <a:pt x="2728586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7" name="Прямоугольник 2">
              <a:extLst>
                <a:ext uri="{FF2B5EF4-FFF2-40B4-BE49-F238E27FC236}">
                  <a16:creationId xmlns:a16="http://schemas.microsoft.com/office/drawing/2014/main" id="{44C1E0F4-A4C9-5345-7544-C7FA0E3E7A14}"/>
                </a:ext>
              </a:extLst>
            </p:cNvPr>
            <p:cNvSpPr/>
            <p:nvPr userDrawn="1"/>
          </p:nvSpPr>
          <p:spPr>
            <a:xfrm>
              <a:off x="10287445" y="1377427"/>
              <a:ext cx="1232776" cy="122637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626" h="3659521">
                  <a:moveTo>
                    <a:pt x="2747535" y="6299"/>
                  </a:moveTo>
                  <a:lnTo>
                    <a:pt x="3678626" y="0"/>
                  </a:lnTo>
                  <a:lnTo>
                    <a:pt x="952642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8" name="Прямоугольник 2">
              <a:extLst>
                <a:ext uri="{FF2B5EF4-FFF2-40B4-BE49-F238E27FC236}">
                  <a16:creationId xmlns:a16="http://schemas.microsoft.com/office/drawing/2014/main" id="{56641D1E-7BDE-C789-03DE-B8F91B092963}"/>
                </a:ext>
              </a:extLst>
            </p:cNvPr>
            <p:cNvSpPr/>
            <p:nvPr userDrawn="1"/>
          </p:nvSpPr>
          <p:spPr>
            <a:xfrm>
              <a:off x="10906570" y="1377427"/>
              <a:ext cx="1175626" cy="122637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8090" h="3659521">
                  <a:moveTo>
                    <a:pt x="2747535" y="6299"/>
                  </a:moveTo>
                  <a:lnTo>
                    <a:pt x="3508090" y="0"/>
                  </a:lnTo>
                  <a:lnTo>
                    <a:pt x="782106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9" name="Прямоугольник 2">
              <a:extLst>
                <a:ext uri="{FF2B5EF4-FFF2-40B4-BE49-F238E27FC236}">
                  <a16:creationId xmlns:a16="http://schemas.microsoft.com/office/drawing/2014/main" id="{3271C203-A6DD-B001-2B39-0672A0C0D4E5}"/>
                </a:ext>
              </a:extLst>
            </p:cNvPr>
            <p:cNvSpPr/>
            <p:nvPr userDrawn="1"/>
          </p:nvSpPr>
          <p:spPr>
            <a:xfrm>
              <a:off x="11500294" y="1376362"/>
              <a:ext cx="1007351" cy="1225873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103285 w 2863840"/>
                <a:gd name="connsiteY0" fmla="*/ 6299 h 3654851"/>
                <a:gd name="connsiteX1" fmla="*/ 2863840 w 2863840"/>
                <a:gd name="connsiteY1" fmla="*/ 0 h 3654851"/>
                <a:gd name="connsiteX2" fmla="*/ 137856 w 2863840"/>
                <a:gd name="connsiteY2" fmla="*/ 3654851 h 3654851"/>
                <a:gd name="connsiteX3" fmla="*/ 0 w 2863840"/>
                <a:gd name="connsiteY3" fmla="*/ 3536356 h 3654851"/>
                <a:gd name="connsiteX4" fmla="*/ 2103285 w 2863840"/>
                <a:gd name="connsiteY4" fmla="*/ 6299 h 3654851"/>
                <a:gd name="connsiteX0" fmla="*/ 2216976 w 2977531"/>
                <a:gd name="connsiteY0" fmla="*/ 6299 h 3654851"/>
                <a:gd name="connsiteX1" fmla="*/ 2977531 w 2977531"/>
                <a:gd name="connsiteY1" fmla="*/ 0 h 3654851"/>
                <a:gd name="connsiteX2" fmla="*/ 251547 w 2977531"/>
                <a:gd name="connsiteY2" fmla="*/ 3654851 h 3654851"/>
                <a:gd name="connsiteX3" fmla="*/ 0 w 2977531"/>
                <a:gd name="connsiteY3" fmla="*/ 3631098 h 3654851"/>
                <a:gd name="connsiteX4" fmla="*/ 2216976 w 2977531"/>
                <a:gd name="connsiteY4" fmla="*/ 6299 h 3654851"/>
                <a:gd name="connsiteX0" fmla="*/ 2008542 w 2769097"/>
                <a:gd name="connsiteY0" fmla="*/ 6299 h 3654851"/>
                <a:gd name="connsiteX1" fmla="*/ 2769097 w 2769097"/>
                <a:gd name="connsiteY1" fmla="*/ 0 h 3654851"/>
                <a:gd name="connsiteX2" fmla="*/ 43113 w 2769097"/>
                <a:gd name="connsiteY2" fmla="*/ 3654851 h 3654851"/>
                <a:gd name="connsiteX3" fmla="*/ 0 w 2769097"/>
                <a:gd name="connsiteY3" fmla="*/ 3242654 h 3654851"/>
                <a:gd name="connsiteX4" fmla="*/ 2008542 w 2769097"/>
                <a:gd name="connsiteY4" fmla="*/ 6299 h 3654851"/>
                <a:gd name="connsiteX0" fmla="*/ 2245398 w 3005953"/>
                <a:gd name="connsiteY0" fmla="*/ 6299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245398 w 3005953"/>
                <a:gd name="connsiteY4" fmla="*/ 6299 h 3654851"/>
                <a:gd name="connsiteX0" fmla="*/ 2633843 w 3005953"/>
                <a:gd name="connsiteY0" fmla="*/ 15774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633843 w 3005953"/>
                <a:gd name="connsiteY4" fmla="*/ 15774 h 3654851"/>
                <a:gd name="connsiteX0" fmla="*/ 2794905 w 3005953"/>
                <a:gd name="connsiteY0" fmla="*/ 25248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794905 w 3005953"/>
                <a:gd name="connsiteY4" fmla="*/ 25248 h 3654851"/>
                <a:gd name="connsiteX0" fmla="*/ 2757008 w 3005953"/>
                <a:gd name="connsiteY0" fmla="*/ 0 h 3658026"/>
                <a:gd name="connsiteX1" fmla="*/ 3005953 w 3005953"/>
                <a:gd name="connsiteY1" fmla="*/ 3175 h 3658026"/>
                <a:gd name="connsiteX2" fmla="*/ 279969 w 3005953"/>
                <a:gd name="connsiteY2" fmla="*/ 3658026 h 3658026"/>
                <a:gd name="connsiteX3" fmla="*/ 0 w 3005953"/>
                <a:gd name="connsiteY3" fmla="*/ 3653222 h 3658026"/>
                <a:gd name="connsiteX4" fmla="*/ 2757008 w 3005953"/>
                <a:gd name="connsiteY4" fmla="*/ 0 h 36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5953" h="3658026">
                  <a:moveTo>
                    <a:pt x="2757008" y="0"/>
                  </a:moveTo>
                  <a:lnTo>
                    <a:pt x="3005953" y="3175"/>
                  </a:lnTo>
                  <a:lnTo>
                    <a:pt x="279969" y="3658026"/>
                  </a:lnTo>
                  <a:lnTo>
                    <a:pt x="0" y="3653222"/>
                  </a:lnTo>
                  <a:lnTo>
                    <a:pt x="275700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30" name="Заголовок 1">
            <a:extLst>
              <a:ext uri="{FF2B5EF4-FFF2-40B4-BE49-F238E27FC236}">
                <a16:creationId xmlns:a16="http://schemas.microsoft.com/office/drawing/2014/main" id="{A318726A-8E74-B200-1476-C13B597125B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1818288"/>
            <a:ext cx="7813675" cy="2785241"/>
          </a:xfrm>
        </p:spPr>
        <p:txBody>
          <a:bodyPr anchor="t">
            <a:normAutofit/>
          </a:bodyPr>
          <a:lstStyle>
            <a:lvl1pPr algn="l">
              <a:defRPr sz="4800">
                <a:solidFill>
                  <a:schemeClr val="bg1"/>
                </a:solidFill>
                <a:latin typeface="RussianRail G Pro" panose="02000503040000020004" pitchFamily="2" charset="0"/>
              </a:defRPr>
            </a:lvl1pPr>
          </a:lstStyle>
          <a:p>
            <a:r>
              <a:rPr lang="ru-RU" dirty="0"/>
              <a:t>/ ЗАГОЛОВОК ЗАГЛАВНЫМИ</a:t>
            </a:r>
            <a:br>
              <a:rPr lang="ru-RU" dirty="0"/>
            </a:br>
            <a:r>
              <a:rPr lang="ru-RU" dirty="0"/>
              <a:t>БУКВАМИ МАКСИМУМ</a:t>
            </a:r>
            <a:br>
              <a:rPr lang="ru-RU" dirty="0"/>
            </a:br>
            <a:r>
              <a:rPr lang="ru-RU" dirty="0"/>
              <a:t>4 СТРОКИ</a:t>
            </a:r>
          </a:p>
        </p:txBody>
      </p:sp>
      <p:sp>
        <p:nvSpPr>
          <p:cNvPr id="31" name="Подзаголовок 2">
            <a:extLst>
              <a:ext uri="{FF2B5EF4-FFF2-40B4-BE49-F238E27FC236}">
                <a16:creationId xmlns:a16="http://schemas.microsoft.com/office/drawing/2014/main" id="{826FC6F6-2BD3-9733-0A66-E7DF60D2BE3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5277997"/>
            <a:ext cx="7813675" cy="706878"/>
          </a:xfrm>
        </p:spPr>
        <p:txBody>
          <a:bodyPr/>
          <a:lstStyle>
            <a:lvl1pPr marL="0" indent="0" algn="l">
              <a:buNone/>
              <a:defRPr sz="2400" b="0" i="0">
                <a:latin typeface="FSRAILWAY Book" panose="020B0503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8AF0DA2-1FEA-CAFE-10B3-B4190F5217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5613" y="5461864"/>
            <a:ext cx="2403475" cy="523011"/>
          </a:xfrm>
          <a:prstGeom prst="rect">
            <a:avLst/>
          </a:prstGeom>
        </p:spPr>
      </p:pic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68A18165-BE72-4FD5-2A71-FB67735FE4B6}"/>
              </a:ext>
            </a:extLst>
          </p:cNvPr>
          <p:cNvGrpSpPr/>
          <p:nvPr userDrawn="1"/>
        </p:nvGrpSpPr>
        <p:grpSpPr>
          <a:xfrm>
            <a:off x="874713" y="551990"/>
            <a:ext cx="45719" cy="272382"/>
            <a:chOff x="1046163" y="441325"/>
            <a:chExt cx="45719" cy="272382"/>
          </a:xfrm>
          <a:solidFill>
            <a:schemeClr val="tx1"/>
          </a:solidFill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375E487D-94AB-3DD8-7C09-8CF638685866}"/>
                </a:ext>
              </a:extLst>
            </p:cNvPr>
            <p:cNvSpPr/>
            <p:nvPr userDrawn="1"/>
          </p:nvSpPr>
          <p:spPr>
            <a:xfrm>
              <a:off x="1046163" y="441325"/>
              <a:ext cx="4571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id="{022D7316-D76A-A49F-E25C-1EB74CE33676}"/>
                </a:ext>
              </a:extLst>
            </p:cNvPr>
            <p:cNvSpPr/>
            <p:nvPr userDrawn="1"/>
          </p:nvSpPr>
          <p:spPr>
            <a:xfrm>
              <a:off x="1046163" y="554657"/>
              <a:ext cx="4571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id="{0F8BF6AD-6CDE-7187-C73C-DF00F78528B3}"/>
                </a:ext>
              </a:extLst>
            </p:cNvPr>
            <p:cNvSpPr/>
            <p:nvPr userDrawn="1"/>
          </p:nvSpPr>
          <p:spPr>
            <a:xfrm>
              <a:off x="1046163" y="667988"/>
              <a:ext cx="4571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23752593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7" orient="horz" pos="550">
          <p15:clr>
            <a:srgbClr val="A4A3A4"/>
          </p15:clr>
        </p15:guide>
        <p15:guide id="18" orient="horz" pos="3770">
          <p15:clr>
            <a:srgbClr val="A4A3A4"/>
          </p15:clr>
        </p15:guide>
        <p15:guide id="19" orient="horz" pos="4042">
          <p15:clr>
            <a:srgbClr val="A4A3A4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(ИТ) 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D9569C36-FEFF-A131-A5F2-1825AF07B96D}"/>
              </a:ext>
            </a:extLst>
          </p:cNvPr>
          <p:cNvGrpSpPr/>
          <p:nvPr userDrawn="1"/>
        </p:nvGrpSpPr>
        <p:grpSpPr>
          <a:xfrm>
            <a:off x="0" y="1376362"/>
            <a:ext cx="12479070" cy="3672171"/>
            <a:chOff x="28575" y="1376362"/>
            <a:chExt cx="12479070" cy="3672171"/>
          </a:xfrm>
          <a:solidFill>
            <a:srgbClr val="9B3DC3"/>
          </a:solidFill>
        </p:grpSpPr>
        <p:sp>
          <p:nvSpPr>
            <p:cNvPr id="25" name="Прямоугольник 2">
              <a:extLst>
                <a:ext uri="{FF2B5EF4-FFF2-40B4-BE49-F238E27FC236}">
                  <a16:creationId xmlns:a16="http://schemas.microsoft.com/office/drawing/2014/main" id="{9D257D26-21C6-F487-3230-AC2E6D8E56E9}"/>
                </a:ext>
              </a:extLst>
            </p:cNvPr>
            <p:cNvSpPr/>
            <p:nvPr userDrawn="1"/>
          </p:nvSpPr>
          <p:spPr>
            <a:xfrm>
              <a:off x="28575" y="1376363"/>
              <a:ext cx="10149541" cy="3672170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9541" h="3672170">
                  <a:moveTo>
                    <a:pt x="0" y="0"/>
                  </a:moveTo>
                  <a:lnTo>
                    <a:pt x="10149541" y="3175"/>
                  </a:lnTo>
                  <a:lnTo>
                    <a:pt x="7395135" y="3667501"/>
                  </a:lnTo>
                  <a:lnTo>
                    <a:pt x="0" y="367217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6" name="Прямоугольник 2">
              <a:extLst>
                <a:ext uri="{FF2B5EF4-FFF2-40B4-BE49-F238E27FC236}">
                  <a16:creationId xmlns:a16="http://schemas.microsoft.com/office/drawing/2014/main" id="{FD22B20D-F0B5-29A0-92DB-58696EE5A65F}"/>
                </a:ext>
              </a:extLst>
            </p:cNvPr>
            <p:cNvSpPr/>
            <p:nvPr userDrawn="1"/>
          </p:nvSpPr>
          <p:spPr>
            <a:xfrm>
              <a:off x="9588944" y="1377427"/>
              <a:ext cx="1299451" cy="122637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585" h="3659521">
                  <a:moveTo>
                    <a:pt x="2728586" y="6299"/>
                  </a:moveTo>
                  <a:lnTo>
                    <a:pt x="3877585" y="0"/>
                  </a:lnTo>
                  <a:lnTo>
                    <a:pt x="1123178" y="3654851"/>
                  </a:lnTo>
                  <a:lnTo>
                    <a:pt x="0" y="3659521"/>
                  </a:lnTo>
                  <a:lnTo>
                    <a:pt x="2728586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7" name="Прямоугольник 2">
              <a:extLst>
                <a:ext uri="{FF2B5EF4-FFF2-40B4-BE49-F238E27FC236}">
                  <a16:creationId xmlns:a16="http://schemas.microsoft.com/office/drawing/2014/main" id="{44C1E0F4-A4C9-5345-7544-C7FA0E3E7A14}"/>
                </a:ext>
              </a:extLst>
            </p:cNvPr>
            <p:cNvSpPr/>
            <p:nvPr userDrawn="1"/>
          </p:nvSpPr>
          <p:spPr>
            <a:xfrm>
              <a:off x="10287445" y="1377427"/>
              <a:ext cx="1232776" cy="122637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626" h="3659521">
                  <a:moveTo>
                    <a:pt x="2747535" y="6299"/>
                  </a:moveTo>
                  <a:lnTo>
                    <a:pt x="3678626" y="0"/>
                  </a:lnTo>
                  <a:lnTo>
                    <a:pt x="952642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8" name="Прямоугольник 2">
              <a:extLst>
                <a:ext uri="{FF2B5EF4-FFF2-40B4-BE49-F238E27FC236}">
                  <a16:creationId xmlns:a16="http://schemas.microsoft.com/office/drawing/2014/main" id="{56641D1E-7BDE-C789-03DE-B8F91B092963}"/>
                </a:ext>
              </a:extLst>
            </p:cNvPr>
            <p:cNvSpPr/>
            <p:nvPr userDrawn="1"/>
          </p:nvSpPr>
          <p:spPr>
            <a:xfrm>
              <a:off x="10906570" y="1377427"/>
              <a:ext cx="1175626" cy="122637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8090" h="3659521">
                  <a:moveTo>
                    <a:pt x="2747535" y="6299"/>
                  </a:moveTo>
                  <a:lnTo>
                    <a:pt x="3508090" y="0"/>
                  </a:lnTo>
                  <a:lnTo>
                    <a:pt x="782106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9" name="Прямоугольник 2">
              <a:extLst>
                <a:ext uri="{FF2B5EF4-FFF2-40B4-BE49-F238E27FC236}">
                  <a16:creationId xmlns:a16="http://schemas.microsoft.com/office/drawing/2014/main" id="{3271C203-A6DD-B001-2B39-0672A0C0D4E5}"/>
                </a:ext>
              </a:extLst>
            </p:cNvPr>
            <p:cNvSpPr/>
            <p:nvPr userDrawn="1"/>
          </p:nvSpPr>
          <p:spPr>
            <a:xfrm>
              <a:off x="11500294" y="1376362"/>
              <a:ext cx="1007351" cy="1225873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103285 w 2863840"/>
                <a:gd name="connsiteY0" fmla="*/ 6299 h 3654851"/>
                <a:gd name="connsiteX1" fmla="*/ 2863840 w 2863840"/>
                <a:gd name="connsiteY1" fmla="*/ 0 h 3654851"/>
                <a:gd name="connsiteX2" fmla="*/ 137856 w 2863840"/>
                <a:gd name="connsiteY2" fmla="*/ 3654851 h 3654851"/>
                <a:gd name="connsiteX3" fmla="*/ 0 w 2863840"/>
                <a:gd name="connsiteY3" fmla="*/ 3536356 h 3654851"/>
                <a:gd name="connsiteX4" fmla="*/ 2103285 w 2863840"/>
                <a:gd name="connsiteY4" fmla="*/ 6299 h 3654851"/>
                <a:gd name="connsiteX0" fmla="*/ 2216976 w 2977531"/>
                <a:gd name="connsiteY0" fmla="*/ 6299 h 3654851"/>
                <a:gd name="connsiteX1" fmla="*/ 2977531 w 2977531"/>
                <a:gd name="connsiteY1" fmla="*/ 0 h 3654851"/>
                <a:gd name="connsiteX2" fmla="*/ 251547 w 2977531"/>
                <a:gd name="connsiteY2" fmla="*/ 3654851 h 3654851"/>
                <a:gd name="connsiteX3" fmla="*/ 0 w 2977531"/>
                <a:gd name="connsiteY3" fmla="*/ 3631098 h 3654851"/>
                <a:gd name="connsiteX4" fmla="*/ 2216976 w 2977531"/>
                <a:gd name="connsiteY4" fmla="*/ 6299 h 3654851"/>
                <a:gd name="connsiteX0" fmla="*/ 2008542 w 2769097"/>
                <a:gd name="connsiteY0" fmla="*/ 6299 h 3654851"/>
                <a:gd name="connsiteX1" fmla="*/ 2769097 w 2769097"/>
                <a:gd name="connsiteY1" fmla="*/ 0 h 3654851"/>
                <a:gd name="connsiteX2" fmla="*/ 43113 w 2769097"/>
                <a:gd name="connsiteY2" fmla="*/ 3654851 h 3654851"/>
                <a:gd name="connsiteX3" fmla="*/ 0 w 2769097"/>
                <a:gd name="connsiteY3" fmla="*/ 3242654 h 3654851"/>
                <a:gd name="connsiteX4" fmla="*/ 2008542 w 2769097"/>
                <a:gd name="connsiteY4" fmla="*/ 6299 h 3654851"/>
                <a:gd name="connsiteX0" fmla="*/ 2245398 w 3005953"/>
                <a:gd name="connsiteY0" fmla="*/ 6299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245398 w 3005953"/>
                <a:gd name="connsiteY4" fmla="*/ 6299 h 3654851"/>
                <a:gd name="connsiteX0" fmla="*/ 2633843 w 3005953"/>
                <a:gd name="connsiteY0" fmla="*/ 15774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633843 w 3005953"/>
                <a:gd name="connsiteY4" fmla="*/ 15774 h 3654851"/>
                <a:gd name="connsiteX0" fmla="*/ 2794905 w 3005953"/>
                <a:gd name="connsiteY0" fmla="*/ 25248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794905 w 3005953"/>
                <a:gd name="connsiteY4" fmla="*/ 25248 h 3654851"/>
                <a:gd name="connsiteX0" fmla="*/ 2757008 w 3005953"/>
                <a:gd name="connsiteY0" fmla="*/ 0 h 3658026"/>
                <a:gd name="connsiteX1" fmla="*/ 3005953 w 3005953"/>
                <a:gd name="connsiteY1" fmla="*/ 3175 h 3658026"/>
                <a:gd name="connsiteX2" fmla="*/ 279969 w 3005953"/>
                <a:gd name="connsiteY2" fmla="*/ 3658026 h 3658026"/>
                <a:gd name="connsiteX3" fmla="*/ 0 w 3005953"/>
                <a:gd name="connsiteY3" fmla="*/ 3653222 h 3658026"/>
                <a:gd name="connsiteX4" fmla="*/ 2757008 w 3005953"/>
                <a:gd name="connsiteY4" fmla="*/ 0 h 36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5953" h="3658026">
                  <a:moveTo>
                    <a:pt x="2757008" y="0"/>
                  </a:moveTo>
                  <a:lnTo>
                    <a:pt x="3005953" y="3175"/>
                  </a:lnTo>
                  <a:lnTo>
                    <a:pt x="279969" y="3658026"/>
                  </a:lnTo>
                  <a:lnTo>
                    <a:pt x="0" y="3653222"/>
                  </a:lnTo>
                  <a:lnTo>
                    <a:pt x="275700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30" name="Заголовок 1">
            <a:extLst>
              <a:ext uri="{FF2B5EF4-FFF2-40B4-BE49-F238E27FC236}">
                <a16:creationId xmlns:a16="http://schemas.microsoft.com/office/drawing/2014/main" id="{A318726A-8E74-B200-1476-C13B597125B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1818288"/>
            <a:ext cx="7813675" cy="2785241"/>
          </a:xfrm>
        </p:spPr>
        <p:txBody>
          <a:bodyPr anchor="t">
            <a:normAutofit/>
          </a:bodyPr>
          <a:lstStyle>
            <a:lvl1pPr algn="l">
              <a:defRPr sz="4800">
                <a:solidFill>
                  <a:schemeClr val="bg1"/>
                </a:solidFill>
                <a:latin typeface="RussianRail G Pro" panose="02000503040000020004" pitchFamily="2" charset="0"/>
              </a:defRPr>
            </a:lvl1pPr>
          </a:lstStyle>
          <a:p>
            <a:r>
              <a:rPr lang="ru-RU" dirty="0"/>
              <a:t>/ ЗАГОЛОВОК ЗАГЛАВНЫМИ</a:t>
            </a:r>
            <a:br>
              <a:rPr lang="ru-RU" dirty="0"/>
            </a:br>
            <a:r>
              <a:rPr lang="ru-RU" dirty="0"/>
              <a:t>БУКВАМИ МАКСИМУМ</a:t>
            </a:r>
            <a:br>
              <a:rPr lang="ru-RU" dirty="0"/>
            </a:br>
            <a:r>
              <a:rPr lang="ru-RU" dirty="0"/>
              <a:t>4 СТРОКИ</a:t>
            </a:r>
          </a:p>
        </p:txBody>
      </p:sp>
      <p:sp>
        <p:nvSpPr>
          <p:cNvPr id="31" name="Подзаголовок 2">
            <a:extLst>
              <a:ext uri="{FF2B5EF4-FFF2-40B4-BE49-F238E27FC236}">
                <a16:creationId xmlns:a16="http://schemas.microsoft.com/office/drawing/2014/main" id="{826FC6F6-2BD3-9733-0A66-E7DF60D2BE3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5277997"/>
            <a:ext cx="7813675" cy="706878"/>
          </a:xfrm>
        </p:spPr>
        <p:txBody>
          <a:bodyPr/>
          <a:lstStyle>
            <a:lvl1pPr marL="0" indent="0" algn="l">
              <a:buNone/>
              <a:defRPr sz="2400" b="0" i="0">
                <a:latin typeface="FSRAILWAY Book" panose="020B0503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8AF0DA2-1FEA-CAFE-10B3-B4190F5217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5613" y="5461864"/>
            <a:ext cx="2403475" cy="523011"/>
          </a:xfrm>
          <a:prstGeom prst="rect">
            <a:avLst/>
          </a:prstGeom>
        </p:spPr>
      </p:pic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68A18165-BE72-4FD5-2A71-FB67735FE4B6}"/>
              </a:ext>
            </a:extLst>
          </p:cNvPr>
          <p:cNvGrpSpPr/>
          <p:nvPr userDrawn="1"/>
        </p:nvGrpSpPr>
        <p:grpSpPr>
          <a:xfrm>
            <a:off x="874713" y="551990"/>
            <a:ext cx="45719" cy="272382"/>
            <a:chOff x="1046163" y="441325"/>
            <a:chExt cx="45719" cy="272382"/>
          </a:xfrm>
          <a:solidFill>
            <a:schemeClr val="tx1"/>
          </a:solidFill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375E487D-94AB-3DD8-7C09-8CF638685866}"/>
                </a:ext>
              </a:extLst>
            </p:cNvPr>
            <p:cNvSpPr/>
            <p:nvPr userDrawn="1"/>
          </p:nvSpPr>
          <p:spPr>
            <a:xfrm>
              <a:off x="1046163" y="441325"/>
              <a:ext cx="4571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id="{022D7316-D76A-A49F-E25C-1EB74CE33676}"/>
                </a:ext>
              </a:extLst>
            </p:cNvPr>
            <p:cNvSpPr/>
            <p:nvPr userDrawn="1"/>
          </p:nvSpPr>
          <p:spPr>
            <a:xfrm>
              <a:off x="1046163" y="554657"/>
              <a:ext cx="4571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id="{0F8BF6AD-6CDE-7187-C73C-DF00F78528B3}"/>
                </a:ext>
              </a:extLst>
            </p:cNvPr>
            <p:cNvSpPr/>
            <p:nvPr userDrawn="1"/>
          </p:nvSpPr>
          <p:spPr>
            <a:xfrm>
              <a:off x="1046163" y="667988"/>
              <a:ext cx="4571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2622890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7" orient="horz" pos="550">
          <p15:clr>
            <a:srgbClr val="A4A3A4"/>
          </p15:clr>
        </p15:guide>
        <p15:guide id="18" orient="horz" pos="3770">
          <p15:clr>
            <a:srgbClr val="A4A3A4"/>
          </p15:clr>
        </p15:guide>
        <p15:guide id="19" orient="horz" pos="4042">
          <p15:clr>
            <a:srgbClr val="A4A3A4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(Студенты) 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D9569C36-FEFF-A131-A5F2-1825AF07B96D}"/>
              </a:ext>
            </a:extLst>
          </p:cNvPr>
          <p:cNvGrpSpPr/>
          <p:nvPr userDrawn="1"/>
        </p:nvGrpSpPr>
        <p:grpSpPr>
          <a:xfrm>
            <a:off x="0" y="1376362"/>
            <a:ext cx="12479070" cy="3672171"/>
            <a:chOff x="28575" y="1376362"/>
            <a:chExt cx="12479070" cy="3672171"/>
          </a:xfrm>
          <a:solidFill>
            <a:srgbClr val="4B66CA"/>
          </a:solidFill>
        </p:grpSpPr>
        <p:sp>
          <p:nvSpPr>
            <p:cNvPr id="25" name="Прямоугольник 2">
              <a:extLst>
                <a:ext uri="{FF2B5EF4-FFF2-40B4-BE49-F238E27FC236}">
                  <a16:creationId xmlns:a16="http://schemas.microsoft.com/office/drawing/2014/main" id="{9D257D26-21C6-F487-3230-AC2E6D8E56E9}"/>
                </a:ext>
              </a:extLst>
            </p:cNvPr>
            <p:cNvSpPr/>
            <p:nvPr userDrawn="1"/>
          </p:nvSpPr>
          <p:spPr>
            <a:xfrm>
              <a:off x="28575" y="1376363"/>
              <a:ext cx="10149541" cy="3672170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9541" h="3672170">
                  <a:moveTo>
                    <a:pt x="0" y="0"/>
                  </a:moveTo>
                  <a:lnTo>
                    <a:pt x="10149541" y="3175"/>
                  </a:lnTo>
                  <a:lnTo>
                    <a:pt x="7395135" y="3667501"/>
                  </a:lnTo>
                  <a:lnTo>
                    <a:pt x="0" y="367217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6" name="Прямоугольник 2">
              <a:extLst>
                <a:ext uri="{FF2B5EF4-FFF2-40B4-BE49-F238E27FC236}">
                  <a16:creationId xmlns:a16="http://schemas.microsoft.com/office/drawing/2014/main" id="{FD22B20D-F0B5-29A0-92DB-58696EE5A65F}"/>
                </a:ext>
              </a:extLst>
            </p:cNvPr>
            <p:cNvSpPr/>
            <p:nvPr userDrawn="1"/>
          </p:nvSpPr>
          <p:spPr>
            <a:xfrm>
              <a:off x="9588944" y="1377427"/>
              <a:ext cx="1299451" cy="122637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585" h="3659521">
                  <a:moveTo>
                    <a:pt x="2728586" y="6299"/>
                  </a:moveTo>
                  <a:lnTo>
                    <a:pt x="3877585" y="0"/>
                  </a:lnTo>
                  <a:lnTo>
                    <a:pt x="1123178" y="3654851"/>
                  </a:lnTo>
                  <a:lnTo>
                    <a:pt x="0" y="3659521"/>
                  </a:lnTo>
                  <a:lnTo>
                    <a:pt x="2728586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7" name="Прямоугольник 2">
              <a:extLst>
                <a:ext uri="{FF2B5EF4-FFF2-40B4-BE49-F238E27FC236}">
                  <a16:creationId xmlns:a16="http://schemas.microsoft.com/office/drawing/2014/main" id="{44C1E0F4-A4C9-5345-7544-C7FA0E3E7A14}"/>
                </a:ext>
              </a:extLst>
            </p:cNvPr>
            <p:cNvSpPr/>
            <p:nvPr userDrawn="1"/>
          </p:nvSpPr>
          <p:spPr>
            <a:xfrm>
              <a:off x="10287445" y="1377427"/>
              <a:ext cx="1232776" cy="122637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626" h="3659521">
                  <a:moveTo>
                    <a:pt x="2747535" y="6299"/>
                  </a:moveTo>
                  <a:lnTo>
                    <a:pt x="3678626" y="0"/>
                  </a:lnTo>
                  <a:lnTo>
                    <a:pt x="952642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8" name="Прямоугольник 2">
              <a:extLst>
                <a:ext uri="{FF2B5EF4-FFF2-40B4-BE49-F238E27FC236}">
                  <a16:creationId xmlns:a16="http://schemas.microsoft.com/office/drawing/2014/main" id="{56641D1E-7BDE-C789-03DE-B8F91B092963}"/>
                </a:ext>
              </a:extLst>
            </p:cNvPr>
            <p:cNvSpPr/>
            <p:nvPr userDrawn="1"/>
          </p:nvSpPr>
          <p:spPr>
            <a:xfrm>
              <a:off x="10906570" y="1377427"/>
              <a:ext cx="1175626" cy="122637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8090" h="3659521">
                  <a:moveTo>
                    <a:pt x="2747535" y="6299"/>
                  </a:moveTo>
                  <a:lnTo>
                    <a:pt x="3508090" y="0"/>
                  </a:lnTo>
                  <a:lnTo>
                    <a:pt x="782106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9" name="Прямоугольник 2">
              <a:extLst>
                <a:ext uri="{FF2B5EF4-FFF2-40B4-BE49-F238E27FC236}">
                  <a16:creationId xmlns:a16="http://schemas.microsoft.com/office/drawing/2014/main" id="{3271C203-A6DD-B001-2B39-0672A0C0D4E5}"/>
                </a:ext>
              </a:extLst>
            </p:cNvPr>
            <p:cNvSpPr/>
            <p:nvPr userDrawn="1"/>
          </p:nvSpPr>
          <p:spPr>
            <a:xfrm>
              <a:off x="11500294" y="1376362"/>
              <a:ext cx="1007351" cy="1225873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103285 w 2863840"/>
                <a:gd name="connsiteY0" fmla="*/ 6299 h 3654851"/>
                <a:gd name="connsiteX1" fmla="*/ 2863840 w 2863840"/>
                <a:gd name="connsiteY1" fmla="*/ 0 h 3654851"/>
                <a:gd name="connsiteX2" fmla="*/ 137856 w 2863840"/>
                <a:gd name="connsiteY2" fmla="*/ 3654851 h 3654851"/>
                <a:gd name="connsiteX3" fmla="*/ 0 w 2863840"/>
                <a:gd name="connsiteY3" fmla="*/ 3536356 h 3654851"/>
                <a:gd name="connsiteX4" fmla="*/ 2103285 w 2863840"/>
                <a:gd name="connsiteY4" fmla="*/ 6299 h 3654851"/>
                <a:gd name="connsiteX0" fmla="*/ 2216976 w 2977531"/>
                <a:gd name="connsiteY0" fmla="*/ 6299 h 3654851"/>
                <a:gd name="connsiteX1" fmla="*/ 2977531 w 2977531"/>
                <a:gd name="connsiteY1" fmla="*/ 0 h 3654851"/>
                <a:gd name="connsiteX2" fmla="*/ 251547 w 2977531"/>
                <a:gd name="connsiteY2" fmla="*/ 3654851 h 3654851"/>
                <a:gd name="connsiteX3" fmla="*/ 0 w 2977531"/>
                <a:gd name="connsiteY3" fmla="*/ 3631098 h 3654851"/>
                <a:gd name="connsiteX4" fmla="*/ 2216976 w 2977531"/>
                <a:gd name="connsiteY4" fmla="*/ 6299 h 3654851"/>
                <a:gd name="connsiteX0" fmla="*/ 2008542 w 2769097"/>
                <a:gd name="connsiteY0" fmla="*/ 6299 h 3654851"/>
                <a:gd name="connsiteX1" fmla="*/ 2769097 w 2769097"/>
                <a:gd name="connsiteY1" fmla="*/ 0 h 3654851"/>
                <a:gd name="connsiteX2" fmla="*/ 43113 w 2769097"/>
                <a:gd name="connsiteY2" fmla="*/ 3654851 h 3654851"/>
                <a:gd name="connsiteX3" fmla="*/ 0 w 2769097"/>
                <a:gd name="connsiteY3" fmla="*/ 3242654 h 3654851"/>
                <a:gd name="connsiteX4" fmla="*/ 2008542 w 2769097"/>
                <a:gd name="connsiteY4" fmla="*/ 6299 h 3654851"/>
                <a:gd name="connsiteX0" fmla="*/ 2245398 w 3005953"/>
                <a:gd name="connsiteY0" fmla="*/ 6299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245398 w 3005953"/>
                <a:gd name="connsiteY4" fmla="*/ 6299 h 3654851"/>
                <a:gd name="connsiteX0" fmla="*/ 2633843 w 3005953"/>
                <a:gd name="connsiteY0" fmla="*/ 15774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633843 w 3005953"/>
                <a:gd name="connsiteY4" fmla="*/ 15774 h 3654851"/>
                <a:gd name="connsiteX0" fmla="*/ 2794905 w 3005953"/>
                <a:gd name="connsiteY0" fmla="*/ 25248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794905 w 3005953"/>
                <a:gd name="connsiteY4" fmla="*/ 25248 h 3654851"/>
                <a:gd name="connsiteX0" fmla="*/ 2757008 w 3005953"/>
                <a:gd name="connsiteY0" fmla="*/ 0 h 3658026"/>
                <a:gd name="connsiteX1" fmla="*/ 3005953 w 3005953"/>
                <a:gd name="connsiteY1" fmla="*/ 3175 h 3658026"/>
                <a:gd name="connsiteX2" fmla="*/ 279969 w 3005953"/>
                <a:gd name="connsiteY2" fmla="*/ 3658026 h 3658026"/>
                <a:gd name="connsiteX3" fmla="*/ 0 w 3005953"/>
                <a:gd name="connsiteY3" fmla="*/ 3653222 h 3658026"/>
                <a:gd name="connsiteX4" fmla="*/ 2757008 w 3005953"/>
                <a:gd name="connsiteY4" fmla="*/ 0 h 36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5953" h="3658026">
                  <a:moveTo>
                    <a:pt x="2757008" y="0"/>
                  </a:moveTo>
                  <a:lnTo>
                    <a:pt x="3005953" y="3175"/>
                  </a:lnTo>
                  <a:lnTo>
                    <a:pt x="279969" y="3658026"/>
                  </a:lnTo>
                  <a:lnTo>
                    <a:pt x="0" y="3653222"/>
                  </a:lnTo>
                  <a:lnTo>
                    <a:pt x="275700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30" name="Заголовок 1">
            <a:extLst>
              <a:ext uri="{FF2B5EF4-FFF2-40B4-BE49-F238E27FC236}">
                <a16:creationId xmlns:a16="http://schemas.microsoft.com/office/drawing/2014/main" id="{A318726A-8E74-B200-1476-C13B597125B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1818288"/>
            <a:ext cx="7813675" cy="2785241"/>
          </a:xfrm>
        </p:spPr>
        <p:txBody>
          <a:bodyPr anchor="t">
            <a:normAutofit/>
          </a:bodyPr>
          <a:lstStyle>
            <a:lvl1pPr algn="l">
              <a:defRPr sz="4800">
                <a:solidFill>
                  <a:schemeClr val="bg1"/>
                </a:solidFill>
                <a:latin typeface="RussianRail G Pro" panose="02000503040000020004" pitchFamily="2" charset="0"/>
              </a:defRPr>
            </a:lvl1pPr>
          </a:lstStyle>
          <a:p>
            <a:r>
              <a:rPr lang="ru-RU" dirty="0"/>
              <a:t>/ ЗАГОЛОВОК ЗАГЛАВНЫМИ</a:t>
            </a:r>
            <a:br>
              <a:rPr lang="ru-RU" dirty="0"/>
            </a:br>
            <a:r>
              <a:rPr lang="ru-RU" dirty="0"/>
              <a:t>БУКВАМИ МАКСИМУМ</a:t>
            </a:r>
            <a:br>
              <a:rPr lang="ru-RU" dirty="0"/>
            </a:br>
            <a:r>
              <a:rPr lang="ru-RU" dirty="0"/>
              <a:t>4 СТРОКИ</a:t>
            </a:r>
          </a:p>
        </p:txBody>
      </p:sp>
      <p:sp>
        <p:nvSpPr>
          <p:cNvPr id="31" name="Подзаголовок 2">
            <a:extLst>
              <a:ext uri="{FF2B5EF4-FFF2-40B4-BE49-F238E27FC236}">
                <a16:creationId xmlns:a16="http://schemas.microsoft.com/office/drawing/2014/main" id="{826FC6F6-2BD3-9733-0A66-E7DF60D2BE3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5277997"/>
            <a:ext cx="7813675" cy="706878"/>
          </a:xfrm>
        </p:spPr>
        <p:txBody>
          <a:bodyPr/>
          <a:lstStyle>
            <a:lvl1pPr marL="0" indent="0" algn="l">
              <a:buNone/>
              <a:defRPr sz="2400" b="0" i="0">
                <a:latin typeface="FSRAILWAY Book" panose="020B0503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8AF0DA2-1FEA-CAFE-10B3-B4190F5217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5613" y="5461864"/>
            <a:ext cx="2403475" cy="523011"/>
          </a:xfrm>
          <a:prstGeom prst="rect">
            <a:avLst/>
          </a:prstGeom>
        </p:spPr>
      </p:pic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68A18165-BE72-4FD5-2A71-FB67735FE4B6}"/>
              </a:ext>
            </a:extLst>
          </p:cNvPr>
          <p:cNvGrpSpPr/>
          <p:nvPr userDrawn="1"/>
        </p:nvGrpSpPr>
        <p:grpSpPr>
          <a:xfrm>
            <a:off x="874713" y="551990"/>
            <a:ext cx="45719" cy="272382"/>
            <a:chOff x="1046163" y="441325"/>
            <a:chExt cx="45719" cy="272382"/>
          </a:xfrm>
          <a:solidFill>
            <a:schemeClr val="tx1"/>
          </a:solidFill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375E487D-94AB-3DD8-7C09-8CF638685866}"/>
                </a:ext>
              </a:extLst>
            </p:cNvPr>
            <p:cNvSpPr/>
            <p:nvPr userDrawn="1"/>
          </p:nvSpPr>
          <p:spPr>
            <a:xfrm>
              <a:off x="1046163" y="441325"/>
              <a:ext cx="4571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id="{022D7316-D76A-A49F-E25C-1EB74CE33676}"/>
                </a:ext>
              </a:extLst>
            </p:cNvPr>
            <p:cNvSpPr/>
            <p:nvPr userDrawn="1"/>
          </p:nvSpPr>
          <p:spPr>
            <a:xfrm>
              <a:off x="1046163" y="554657"/>
              <a:ext cx="4571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id="{0F8BF6AD-6CDE-7187-C73C-DF00F78528B3}"/>
                </a:ext>
              </a:extLst>
            </p:cNvPr>
            <p:cNvSpPr/>
            <p:nvPr userDrawn="1"/>
          </p:nvSpPr>
          <p:spPr>
            <a:xfrm>
              <a:off x="1046163" y="667988"/>
              <a:ext cx="4571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8140916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7" orient="horz" pos="550">
          <p15:clr>
            <a:srgbClr val="A4A3A4"/>
          </p15:clr>
        </p15:guide>
        <p15:guide id="18" orient="horz" pos="3770">
          <p15:clr>
            <a:srgbClr val="A4A3A4"/>
          </p15:clr>
        </p15:guide>
        <p15:guide id="19" orient="horz" pos="4042">
          <p15:clr>
            <a:srgbClr val="A4A3A4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33709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6F98-5866-A243-945E-D644217A11A1}" type="datetimeFigureOut">
              <a:rPr lang="ru-RU" smtClean="0"/>
              <a:pPr/>
              <a:t>13.05.2026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A894-2D46-F64A-8351-414ADCB56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6474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ыч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27C95A8-98BA-A0AA-0D0A-556CD40EF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836" y="2413001"/>
            <a:ext cx="10548451" cy="3571874"/>
          </a:xfrm>
        </p:spPr>
        <p:txBody>
          <a:bodyPr>
            <a:normAutofit/>
          </a:bodyPr>
          <a:lstStyle>
            <a:lvl1pPr marL="0" indent="0">
              <a:buNone/>
              <a:defRPr sz="1400" b="0" i="0" spc="0" baseline="0">
                <a:solidFill>
                  <a:srgbClr val="3C3C3B"/>
                </a:solidFill>
                <a:latin typeface="FSRAILWAY Book" panose="020B0503040504020204" pitchFamily="34" charset="0"/>
              </a:defRPr>
            </a:lvl1pPr>
            <a:lvl2pPr>
              <a:defRPr b="0" i="0">
                <a:latin typeface="FSRAILWAY Book" panose="020B0503040504020204" pitchFamily="34" charset="0"/>
              </a:defRPr>
            </a:lvl2pPr>
            <a:lvl3pPr>
              <a:defRPr b="0" i="0">
                <a:latin typeface="FSRAILWAY Book" panose="020B0503040504020204" pitchFamily="34" charset="0"/>
              </a:defRPr>
            </a:lvl3pPr>
            <a:lvl4pPr>
              <a:defRPr b="0" i="0">
                <a:latin typeface="FSRAILWAY Book" panose="020B0503040504020204" pitchFamily="34" charset="0"/>
              </a:defRPr>
            </a:lvl4pPr>
            <a:lvl5pPr>
              <a:defRPr b="0" i="0">
                <a:latin typeface="FSRAILWAY Book" panose="020B0503040504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4A905702-EA6D-C4D1-FA25-88ADE31D55FE}"/>
              </a:ext>
            </a:extLst>
          </p:cNvPr>
          <p:cNvGrpSpPr/>
          <p:nvPr userDrawn="1"/>
        </p:nvGrpSpPr>
        <p:grpSpPr>
          <a:xfrm>
            <a:off x="9249621" y="4480109"/>
            <a:ext cx="2503213" cy="1936566"/>
            <a:chOff x="704576" y="4524928"/>
            <a:chExt cx="2503213" cy="1936566"/>
          </a:xfrm>
          <a:solidFill>
            <a:schemeClr val="bg1">
              <a:lumMod val="85000"/>
            </a:schemeClr>
          </a:solidFill>
        </p:grpSpPr>
        <p:sp>
          <p:nvSpPr>
            <p:cNvPr id="16" name="Прямоугольник 2">
              <a:extLst>
                <a:ext uri="{FF2B5EF4-FFF2-40B4-BE49-F238E27FC236}">
                  <a16:creationId xmlns:a16="http://schemas.microsoft.com/office/drawing/2014/main" id="{09B901F4-1E4C-DAE6-8553-15F83E4E5D34}"/>
                </a:ext>
              </a:extLst>
            </p:cNvPr>
            <p:cNvSpPr/>
            <p:nvPr/>
          </p:nvSpPr>
          <p:spPr>
            <a:xfrm>
              <a:off x="704576" y="4902384"/>
              <a:ext cx="1196363" cy="1129083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585" h="3659521">
                  <a:moveTo>
                    <a:pt x="2728586" y="6299"/>
                  </a:moveTo>
                  <a:lnTo>
                    <a:pt x="3877585" y="0"/>
                  </a:lnTo>
                  <a:lnTo>
                    <a:pt x="1123178" y="3654851"/>
                  </a:lnTo>
                  <a:lnTo>
                    <a:pt x="0" y="3659521"/>
                  </a:lnTo>
                  <a:lnTo>
                    <a:pt x="2728586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Прямоугольник 2">
              <a:extLst>
                <a:ext uri="{FF2B5EF4-FFF2-40B4-BE49-F238E27FC236}">
                  <a16:creationId xmlns:a16="http://schemas.microsoft.com/office/drawing/2014/main" id="{C45BAEC4-C2CB-6084-EDB2-DC9FA7BA95FA}"/>
                </a:ext>
              </a:extLst>
            </p:cNvPr>
            <p:cNvSpPr/>
            <p:nvPr/>
          </p:nvSpPr>
          <p:spPr>
            <a:xfrm>
              <a:off x="836438" y="4524928"/>
              <a:ext cx="761193" cy="757240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626" h="3659521">
                  <a:moveTo>
                    <a:pt x="2747535" y="6299"/>
                  </a:moveTo>
                  <a:lnTo>
                    <a:pt x="3678626" y="0"/>
                  </a:lnTo>
                  <a:lnTo>
                    <a:pt x="952642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Прямоугольник 2">
              <a:extLst>
                <a:ext uri="{FF2B5EF4-FFF2-40B4-BE49-F238E27FC236}">
                  <a16:creationId xmlns:a16="http://schemas.microsoft.com/office/drawing/2014/main" id="{5129BE5B-040E-F018-D674-4AC61354A81E}"/>
                </a:ext>
              </a:extLst>
            </p:cNvPr>
            <p:cNvSpPr/>
            <p:nvPr/>
          </p:nvSpPr>
          <p:spPr>
            <a:xfrm>
              <a:off x="1129149" y="5900630"/>
              <a:ext cx="704655" cy="56086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747535 w 2747536"/>
                <a:gd name="connsiteY0" fmla="*/ 0 h 3653222"/>
                <a:gd name="connsiteX1" fmla="*/ 1571399 w 2747536"/>
                <a:gd name="connsiteY1" fmla="*/ 2477526 h 3653222"/>
                <a:gd name="connsiteX2" fmla="*/ 782106 w 2747536"/>
                <a:gd name="connsiteY2" fmla="*/ 3648552 h 3653222"/>
                <a:gd name="connsiteX3" fmla="*/ 0 w 2747536"/>
                <a:gd name="connsiteY3" fmla="*/ 3653222 h 3653222"/>
                <a:gd name="connsiteX4" fmla="*/ 2747535 w 2747536"/>
                <a:gd name="connsiteY4" fmla="*/ 0 h 3653222"/>
                <a:gd name="connsiteX0" fmla="*/ 1245081 w 1571399"/>
                <a:gd name="connsiteY0" fmla="*/ 0 h 1178081"/>
                <a:gd name="connsiteX1" fmla="*/ 1571399 w 1571399"/>
                <a:gd name="connsiteY1" fmla="*/ 2385 h 1178081"/>
                <a:gd name="connsiteX2" fmla="*/ 782106 w 1571399"/>
                <a:gd name="connsiteY2" fmla="*/ 1173411 h 1178081"/>
                <a:gd name="connsiteX3" fmla="*/ 0 w 1571399"/>
                <a:gd name="connsiteY3" fmla="*/ 1178081 h 1178081"/>
                <a:gd name="connsiteX4" fmla="*/ 1245081 w 1571399"/>
                <a:gd name="connsiteY4" fmla="*/ 0 h 1178081"/>
                <a:gd name="connsiteX0" fmla="*/ 1149549 w 1571399"/>
                <a:gd name="connsiteY0" fmla="*/ 0 h 1516785"/>
                <a:gd name="connsiteX1" fmla="*/ 1571399 w 1571399"/>
                <a:gd name="connsiteY1" fmla="*/ 341089 h 1516785"/>
                <a:gd name="connsiteX2" fmla="*/ 782106 w 1571399"/>
                <a:gd name="connsiteY2" fmla="*/ 1512115 h 1516785"/>
                <a:gd name="connsiteX3" fmla="*/ 0 w 1571399"/>
                <a:gd name="connsiteY3" fmla="*/ 1516785 h 1516785"/>
                <a:gd name="connsiteX4" fmla="*/ 1149549 w 1571399"/>
                <a:gd name="connsiteY4" fmla="*/ 0 h 1516785"/>
                <a:gd name="connsiteX0" fmla="*/ 1149549 w 1901418"/>
                <a:gd name="connsiteY0" fmla="*/ 6299 h 1523084"/>
                <a:gd name="connsiteX1" fmla="*/ 1901418 w 1901418"/>
                <a:gd name="connsiteY1" fmla="*/ 0 h 1523084"/>
                <a:gd name="connsiteX2" fmla="*/ 782106 w 1901418"/>
                <a:gd name="connsiteY2" fmla="*/ 1518414 h 1523084"/>
                <a:gd name="connsiteX3" fmla="*/ 0 w 1901418"/>
                <a:gd name="connsiteY3" fmla="*/ 1523084 h 1523084"/>
                <a:gd name="connsiteX4" fmla="*/ 1149549 w 1901418"/>
                <a:gd name="connsiteY4" fmla="*/ 6299 h 1523084"/>
                <a:gd name="connsiteX0" fmla="*/ 1158234 w 1901418"/>
                <a:gd name="connsiteY0" fmla="*/ 0 h 1690479"/>
                <a:gd name="connsiteX1" fmla="*/ 1901418 w 1901418"/>
                <a:gd name="connsiteY1" fmla="*/ 167395 h 1690479"/>
                <a:gd name="connsiteX2" fmla="*/ 782106 w 1901418"/>
                <a:gd name="connsiteY2" fmla="*/ 1685809 h 1690479"/>
                <a:gd name="connsiteX3" fmla="*/ 0 w 1901418"/>
                <a:gd name="connsiteY3" fmla="*/ 1690479 h 1690479"/>
                <a:gd name="connsiteX4" fmla="*/ 1158234 w 1901418"/>
                <a:gd name="connsiteY4" fmla="*/ 0 h 1690479"/>
                <a:gd name="connsiteX0" fmla="*/ 1210342 w 1901418"/>
                <a:gd name="connsiteY0" fmla="*/ 214732 h 1523084"/>
                <a:gd name="connsiteX1" fmla="*/ 1901418 w 1901418"/>
                <a:gd name="connsiteY1" fmla="*/ 0 h 1523084"/>
                <a:gd name="connsiteX2" fmla="*/ 782106 w 1901418"/>
                <a:gd name="connsiteY2" fmla="*/ 1518414 h 1523084"/>
                <a:gd name="connsiteX3" fmla="*/ 0 w 1901418"/>
                <a:gd name="connsiteY3" fmla="*/ 1523084 h 1523084"/>
                <a:gd name="connsiteX4" fmla="*/ 1210342 w 1901418"/>
                <a:gd name="connsiteY4" fmla="*/ 214732 h 1523084"/>
                <a:gd name="connsiteX0" fmla="*/ 1149549 w 1901418"/>
                <a:gd name="connsiteY0" fmla="*/ 0 h 1542839"/>
                <a:gd name="connsiteX1" fmla="*/ 1901418 w 1901418"/>
                <a:gd name="connsiteY1" fmla="*/ 19755 h 1542839"/>
                <a:gd name="connsiteX2" fmla="*/ 782106 w 1901418"/>
                <a:gd name="connsiteY2" fmla="*/ 1538169 h 1542839"/>
                <a:gd name="connsiteX3" fmla="*/ 0 w 1901418"/>
                <a:gd name="connsiteY3" fmla="*/ 1542839 h 1542839"/>
                <a:gd name="connsiteX4" fmla="*/ 1149549 w 1901418"/>
                <a:gd name="connsiteY4" fmla="*/ 0 h 1542839"/>
                <a:gd name="connsiteX0" fmla="*/ 1149549 w 1901418"/>
                <a:gd name="connsiteY0" fmla="*/ 0 h 1542839"/>
                <a:gd name="connsiteX1" fmla="*/ 1901418 w 1901418"/>
                <a:gd name="connsiteY1" fmla="*/ 19755 h 1542839"/>
                <a:gd name="connsiteX2" fmla="*/ 782106 w 1901418"/>
                <a:gd name="connsiteY2" fmla="*/ 1538169 h 1542839"/>
                <a:gd name="connsiteX3" fmla="*/ 0 w 1901418"/>
                <a:gd name="connsiteY3" fmla="*/ 1542839 h 1542839"/>
                <a:gd name="connsiteX4" fmla="*/ 1149549 w 1901418"/>
                <a:gd name="connsiteY4" fmla="*/ 0 h 1542839"/>
                <a:gd name="connsiteX0" fmla="*/ 1149549 w 1910103"/>
                <a:gd name="connsiteY0" fmla="*/ 0 h 1542839"/>
                <a:gd name="connsiteX1" fmla="*/ 1910103 w 1910103"/>
                <a:gd name="connsiteY1" fmla="*/ 2385 h 1542839"/>
                <a:gd name="connsiteX2" fmla="*/ 782106 w 1910103"/>
                <a:gd name="connsiteY2" fmla="*/ 1538169 h 1542839"/>
                <a:gd name="connsiteX3" fmla="*/ 0 w 1910103"/>
                <a:gd name="connsiteY3" fmla="*/ 1542839 h 1542839"/>
                <a:gd name="connsiteX4" fmla="*/ 1149549 w 1910103"/>
                <a:gd name="connsiteY4" fmla="*/ 0 h 1542839"/>
                <a:gd name="connsiteX0" fmla="*/ 1149549 w 1927472"/>
                <a:gd name="connsiteY0" fmla="*/ 0 h 1542839"/>
                <a:gd name="connsiteX1" fmla="*/ 1927472 w 1927472"/>
                <a:gd name="connsiteY1" fmla="*/ 11070 h 1542839"/>
                <a:gd name="connsiteX2" fmla="*/ 782106 w 1927472"/>
                <a:gd name="connsiteY2" fmla="*/ 1538169 h 1542839"/>
                <a:gd name="connsiteX3" fmla="*/ 0 w 1927472"/>
                <a:gd name="connsiteY3" fmla="*/ 1542839 h 1542839"/>
                <a:gd name="connsiteX4" fmla="*/ 1149549 w 1927472"/>
                <a:gd name="connsiteY4" fmla="*/ 0 h 1542839"/>
                <a:gd name="connsiteX0" fmla="*/ 1219027 w 1927472"/>
                <a:gd name="connsiteY0" fmla="*/ 197363 h 1531769"/>
                <a:gd name="connsiteX1" fmla="*/ 1927472 w 1927472"/>
                <a:gd name="connsiteY1" fmla="*/ 0 h 1531769"/>
                <a:gd name="connsiteX2" fmla="*/ 782106 w 1927472"/>
                <a:gd name="connsiteY2" fmla="*/ 1527099 h 1531769"/>
                <a:gd name="connsiteX3" fmla="*/ 0 w 1927472"/>
                <a:gd name="connsiteY3" fmla="*/ 1531769 h 1531769"/>
                <a:gd name="connsiteX4" fmla="*/ 1219027 w 1927472"/>
                <a:gd name="connsiteY4" fmla="*/ 197363 h 1531769"/>
                <a:gd name="connsiteX0" fmla="*/ 1149549 w 1927472"/>
                <a:gd name="connsiteY0" fmla="*/ 0 h 1534154"/>
                <a:gd name="connsiteX1" fmla="*/ 1927472 w 1927472"/>
                <a:gd name="connsiteY1" fmla="*/ 2385 h 1534154"/>
                <a:gd name="connsiteX2" fmla="*/ 782106 w 1927472"/>
                <a:gd name="connsiteY2" fmla="*/ 1529484 h 1534154"/>
                <a:gd name="connsiteX3" fmla="*/ 0 w 1927472"/>
                <a:gd name="connsiteY3" fmla="*/ 1534154 h 1534154"/>
                <a:gd name="connsiteX4" fmla="*/ 1149549 w 1927472"/>
                <a:gd name="connsiteY4" fmla="*/ 0 h 153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7472" h="1534154">
                  <a:moveTo>
                    <a:pt x="1149549" y="0"/>
                  </a:moveTo>
                  <a:lnTo>
                    <a:pt x="1927472" y="2385"/>
                  </a:lnTo>
                  <a:lnTo>
                    <a:pt x="782106" y="1529484"/>
                  </a:lnTo>
                  <a:lnTo>
                    <a:pt x="0" y="1534154"/>
                  </a:lnTo>
                  <a:lnTo>
                    <a:pt x="114954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" name="Прямоугольник 2">
              <a:extLst>
                <a:ext uri="{FF2B5EF4-FFF2-40B4-BE49-F238E27FC236}">
                  <a16:creationId xmlns:a16="http://schemas.microsoft.com/office/drawing/2014/main" id="{27D5FA13-12DC-EB84-0254-9BF4426324C6}"/>
                </a:ext>
              </a:extLst>
            </p:cNvPr>
            <p:cNvSpPr/>
            <p:nvPr/>
          </p:nvSpPr>
          <p:spPr>
            <a:xfrm>
              <a:off x="2589450" y="5282168"/>
              <a:ext cx="618339" cy="75247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103285 w 2863840"/>
                <a:gd name="connsiteY0" fmla="*/ 6299 h 3654851"/>
                <a:gd name="connsiteX1" fmla="*/ 2863840 w 2863840"/>
                <a:gd name="connsiteY1" fmla="*/ 0 h 3654851"/>
                <a:gd name="connsiteX2" fmla="*/ 137856 w 2863840"/>
                <a:gd name="connsiteY2" fmla="*/ 3654851 h 3654851"/>
                <a:gd name="connsiteX3" fmla="*/ 0 w 2863840"/>
                <a:gd name="connsiteY3" fmla="*/ 3536356 h 3654851"/>
                <a:gd name="connsiteX4" fmla="*/ 2103285 w 2863840"/>
                <a:gd name="connsiteY4" fmla="*/ 6299 h 3654851"/>
                <a:gd name="connsiteX0" fmla="*/ 2216976 w 2977531"/>
                <a:gd name="connsiteY0" fmla="*/ 6299 h 3654851"/>
                <a:gd name="connsiteX1" fmla="*/ 2977531 w 2977531"/>
                <a:gd name="connsiteY1" fmla="*/ 0 h 3654851"/>
                <a:gd name="connsiteX2" fmla="*/ 251547 w 2977531"/>
                <a:gd name="connsiteY2" fmla="*/ 3654851 h 3654851"/>
                <a:gd name="connsiteX3" fmla="*/ 0 w 2977531"/>
                <a:gd name="connsiteY3" fmla="*/ 3631098 h 3654851"/>
                <a:gd name="connsiteX4" fmla="*/ 2216976 w 2977531"/>
                <a:gd name="connsiteY4" fmla="*/ 6299 h 3654851"/>
                <a:gd name="connsiteX0" fmla="*/ 2008542 w 2769097"/>
                <a:gd name="connsiteY0" fmla="*/ 6299 h 3654851"/>
                <a:gd name="connsiteX1" fmla="*/ 2769097 w 2769097"/>
                <a:gd name="connsiteY1" fmla="*/ 0 h 3654851"/>
                <a:gd name="connsiteX2" fmla="*/ 43113 w 2769097"/>
                <a:gd name="connsiteY2" fmla="*/ 3654851 h 3654851"/>
                <a:gd name="connsiteX3" fmla="*/ 0 w 2769097"/>
                <a:gd name="connsiteY3" fmla="*/ 3242654 h 3654851"/>
                <a:gd name="connsiteX4" fmla="*/ 2008542 w 2769097"/>
                <a:gd name="connsiteY4" fmla="*/ 6299 h 3654851"/>
                <a:gd name="connsiteX0" fmla="*/ 2245398 w 3005953"/>
                <a:gd name="connsiteY0" fmla="*/ 6299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245398 w 3005953"/>
                <a:gd name="connsiteY4" fmla="*/ 6299 h 3654851"/>
                <a:gd name="connsiteX0" fmla="*/ 2633843 w 3005953"/>
                <a:gd name="connsiteY0" fmla="*/ 15774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633843 w 3005953"/>
                <a:gd name="connsiteY4" fmla="*/ 15774 h 3654851"/>
                <a:gd name="connsiteX0" fmla="*/ 2794905 w 3005953"/>
                <a:gd name="connsiteY0" fmla="*/ 25248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794905 w 3005953"/>
                <a:gd name="connsiteY4" fmla="*/ 25248 h 3654851"/>
                <a:gd name="connsiteX0" fmla="*/ 2757008 w 3005953"/>
                <a:gd name="connsiteY0" fmla="*/ 0 h 3658026"/>
                <a:gd name="connsiteX1" fmla="*/ 3005953 w 3005953"/>
                <a:gd name="connsiteY1" fmla="*/ 3175 h 3658026"/>
                <a:gd name="connsiteX2" fmla="*/ 279969 w 3005953"/>
                <a:gd name="connsiteY2" fmla="*/ 3658026 h 3658026"/>
                <a:gd name="connsiteX3" fmla="*/ 0 w 3005953"/>
                <a:gd name="connsiteY3" fmla="*/ 3653222 h 3658026"/>
                <a:gd name="connsiteX4" fmla="*/ 2757008 w 3005953"/>
                <a:gd name="connsiteY4" fmla="*/ 0 h 36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5953" h="3658026">
                  <a:moveTo>
                    <a:pt x="2757008" y="0"/>
                  </a:moveTo>
                  <a:lnTo>
                    <a:pt x="3005953" y="3175"/>
                  </a:lnTo>
                  <a:lnTo>
                    <a:pt x="279969" y="3658026"/>
                  </a:lnTo>
                  <a:lnTo>
                    <a:pt x="0" y="3653222"/>
                  </a:lnTo>
                  <a:lnTo>
                    <a:pt x="275700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7" name="Текст 4">
            <a:extLst>
              <a:ext uri="{FF2B5EF4-FFF2-40B4-BE49-F238E27FC236}">
                <a16:creationId xmlns:a16="http://schemas.microsoft.com/office/drawing/2014/main" id="{450EED4A-789C-6887-9DDB-43DB7656F5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8837" y="1675515"/>
            <a:ext cx="10548451" cy="532504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 b="0" i="0" spc="100" baseline="0">
                <a:latin typeface="RussianRail G Pro" panose="02000503040000020004" pitchFamily="2" charset="0"/>
              </a:defRPr>
            </a:lvl1pPr>
          </a:lstStyle>
          <a:p>
            <a:pPr lvl="0"/>
            <a:r>
              <a:rPr lang="ru-RU" dirty="0"/>
              <a:t>КОРОТКОЕ ДОПОЛНЕНИЕ</a:t>
            </a:r>
            <a:r>
              <a:rPr lang="en-US" dirty="0"/>
              <a:t> </a:t>
            </a:r>
            <a:r>
              <a:rPr lang="ru-RU" dirty="0"/>
              <a:t>К ЗАГОЛОВКУ</a:t>
            </a:r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9A1A5A5D-4188-B060-B182-7349737743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7919551" cy="1325563"/>
          </a:xfrm>
        </p:spPr>
        <p:txBody>
          <a:bodyPr anchor="t">
            <a:normAutofit/>
          </a:bodyPr>
          <a:lstStyle>
            <a:lvl1pPr>
              <a:def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en-US" dirty="0"/>
              <a:t>/ </a:t>
            </a:r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ЗАГЛАВНЫЕ</a:t>
            </a:r>
            <a:br>
              <a:rPr lang="ru-RU" dirty="0"/>
            </a:br>
            <a:r>
              <a:rPr lang="ru-RU" dirty="0"/>
              <a:t>БУКВЫ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74053E4-7187-28E6-175A-1F51FC9B9C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9359" y="445892"/>
            <a:ext cx="2403475" cy="523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3370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рменная рамка №1 (мини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90384351-6772-5361-10DC-1E61230F01D4}"/>
              </a:ext>
            </a:extLst>
          </p:cNvPr>
          <p:cNvCxnSpPr>
            <a:cxnSpLocks/>
          </p:cNvCxnSpPr>
          <p:nvPr userDrawn="1"/>
        </p:nvCxnSpPr>
        <p:spPr>
          <a:xfrm rot="16200000" flipV="1">
            <a:off x="-362841" y="6435930"/>
            <a:ext cx="0" cy="373092"/>
          </a:xfrm>
          <a:prstGeom prst="line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CE7B5AE6-1808-720A-9EC5-624FD08C1991}"/>
              </a:ext>
            </a:extLst>
          </p:cNvPr>
          <p:cNvSpPr txBox="1"/>
          <p:nvPr userDrawn="1"/>
        </p:nvSpPr>
        <p:spPr>
          <a:xfrm>
            <a:off x="-2912012" y="6734009"/>
            <a:ext cx="28502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600" spc="200" dirty="0">
                <a:latin typeface="RussianRail G Pro Medium" panose="02000503040000020004" pitchFamily="2" charset="0"/>
              </a:rPr>
              <a:t>ФИРМЕННАЯ</a:t>
            </a:r>
            <a:br>
              <a:rPr lang="ru-RU" sz="1600" spc="200" dirty="0">
                <a:latin typeface="RussianRail G Pro Medium" panose="02000503040000020004" pitchFamily="2" charset="0"/>
              </a:rPr>
            </a:br>
            <a:r>
              <a:rPr lang="ru-RU" sz="1600" spc="200" dirty="0">
                <a:latin typeface="RussianRail G Pro Medium" panose="02000503040000020004" pitchFamily="2" charset="0"/>
              </a:rPr>
              <a:t>РАМКА №1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допустимо горизонтальное перемещение до края рамки</a:t>
            </a:r>
          </a:p>
        </p:txBody>
      </p:sp>
      <p:sp>
        <p:nvSpPr>
          <p:cNvPr id="4" name="Текст 4">
            <a:extLst>
              <a:ext uri="{FF2B5EF4-FFF2-40B4-BE49-F238E27FC236}">
                <a16:creationId xmlns:a16="http://schemas.microsoft.com/office/drawing/2014/main" id="{3C453187-ECDD-7163-9B14-CE57967F96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8837" y="1675515"/>
            <a:ext cx="5327163" cy="532504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 b="0" i="0" spc="100" baseline="0">
                <a:latin typeface="RussianRail G Pro" panose="02000503040000020004" pitchFamily="2" charset="0"/>
              </a:defRPr>
            </a:lvl1pPr>
          </a:lstStyle>
          <a:p>
            <a:pPr lvl="0"/>
            <a:r>
              <a:rPr lang="ru-RU" dirty="0"/>
              <a:t>КОРОТКОЕ ДОПОЛНЕНИЕ</a:t>
            </a:r>
            <a:r>
              <a:rPr lang="en-US" dirty="0"/>
              <a:t> </a:t>
            </a:r>
            <a:r>
              <a:rPr lang="ru-RU" dirty="0"/>
              <a:t>К ЗАГОЛОВКУ</a:t>
            </a:r>
          </a:p>
        </p:txBody>
      </p:sp>
      <p:sp>
        <p:nvSpPr>
          <p:cNvPr id="5" name="Заголовок 7">
            <a:extLst>
              <a:ext uri="{FF2B5EF4-FFF2-40B4-BE49-F238E27FC236}">
                <a16:creationId xmlns:a16="http://schemas.microsoft.com/office/drawing/2014/main" id="{FAB9B020-1B19-EBFB-65D9-19397C0866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7919551" cy="1325563"/>
          </a:xfrm>
        </p:spPr>
        <p:txBody>
          <a:bodyPr anchor="t">
            <a:normAutofit/>
          </a:bodyPr>
          <a:lstStyle>
            <a:lvl1pPr>
              <a:def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en-US" dirty="0"/>
              <a:t>/ </a:t>
            </a:r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ЗАГЛАВНЫЕ</a:t>
            </a:r>
            <a:br>
              <a:rPr lang="ru-RU" dirty="0"/>
            </a:br>
            <a:r>
              <a:rPr lang="ru-RU" dirty="0"/>
              <a:t>БУКВЫ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74422A4-0BAA-732C-1BE5-E8B2A018E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9359" y="445892"/>
            <a:ext cx="2403475" cy="523011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BFD75A81-7ADC-8C07-23D6-38260ED08086}"/>
              </a:ext>
            </a:extLst>
          </p:cNvPr>
          <p:cNvCxnSpPr>
            <a:cxnSpLocks/>
          </p:cNvCxnSpPr>
          <p:nvPr userDrawn="1"/>
        </p:nvCxnSpPr>
        <p:spPr>
          <a:xfrm>
            <a:off x="-5098061" y="6420126"/>
            <a:ext cx="17288688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Рисунок 21">
            <a:extLst>
              <a:ext uri="{FF2B5EF4-FFF2-40B4-BE49-F238E27FC236}">
                <a16:creationId xmlns:a16="http://schemas.microsoft.com/office/drawing/2014/main" id="{90653700-EC2B-0197-26D7-CA2CA2934F5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-5100057" y="2440263"/>
            <a:ext cx="17296306" cy="3946300"/>
          </a:xfrm>
          <a:custGeom>
            <a:avLst/>
            <a:gdLst>
              <a:gd name="connsiteX0" fmla="*/ 0 w 12192000"/>
              <a:gd name="connsiteY0" fmla="*/ 0 h 3979863"/>
              <a:gd name="connsiteX1" fmla="*/ 12192000 w 12192000"/>
              <a:gd name="connsiteY1" fmla="*/ 0 h 3979863"/>
              <a:gd name="connsiteX2" fmla="*/ 12192000 w 12192000"/>
              <a:gd name="connsiteY2" fmla="*/ 3979863 h 3979863"/>
              <a:gd name="connsiteX3" fmla="*/ 0 w 12192000"/>
              <a:gd name="connsiteY3" fmla="*/ 3979863 h 3979863"/>
              <a:gd name="connsiteX4" fmla="*/ 0 w 12192000"/>
              <a:gd name="connsiteY4" fmla="*/ 0 h 3979863"/>
              <a:gd name="connsiteX0" fmla="*/ 0 w 12192000"/>
              <a:gd name="connsiteY0" fmla="*/ 33 h 3979896"/>
              <a:gd name="connsiteX1" fmla="*/ 4496586 w 12192000"/>
              <a:gd name="connsiteY1" fmla="*/ 0 h 3979896"/>
              <a:gd name="connsiteX2" fmla="*/ 12192000 w 12192000"/>
              <a:gd name="connsiteY2" fmla="*/ 33 h 3979896"/>
              <a:gd name="connsiteX3" fmla="*/ 12192000 w 12192000"/>
              <a:gd name="connsiteY3" fmla="*/ 3979896 h 3979896"/>
              <a:gd name="connsiteX4" fmla="*/ 0 w 12192000"/>
              <a:gd name="connsiteY4" fmla="*/ 3979896 h 3979896"/>
              <a:gd name="connsiteX5" fmla="*/ 0 w 12192000"/>
              <a:gd name="connsiteY5" fmla="*/ 33 h 3979896"/>
              <a:gd name="connsiteX0" fmla="*/ 0 w 12192000"/>
              <a:gd name="connsiteY0" fmla="*/ 0 h 3979863"/>
              <a:gd name="connsiteX1" fmla="*/ 4493377 w 12192000"/>
              <a:gd name="connsiteY1" fmla="*/ 186056 h 3979863"/>
              <a:gd name="connsiteX2" fmla="*/ 12192000 w 12192000"/>
              <a:gd name="connsiteY2" fmla="*/ 0 h 3979863"/>
              <a:gd name="connsiteX3" fmla="*/ 12192000 w 12192000"/>
              <a:gd name="connsiteY3" fmla="*/ 3979863 h 3979863"/>
              <a:gd name="connsiteX4" fmla="*/ 0 w 12192000"/>
              <a:gd name="connsiteY4" fmla="*/ 3979863 h 3979863"/>
              <a:gd name="connsiteX5" fmla="*/ 0 w 12192000"/>
              <a:gd name="connsiteY5" fmla="*/ 0 h 3979863"/>
              <a:gd name="connsiteX0" fmla="*/ 0 w 12192000"/>
              <a:gd name="connsiteY0" fmla="*/ 0 h 3979863"/>
              <a:gd name="connsiteX1" fmla="*/ 4509419 w 12192000"/>
              <a:gd name="connsiteY1" fmla="*/ 9593 h 3979863"/>
              <a:gd name="connsiteX2" fmla="*/ 12192000 w 12192000"/>
              <a:gd name="connsiteY2" fmla="*/ 0 h 3979863"/>
              <a:gd name="connsiteX3" fmla="*/ 12192000 w 12192000"/>
              <a:gd name="connsiteY3" fmla="*/ 3979863 h 3979863"/>
              <a:gd name="connsiteX4" fmla="*/ 0 w 12192000"/>
              <a:gd name="connsiteY4" fmla="*/ 3979863 h 3979863"/>
              <a:gd name="connsiteX5" fmla="*/ 0 w 12192000"/>
              <a:gd name="connsiteY5" fmla="*/ 0 h 3979863"/>
              <a:gd name="connsiteX0" fmla="*/ 0 w 12192000"/>
              <a:gd name="connsiteY0" fmla="*/ 41742 h 4021605"/>
              <a:gd name="connsiteX1" fmla="*/ 4503002 w 12192000"/>
              <a:gd name="connsiteY1" fmla="*/ 0 h 4021605"/>
              <a:gd name="connsiteX2" fmla="*/ 12192000 w 12192000"/>
              <a:gd name="connsiteY2" fmla="*/ 41742 h 4021605"/>
              <a:gd name="connsiteX3" fmla="*/ 12192000 w 12192000"/>
              <a:gd name="connsiteY3" fmla="*/ 4021605 h 4021605"/>
              <a:gd name="connsiteX4" fmla="*/ 0 w 12192000"/>
              <a:gd name="connsiteY4" fmla="*/ 4021605 h 4021605"/>
              <a:gd name="connsiteX5" fmla="*/ 0 w 12192000"/>
              <a:gd name="connsiteY5" fmla="*/ 41742 h 4021605"/>
              <a:gd name="connsiteX0" fmla="*/ 0 w 12192000"/>
              <a:gd name="connsiteY0" fmla="*/ 0 h 3979863"/>
              <a:gd name="connsiteX1" fmla="*/ 4503002 w 12192000"/>
              <a:gd name="connsiteY1" fmla="*/ 9592 h 3979863"/>
              <a:gd name="connsiteX2" fmla="*/ 12192000 w 12192000"/>
              <a:gd name="connsiteY2" fmla="*/ 0 h 3979863"/>
              <a:gd name="connsiteX3" fmla="*/ 12192000 w 12192000"/>
              <a:gd name="connsiteY3" fmla="*/ 3979863 h 3979863"/>
              <a:gd name="connsiteX4" fmla="*/ 0 w 12192000"/>
              <a:gd name="connsiteY4" fmla="*/ 3979863 h 3979863"/>
              <a:gd name="connsiteX5" fmla="*/ 0 w 12192000"/>
              <a:gd name="connsiteY5" fmla="*/ 0 h 3979863"/>
              <a:gd name="connsiteX0" fmla="*/ 0 w 12192000"/>
              <a:gd name="connsiteY0" fmla="*/ 0 h 3979863"/>
              <a:gd name="connsiteX1" fmla="*/ 1737865 w 12192000"/>
              <a:gd name="connsiteY1" fmla="*/ 3691473 h 3979863"/>
              <a:gd name="connsiteX2" fmla="*/ 4503002 w 12192000"/>
              <a:gd name="connsiteY2" fmla="*/ 9592 h 3979863"/>
              <a:gd name="connsiteX3" fmla="*/ 12192000 w 12192000"/>
              <a:gd name="connsiteY3" fmla="*/ 0 h 3979863"/>
              <a:gd name="connsiteX4" fmla="*/ 12192000 w 12192000"/>
              <a:gd name="connsiteY4" fmla="*/ 3979863 h 3979863"/>
              <a:gd name="connsiteX5" fmla="*/ 0 w 12192000"/>
              <a:gd name="connsiteY5" fmla="*/ 3979863 h 3979863"/>
              <a:gd name="connsiteX6" fmla="*/ 0 w 12192000"/>
              <a:gd name="connsiteY6" fmla="*/ 0 h 3979863"/>
              <a:gd name="connsiteX0" fmla="*/ 55571 w 12192000"/>
              <a:gd name="connsiteY0" fmla="*/ 3692964 h 3979863"/>
              <a:gd name="connsiteX1" fmla="*/ 1737865 w 12192000"/>
              <a:gd name="connsiteY1" fmla="*/ 3691473 h 3979863"/>
              <a:gd name="connsiteX2" fmla="*/ 4503002 w 12192000"/>
              <a:gd name="connsiteY2" fmla="*/ 9592 h 3979863"/>
              <a:gd name="connsiteX3" fmla="*/ 12192000 w 12192000"/>
              <a:gd name="connsiteY3" fmla="*/ 0 h 3979863"/>
              <a:gd name="connsiteX4" fmla="*/ 12192000 w 12192000"/>
              <a:gd name="connsiteY4" fmla="*/ 3979863 h 3979863"/>
              <a:gd name="connsiteX5" fmla="*/ 0 w 12192000"/>
              <a:gd name="connsiteY5" fmla="*/ 3979863 h 3979863"/>
              <a:gd name="connsiteX6" fmla="*/ 55571 w 12192000"/>
              <a:gd name="connsiteY6" fmla="*/ 3692964 h 3979863"/>
              <a:gd name="connsiteX0" fmla="*/ 5052 w 12192000"/>
              <a:gd name="connsiteY0" fmla="*/ 3698016 h 3979863"/>
              <a:gd name="connsiteX1" fmla="*/ 1737865 w 12192000"/>
              <a:gd name="connsiteY1" fmla="*/ 3691473 h 3979863"/>
              <a:gd name="connsiteX2" fmla="*/ 4503002 w 12192000"/>
              <a:gd name="connsiteY2" fmla="*/ 9592 h 3979863"/>
              <a:gd name="connsiteX3" fmla="*/ 12192000 w 12192000"/>
              <a:gd name="connsiteY3" fmla="*/ 0 h 3979863"/>
              <a:gd name="connsiteX4" fmla="*/ 12192000 w 12192000"/>
              <a:gd name="connsiteY4" fmla="*/ 3979863 h 3979863"/>
              <a:gd name="connsiteX5" fmla="*/ 0 w 12192000"/>
              <a:gd name="connsiteY5" fmla="*/ 3979863 h 3979863"/>
              <a:gd name="connsiteX6" fmla="*/ 5052 w 12192000"/>
              <a:gd name="connsiteY6" fmla="*/ 3698016 h 3979863"/>
              <a:gd name="connsiteX0" fmla="*/ 0 w 12193672"/>
              <a:gd name="connsiteY0" fmla="*/ 3698016 h 3979863"/>
              <a:gd name="connsiteX1" fmla="*/ 1739537 w 12193672"/>
              <a:gd name="connsiteY1" fmla="*/ 3691473 h 3979863"/>
              <a:gd name="connsiteX2" fmla="*/ 4504674 w 12193672"/>
              <a:gd name="connsiteY2" fmla="*/ 9592 h 3979863"/>
              <a:gd name="connsiteX3" fmla="*/ 12193672 w 12193672"/>
              <a:gd name="connsiteY3" fmla="*/ 0 h 3979863"/>
              <a:gd name="connsiteX4" fmla="*/ 12193672 w 12193672"/>
              <a:gd name="connsiteY4" fmla="*/ 3979863 h 3979863"/>
              <a:gd name="connsiteX5" fmla="*/ 1672 w 12193672"/>
              <a:gd name="connsiteY5" fmla="*/ 3979863 h 3979863"/>
              <a:gd name="connsiteX6" fmla="*/ 0 w 12193672"/>
              <a:gd name="connsiteY6" fmla="*/ 3698016 h 3979863"/>
              <a:gd name="connsiteX0" fmla="*/ 156333 w 12192002"/>
              <a:gd name="connsiteY0" fmla="*/ 3832486 h 3979863"/>
              <a:gd name="connsiteX1" fmla="*/ 1737867 w 12192002"/>
              <a:gd name="connsiteY1" fmla="*/ 3691473 h 3979863"/>
              <a:gd name="connsiteX2" fmla="*/ 4503004 w 12192002"/>
              <a:gd name="connsiteY2" fmla="*/ 9592 h 3979863"/>
              <a:gd name="connsiteX3" fmla="*/ 12192002 w 12192002"/>
              <a:gd name="connsiteY3" fmla="*/ 0 h 3979863"/>
              <a:gd name="connsiteX4" fmla="*/ 12192002 w 12192002"/>
              <a:gd name="connsiteY4" fmla="*/ 3979863 h 3979863"/>
              <a:gd name="connsiteX5" fmla="*/ 2 w 12192002"/>
              <a:gd name="connsiteY5" fmla="*/ 3979863 h 3979863"/>
              <a:gd name="connsiteX6" fmla="*/ 156333 w 12192002"/>
              <a:gd name="connsiteY6" fmla="*/ 3832486 h 3979863"/>
              <a:gd name="connsiteX0" fmla="*/ 0 w 12193672"/>
              <a:gd name="connsiteY0" fmla="*/ 3694653 h 3979863"/>
              <a:gd name="connsiteX1" fmla="*/ 1739537 w 12193672"/>
              <a:gd name="connsiteY1" fmla="*/ 3691473 h 3979863"/>
              <a:gd name="connsiteX2" fmla="*/ 4504674 w 12193672"/>
              <a:gd name="connsiteY2" fmla="*/ 9592 h 3979863"/>
              <a:gd name="connsiteX3" fmla="*/ 12193672 w 12193672"/>
              <a:gd name="connsiteY3" fmla="*/ 0 h 3979863"/>
              <a:gd name="connsiteX4" fmla="*/ 12193672 w 12193672"/>
              <a:gd name="connsiteY4" fmla="*/ 3979863 h 3979863"/>
              <a:gd name="connsiteX5" fmla="*/ 1672 w 12193672"/>
              <a:gd name="connsiteY5" fmla="*/ 3979863 h 3979863"/>
              <a:gd name="connsiteX6" fmla="*/ 0 w 12193672"/>
              <a:gd name="connsiteY6" fmla="*/ 3694653 h 3979863"/>
              <a:gd name="connsiteX0" fmla="*/ 0 w 12193672"/>
              <a:gd name="connsiteY0" fmla="*/ 3694653 h 3979863"/>
              <a:gd name="connsiteX1" fmla="*/ 1692473 w 12193672"/>
              <a:gd name="connsiteY1" fmla="*/ 3614152 h 3979863"/>
              <a:gd name="connsiteX2" fmla="*/ 4504674 w 12193672"/>
              <a:gd name="connsiteY2" fmla="*/ 9592 h 3979863"/>
              <a:gd name="connsiteX3" fmla="*/ 12193672 w 12193672"/>
              <a:gd name="connsiteY3" fmla="*/ 0 h 3979863"/>
              <a:gd name="connsiteX4" fmla="*/ 12193672 w 12193672"/>
              <a:gd name="connsiteY4" fmla="*/ 3979863 h 3979863"/>
              <a:gd name="connsiteX5" fmla="*/ 1672 w 12193672"/>
              <a:gd name="connsiteY5" fmla="*/ 3979863 h 3979863"/>
              <a:gd name="connsiteX6" fmla="*/ 0 w 12193672"/>
              <a:gd name="connsiteY6" fmla="*/ 3694653 h 3979863"/>
              <a:gd name="connsiteX0" fmla="*/ 0 w 12193672"/>
              <a:gd name="connsiteY0" fmla="*/ 3694653 h 3979863"/>
              <a:gd name="connsiteX1" fmla="*/ 1739537 w 12193672"/>
              <a:gd name="connsiteY1" fmla="*/ 3691472 h 3979863"/>
              <a:gd name="connsiteX2" fmla="*/ 4504674 w 12193672"/>
              <a:gd name="connsiteY2" fmla="*/ 9592 h 3979863"/>
              <a:gd name="connsiteX3" fmla="*/ 12193672 w 12193672"/>
              <a:gd name="connsiteY3" fmla="*/ 0 h 3979863"/>
              <a:gd name="connsiteX4" fmla="*/ 12193672 w 12193672"/>
              <a:gd name="connsiteY4" fmla="*/ 3979863 h 3979863"/>
              <a:gd name="connsiteX5" fmla="*/ 1672 w 12193672"/>
              <a:gd name="connsiteY5" fmla="*/ 3979863 h 3979863"/>
              <a:gd name="connsiteX6" fmla="*/ 0 w 12193672"/>
              <a:gd name="connsiteY6" fmla="*/ 3694653 h 3979863"/>
              <a:gd name="connsiteX0" fmla="*/ 0 w 17294310"/>
              <a:gd name="connsiteY0" fmla="*/ 3694653 h 3979863"/>
              <a:gd name="connsiteX1" fmla="*/ 6840175 w 17294310"/>
              <a:gd name="connsiteY1" fmla="*/ 3691472 h 3979863"/>
              <a:gd name="connsiteX2" fmla="*/ 9605312 w 17294310"/>
              <a:gd name="connsiteY2" fmla="*/ 9592 h 3979863"/>
              <a:gd name="connsiteX3" fmla="*/ 17294310 w 17294310"/>
              <a:gd name="connsiteY3" fmla="*/ 0 h 3979863"/>
              <a:gd name="connsiteX4" fmla="*/ 17294310 w 17294310"/>
              <a:gd name="connsiteY4" fmla="*/ 3979863 h 3979863"/>
              <a:gd name="connsiteX5" fmla="*/ 5102310 w 17294310"/>
              <a:gd name="connsiteY5" fmla="*/ 3979863 h 3979863"/>
              <a:gd name="connsiteX6" fmla="*/ 0 w 17294310"/>
              <a:gd name="connsiteY6" fmla="*/ 3694653 h 3979863"/>
              <a:gd name="connsiteX0" fmla="*/ 0 w 17294310"/>
              <a:gd name="connsiteY0" fmla="*/ 3694653 h 3979863"/>
              <a:gd name="connsiteX1" fmla="*/ 6840175 w 17294310"/>
              <a:gd name="connsiteY1" fmla="*/ 3691472 h 3979863"/>
              <a:gd name="connsiteX2" fmla="*/ 9605312 w 17294310"/>
              <a:gd name="connsiteY2" fmla="*/ 9592 h 3979863"/>
              <a:gd name="connsiteX3" fmla="*/ 17294310 w 17294310"/>
              <a:gd name="connsiteY3" fmla="*/ 0 h 3979863"/>
              <a:gd name="connsiteX4" fmla="*/ 17294310 w 17294310"/>
              <a:gd name="connsiteY4" fmla="*/ 3979863 h 3979863"/>
              <a:gd name="connsiteX5" fmla="*/ 1672 w 17294310"/>
              <a:gd name="connsiteY5" fmla="*/ 3975100 h 3979863"/>
              <a:gd name="connsiteX6" fmla="*/ 0 w 17294310"/>
              <a:gd name="connsiteY6" fmla="*/ 3694653 h 3979863"/>
              <a:gd name="connsiteX0" fmla="*/ 0 w 17294310"/>
              <a:gd name="connsiteY0" fmla="*/ 3694653 h 3975100"/>
              <a:gd name="connsiteX1" fmla="*/ 6840175 w 17294310"/>
              <a:gd name="connsiteY1" fmla="*/ 3691472 h 3975100"/>
              <a:gd name="connsiteX2" fmla="*/ 9605312 w 17294310"/>
              <a:gd name="connsiteY2" fmla="*/ 9592 h 3975100"/>
              <a:gd name="connsiteX3" fmla="*/ 17294310 w 17294310"/>
              <a:gd name="connsiteY3" fmla="*/ 0 h 3975100"/>
              <a:gd name="connsiteX4" fmla="*/ 17294310 w 17294310"/>
              <a:gd name="connsiteY4" fmla="*/ 3943863 h 3975100"/>
              <a:gd name="connsiteX5" fmla="*/ 1672 w 17294310"/>
              <a:gd name="connsiteY5" fmla="*/ 3975100 h 3975100"/>
              <a:gd name="connsiteX6" fmla="*/ 0 w 17294310"/>
              <a:gd name="connsiteY6" fmla="*/ 3694653 h 3975100"/>
              <a:gd name="connsiteX0" fmla="*/ 1996 w 17296306"/>
              <a:gd name="connsiteY0" fmla="*/ 3694653 h 3946300"/>
              <a:gd name="connsiteX1" fmla="*/ 6842171 w 17296306"/>
              <a:gd name="connsiteY1" fmla="*/ 3691472 h 3946300"/>
              <a:gd name="connsiteX2" fmla="*/ 9607308 w 17296306"/>
              <a:gd name="connsiteY2" fmla="*/ 9592 h 3946300"/>
              <a:gd name="connsiteX3" fmla="*/ 17296306 w 17296306"/>
              <a:gd name="connsiteY3" fmla="*/ 0 h 3946300"/>
              <a:gd name="connsiteX4" fmla="*/ 17296306 w 17296306"/>
              <a:gd name="connsiteY4" fmla="*/ 3943863 h 3946300"/>
              <a:gd name="connsiteX5" fmla="*/ 68 w 17296306"/>
              <a:gd name="connsiteY5" fmla="*/ 3946300 h 3946300"/>
              <a:gd name="connsiteX6" fmla="*/ 1996 w 17296306"/>
              <a:gd name="connsiteY6" fmla="*/ 3694653 h 394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96306" h="3946300">
                <a:moveTo>
                  <a:pt x="1996" y="3694653"/>
                </a:moveTo>
                <a:lnTo>
                  <a:pt x="6842171" y="3691472"/>
                </a:lnTo>
                <a:lnTo>
                  <a:pt x="9607308" y="9592"/>
                </a:lnTo>
                <a:lnTo>
                  <a:pt x="17296306" y="0"/>
                </a:lnTo>
                <a:lnTo>
                  <a:pt x="17296306" y="3943863"/>
                </a:lnTo>
                <a:lnTo>
                  <a:pt x="68" y="3946300"/>
                </a:lnTo>
                <a:cubicBezTo>
                  <a:pt x="-489" y="3852351"/>
                  <a:pt x="2553" y="3788602"/>
                  <a:pt x="1996" y="3694653"/>
                </a:cubicBezTo>
                <a:close/>
              </a:path>
            </a:pathLst>
          </a:custGeom>
        </p:spPr>
        <p:txBody>
          <a:bodyPr anchor="ctr">
            <a:normAutofit/>
          </a:bodyPr>
          <a:lstStyle>
            <a:lvl1pPr marL="7938" indent="0" algn="ctr">
              <a:spcBef>
                <a:spcPts val="0"/>
              </a:spcBef>
              <a:buNone/>
              <a:tabLst/>
              <a:defRPr lang="ru-RU" sz="2400" b="0" i="0" u="none" kern="120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</a:p>
        </p:txBody>
      </p:sp>
    </p:spTree>
    <p:extLst>
      <p:ext uri="{BB962C8B-B14F-4D97-AF65-F5344CB8AC3E}">
        <p14:creationId xmlns:p14="http://schemas.microsoft.com/office/powerpoint/2010/main" val="13112091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рменная рамка №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27C95A8-98BA-A0AA-0D0A-556CD40EF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837" y="2727169"/>
            <a:ext cx="5327164" cy="3257705"/>
          </a:xfrm>
        </p:spPr>
        <p:txBody>
          <a:bodyPr>
            <a:normAutofit/>
          </a:bodyPr>
          <a:lstStyle>
            <a:lvl1pPr marL="0" indent="0">
              <a:buNone/>
              <a:defRPr sz="1400" b="0" i="0" spc="0" baseline="0">
                <a:solidFill>
                  <a:srgbClr val="3C3C3B"/>
                </a:solidFill>
                <a:latin typeface="FSRAILWAY Book" panose="020B0503040504020204" pitchFamily="34" charset="0"/>
              </a:defRPr>
            </a:lvl1pPr>
            <a:lvl2pPr>
              <a:defRPr b="0" i="0">
                <a:latin typeface="FSRAILWAY Book" panose="020B0503040504020204" pitchFamily="34" charset="0"/>
              </a:defRPr>
            </a:lvl2pPr>
            <a:lvl3pPr>
              <a:defRPr b="0" i="0">
                <a:latin typeface="FSRAILWAY Book" panose="020B0503040504020204" pitchFamily="34" charset="0"/>
              </a:defRPr>
            </a:lvl3pPr>
            <a:lvl4pPr>
              <a:defRPr b="0" i="0">
                <a:latin typeface="FSRAILWAY Book" panose="020B0503040504020204" pitchFamily="34" charset="0"/>
              </a:defRPr>
            </a:lvl4pPr>
            <a:lvl5pPr>
              <a:defRPr b="0" i="0">
                <a:latin typeface="FSRAILWAY Book" panose="020B0503040504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Текст 4">
            <a:extLst>
              <a:ext uri="{FF2B5EF4-FFF2-40B4-BE49-F238E27FC236}">
                <a16:creationId xmlns:a16="http://schemas.microsoft.com/office/drawing/2014/main" id="{450EED4A-789C-6887-9DDB-43DB7656F5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8837" y="1675515"/>
            <a:ext cx="7919551" cy="532504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 b="0" i="0" spc="100" baseline="0">
                <a:latin typeface="RussianRail G Pro" panose="02000503040000020004" pitchFamily="2" charset="0"/>
              </a:defRPr>
            </a:lvl1pPr>
          </a:lstStyle>
          <a:p>
            <a:pPr lvl="0"/>
            <a:r>
              <a:rPr lang="ru-RU" dirty="0"/>
              <a:t>КОРОТКОЕ ДОПОЛНЕНИЕ</a:t>
            </a:r>
            <a:r>
              <a:rPr lang="en-US" dirty="0"/>
              <a:t> </a:t>
            </a:r>
            <a:r>
              <a:rPr lang="ru-RU" dirty="0"/>
              <a:t>К ЗАГОЛОВКУ</a:t>
            </a:r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9A1A5A5D-4188-B060-B182-7349737743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7919551" cy="1325563"/>
          </a:xfrm>
        </p:spPr>
        <p:txBody>
          <a:bodyPr anchor="t">
            <a:normAutofit/>
          </a:bodyPr>
          <a:lstStyle>
            <a:lvl1pPr>
              <a:def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en-US" dirty="0"/>
              <a:t>/ </a:t>
            </a:r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ЗАГЛАВНЫЕ</a:t>
            </a:r>
            <a:br>
              <a:rPr lang="ru-RU" dirty="0"/>
            </a:br>
            <a:r>
              <a:rPr lang="ru-RU" dirty="0"/>
              <a:t>БУКВЫ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70D2720-3C7B-ACA7-1119-BDD95ED482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9359" y="445892"/>
            <a:ext cx="2403475" cy="523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3006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рменная рамка №3 (сверх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5BE1AF-D5D2-1AA6-C2C6-FC5FABEDA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52100" y="5984876"/>
            <a:ext cx="1296988" cy="43180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FSRAILWAY Book" panose="020B0503040504020204" pitchFamily="34" charset="0"/>
              </a:defRPr>
            </a:lvl1pPr>
          </a:lstStyle>
          <a:p>
            <a:fld id="{243AA894-2D46-F64A-8351-414ADCB56426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D249FA6-1C5B-C018-CFE8-6B45EF889927}"/>
              </a:ext>
            </a:extLst>
          </p:cNvPr>
          <p:cNvGrpSpPr/>
          <p:nvPr userDrawn="1"/>
        </p:nvGrpSpPr>
        <p:grpSpPr>
          <a:xfrm>
            <a:off x="442913" y="4480109"/>
            <a:ext cx="2503213" cy="1936566"/>
            <a:chOff x="704576" y="4524928"/>
            <a:chExt cx="2503213" cy="1936566"/>
          </a:xfrm>
          <a:solidFill>
            <a:schemeClr val="bg1">
              <a:lumMod val="85000"/>
            </a:schemeClr>
          </a:solidFill>
        </p:grpSpPr>
        <p:sp>
          <p:nvSpPr>
            <p:cNvPr id="12" name="Прямоугольник 2">
              <a:extLst>
                <a:ext uri="{FF2B5EF4-FFF2-40B4-BE49-F238E27FC236}">
                  <a16:creationId xmlns:a16="http://schemas.microsoft.com/office/drawing/2014/main" id="{404DDBEE-618F-CFE8-833F-0B6B42A6E11A}"/>
                </a:ext>
              </a:extLst>
            </p:cNvPr>
            <p:cNvSpPr/>
            <p:nvPr/>
          </p:nvSpPr>
          <p:spPr>
            <a:xfrm>
              <a:off x="704576" y="4902384"/>
              <a:ext cx="1196363" cy="1129083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585" h="3659521">
                  <a:moveTo>
                    <a:pt x="2728586" y="6299"/>
                  </a:moveTo>
                  <a:lnTo>
                    <a:pt x="3877585" y="0"/>
                  </a:lnTo>
                  <a:lnTo>
                    <a:pt x="1123178" y="3654851"/>
                  </a:lnTo>
                  <a:lnTo>
                    <a:pt x="0" y="3659521"/>
                  </a:lnTo>
                  <a:lnTo>
                    <a:pt x="2728586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Прямоугольник 2">
              <a:extLst>
                <a:ext uri="{FF2B5EF4-FFF2-40B4-BE49-F238E27FC236}">
                  <a16:creationId xmlns:a16="http://schemas.microsoft.com/office/drawing/2014/main" id="{A4FACEA0-A12E-41F6-6849-883AC2BA0BFB}"/>
                </a:ext>
              </a:extLst>
            </p:cNvPr>
            <p:cNvSpPr/>
            <p:nvPr/>
          </p:nvSpPr>
          <p:spPr>
            <a:xfrm>
              <a:off x="836438" y="4524928"/>
              <a:ext cx="761193" cy="757240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626" h="3659521">
                  <a:moveTo>
                    <a:pt x="2747535" y="6299"/>
                  </a:moveTo>
                  <a:lnTo>
                    <a:pt x="3678626" y="0"/>
                  </a:lnTo>
                  <a:lnTo>
                    <a:pt x="952642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Прямоугольник 2">
              <a:extLst>
                <a:ext uri="{FF2B5EF4-FFF2-40B4-BE49-F238E27FC236}">
                  <a16:creationId xmlns:a16="http://schemas.microsoft.com/office/drawing/2014/main" id="{513D9247-4667-C9CC-FA8C-E6EA574DEBBF}"/>
                </a:ext>
              </a:extLst>
            </p:cNvPr>
            <p:cNvSpPr/>
            <p:nvPr/>
          </p:nvSpPr>
          <p:spPr>
            <a:xfrm>
              <a:off x="1129149" y="5900630"/>
              <a:ext cx="704655" cy="56086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747535 w 2747536"/>
                <a:gd name="connsiteY0" fmla="*/ 0 h 3653222"/>
                <a:gd name="connsiteX1" fmla="*/ 1571399 w 2747536"/>
                <a:gd name="connsiteY1" fmla="*/ 2477526 h 3653222"/>
                <a:gd name="connsiteX2" fmla="*/ 782106 w 2747536"/>
                <a:gd name="connsiteY2" fmla="*/ 3648552 h 3653222"/>
                <a:gd name="connsiteX3" fmla="*/ 0 w 2747536"/>
                <a:gd name="connsiteY3" fmla="*/ 3653222 h 3653222"/>
                <a:gd name="connsiteX4" fmla="*/ 2747535 w 2747536"/>
                <a:gd name="connsiteY4" fmla="*/ 0 h 3653222"/>
                <a:gd name="connsiteX0" fmla="*/ 1245081 w 1571399"/>
                <a:gd name="connsiteY0" fmla="*/ 0 h 1178081"/>
                <a:gd name="connsiteX1" fmla="*/ 1571399 w 1571399"/>
                <a:gd name="connsiteY1" fmla="*/ 2385 h 1178081"/>
                <a:gd name="connsiteX2" fmla="*/ 782106 w 1571399"/>
                <a:gd name="connsiteY2" fmla="*/ 1173411 h 1178081"/>
                <a:gd name="connsiteX3" fmla="*/ 0 w 1571399"/>
                <a:gd name="connsiteY3" fmla="*/ 1178081 h 1178081"/>
                <a:gd name="connsiteX4" fmla="*/ 1245081 w 1571399"/>
                <a:gd name="connsiteY4" fmla="*/ 0 h 1178081"/>
                <a:gd name="connsiteX0" fmla="*/ 1149549 w 1571399"/>
                <a:gd name="connsiteY0" fmla="*/ 0 h 1516785"/>
                <a:gd name="connsiteX1" fmla="*/ 1571399 w 1571399"/>
                <a:gd name="connsiteY1" fmla="*/ 341089 h 1516785"/>
                <a:gd name="connsiteX2" fmla="*/ 782106 w 1571399"/>
                <a:gd name="connsiteY2" fmla="*/ 1512115 h 1516785"/>
                <a:gd name="connsiteX3" fmla="*/ 0 w 1571399"/>
                <a:gd name="connsiteY3" fmla="*/ 1516785 h 1516785"/>
                <a:gd name="connsiteX4" fmla="*/ 1149549 w 1571399"/>
                <a:gd name="connsiteY4" fmla="*/ 0 h 1516785"/>
                <a:gd name="connsiteX0" fmla="*/ 1149549 w 1901418"/>
                <a:gd name="connsiteY0" fmla="*/ 6299 h 1523084"/>
                <a:gd name="connsiteX1" fmla="*/ 1901418 w 1901418"/>
                <a:gd name="connsiteY1" fmla="*/ 0 h 1523084"/>
                <a:gd name="connsiteX2" fmla="*/ 782106 w 1901418"/>
                <a:gd name="connsiteY2" fmla="*/ 1518414 h 1523084"/>
                <a:gd name="connsiteX3" fmla="*/ 0 w 1901418"/>
                <a:gd name="connsiteY3" fmla="*/ 1523084 h 1523084"/>
                <a:gd name="connsiteX4" fmla="*/ 1149549 w 1901418"/>
                <a:gd name="connsiteY4" fmla="*/ 6299 h 1523084"/>
                <a:gd name="connsiteX0" fmla="*/ 1158234 w 1901418"/>
                <a:gd name="connsiteY0" fmla="*/ 0 h 1690479"/>
                <a:gd name="connsiteX1" fmla="*/ 1901418 w 1901418"/>
                <a:gd name="connsiteY1" fmla="*/ 167395 h 1690479"/>
                <a:gd name="connsiteX2" fmla="*/ 782106 w 1901418"/>
                <a:gd name="connsiteY2" fmla="*/ 1685809 h 1690479"/>
                <a:gd name="connsiteX3" fmla="*/ 0 w 1901418"/>
                <a:gd name="connsiteY3" fmla="*/ 1690479 h 1690479"/>
                <a:gd name="connsiteX4" fmla="*/ 1158234 w 1901418"/>
                <a:gd name="connsiteY4" fmla="*/ 0 h 1690479"/>
                <a:gd name="connsiteX0" fmla="*/ 1210342 w 1901418"/>
                <a:gd name="connsiteY0" fmla="*/ 214732 h 1523084"/>
                <a:gd name="connsiteX1" fmla="*/ 1901418 w 1901418"/>
                <a:gd name="connsiteY1" fmla="*/ 0 h 1523084"/>
                <a:gd name="connsiteX2" fmla="*/ 782106 w 1901418"/>
                <a:gd name="connsiteY2" fmla="*/ 1518414 h 1523084"/>
                <a:gd name="connsiteX3" fmla="*/ 0 w 1901418"/>
                <a:gd name="connsiteY3" fmla="*/ 1523084 h 1523084"/>
                <a:gd name="connsiteX4" fmla="*/ 1210342 w 1901418"/>
                <a:gd name="connsiteY4" fmla="*/ 214732 h 1523084"/>
                <a:gd name="connsiteX0" fmla="*/ 1149549 w 1901418"/>
                <a:gd name="connsiteY0" fmla="*/ 0 h 1542839"/>
                <a:gd name="connsiteX1" fmla="*/ 1901418 w 1901418"/>
                <a:gd name="connsiteY1" fmla="*/ 19755 h 1542839"/>
                <a:gd name="connsiteX2" fmla="*/ 782106 w 1901418"/>
                <a:gd name="connsiteY2" fmla="*/ 1538169 h 1542839"/>
                <a:gd name="connsiteX3" fmla="*/ 0 w 1901418"/>
                <a:gd name="connsiteY3" fmla="*/ 1542839 h 1542839"/>
                <a:gd name="connsiteX4" fmla="*/ 1149549 w 1901418"/>
                <a:gd name="connsiteY4" fmla="*/ 0 h 1542839"/>
                <a:gd name="connsiteX0" fmla="*/ 1149549 w 1901418"/>
                <a:gd name="connsiteY0" fmla="*/ 0 h 1542839"/>
                <a:gd name="connsiteX1" fmla="*/ 1901418 w 1901418"/>
                <a:gd name="connsiteY1" fmla="*/ 19755 h 1542839"/>
                <a:gd name="connsiteX2" fmla="*/ 782106 w 1901418"/>
                <a:gd name="connsiteY2" fmla="*/ 1538169 h 1542839"/>
                <a:gd name="connsiteX3" fmla="*/ 0 w 1901418"/>
                <a:gd name="connsiteY3" fmla="*/ 1542839 h 1542839"/>
                <a:gd name="connsiteX4" fmla="*/ 1149549 w 1901418"/>
                <a:gd name="connsiteY4" fmla="*/ 0 h 1542839"/>
                <a:gd name="connsiteX0" fmla="*/ 1149549 w 1910103"/>
                <a:gd name="connsiteY0" fmla="*/ 0 h 1542839"/>
                <a:gd name="connsiteX1" fmla="*/ 1910103 w 1910103"/>
                <a:gd name="connsiteY1" fmla="*/ 2385 h 1542839"/>
                <a:gd name="connsiteX2" fmla="*/ 782106 w 1910103"/>
                <a:gd name="connsiteY2" fmla="*/ 1538169 h 1542839"/>
                <a:gd name="connsiteX3" fmla="*/ 0 w 1910103"/>
                <a:gd name="connsiteY3" fmla="*/ 1542839 h 1542839"/>
                <a:gd name="connsiteX4" fmla="*/ 1149549 w 1910103"/>
                <a:gd name="connsiteY4" fmla="*/ 0 h 1542839"/>
                <a:gd name="connsiteX0" fmla="*/ 1149549 w 1927472"/>
                <a:gd name="connsiteY0" fmla="*/ 0 h 1542839"/>
                <a:gd name="connsiteX1" fmla="*/ 1927472 w 1927472"/>
                <a:gd name="connsiteY1" fmla="*/ 11070 h 1542839"/>
                <a:gd name="connsiteX2" fmla="*/ 782106 w 1927472"/>
                <a:gd name="connsiteY2" fmla="*/ 1538169 h 1542839"/>
                <a:gd name="connsiteX3" fmla="*/ 0 w 1927472"/>
                <a:gd name="connsiteY3" fmla="*/ 1542839 h 1542839"/>
                <a:gd name="connsiteX4" fmla="*/ 1149549 w 1927472"/>
                <a:gd name="connsiteY4" fmla="*/ 0 h 1542839"/>
                <a:gd name="connsiteX0" fmla="*/ 1219027 w 1927472"/>
                <a:gd name="connsiteY0" fmla="*/ 197363 h 1531769"/>
                <a:gd name="connsiteX1" fmla="*/ 1927472 w 1927472"/>
                <a:gd name="connsiteY1" fmla="*/ 0 h 1531769"/>
                <a:gd name="connsiteX2" fmla="*/ 782106 w 1927472"/>
                <a:gd name="connsiteY2" fmla="*/ 1527099 h 1531769"/>
                <a:gd name="connsiteX3" fmla="*/ 0 w 1927472"/>
                <a:gd name="connsiteY3" fmla="*/ 1531769 h 1531769"/>
                <a:gd name="connsiteX4" fmla="*/ 1219027 w 1927472"/>
                <a:gd name="connsiteY4" fmla="*/ 197363 h 1531769"/>
                <a:gd name="connsiteX0" fmla="*/ 1149549 w 1927472"/>
                <a:gd name="connsiteY0" fmla="*/ 0 h 1534154"/>
                <a:gd name="connsiteX1" fmla="*/ 1927472 w 1927472"/>
                <a:gd name="connsiteY1" fmla="*/ 2385 h 1534154"/>
                <a:gd name="connsiteX2" fmla="*/ 782106 w 1927472"/>
                <a:gd name="connsiteY2" fmla="*/ 1529484 h 1534154"/>
                <a:gd name="connsiteX3" fmla="*/ 0 w 1927472"/>
                <a:gd name="connsiteY3" fmla="*/ 1534154 h 1534154"/>
                <a:gd name="connsiteX4" fmla="*/ 1149549 w 1927472"/>
                <a:gd name="connsiteY4" fmla="*/ 0 h 153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7472" h="1534154">
                  <a:moveTo>
                    <a:pt x="1149549" y="0"/>
                  </a:moveTo>
                  <a:lnTo>
                    <a:pt x="1927472" y="2385"/>
                  </a:lnTo>
                  <a:lnTo>
                    <a:pt x="782106" y="1529484"/>
                  </a:lnTo>
                  <a:lnTo>
                    <a:pt x="0" y="1534154"/>
                  </a:lnTo>
                  <a:lnTo>
                    <a:pt x="114954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Прямоугольник 2">
              <a:extLst>
                <a:ext uri="{FF2B5EF4-FFF2-40B4-BE49-F238E27FC236}">
                  <a16:creationId xmlns:a16="http://schemas.microsoft.com/office/drawing/2014/main" id="{50D7B8AA-A745-0D0A-14C7-759B3842516B}"/>
                </a:ext>
              </a:extLst>
            </p:cNvPr>
            <p:cNvSpPr/>
            <p:nvPr/>
          </p:nvSpPr>
          <p:spPr>
            <a:xfrm>
              <a:off x="2589450" y="5282168"/>
              <a:ext cx="618339" cy="75247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103285 w 2863840"/>
                <a:gd name="connsiteY0" fmla="*/ 6299 h 3654851"/>
                <a:gd name="connsiteX1" fmla="*/ 2863840 w 2863840"/>
                <a:gd name="connsiteY1" fmla="*/ 0 h 3654851"/>
                <a:gd name="connsiteX2" fmla="*/ 137856 w 2863840"/>
                <a:gd name="connsiteY2" fmla="*/ 3654851 h 3654851"/>
                <a:gd name="connsiteX3" fmla="*/ 0 w 2863840"/>
                <a:gd name="connsiteY3" fmla="*/ 3536356 h 3654851"/>
                <a:gd name="connsiteX4" fmla="*/ 2103285 w 2863840"/>
                <a:gd name="connsiteY4" fmla="*/ 6299 h 3654851"/>
                <a:gd name="connsiteX0" fmla="*/ 2216976 w 2977531"/>
                <a:gd name="connsiteY0" fmla="*/ 6299 h 3654851"/>
                <a:gd name="connsiteX1" fmla="*/ 2977531 w 2977531"/>
                <a:gd name="connsiteY1" fmla="*/ 0 h 3654851"/>
                <a:gd name="connsiteX2" fmla="*/ 251547 w 2977531"/>
                <a:gd name="connsiteY2" fmla="*/ 3654851 h 3654851"/>
                <a:gd name="connsiteX3" fmla="*/ 0 w 2977531"/>
                <a:gd name="connsiteY3" fmla="*/ 3631098 h 3654851"/>
                <a:gd name="connsiteX4" fmla="*/ 2216976 w 2977531"/>
                <a:gd name="connsiteY4" fmla="*/ 6299 h 3654851"/>
                <a:gd name="connsiteX0" fmla="*/ 2008542 w 2769097"/>
                <a:gd name="connsiteY0" fmla="*/ 6299 h 3654851"/>
                <a:gd name="connsiteX1" fmla="*/ 2769097 w 2769097"/>
                <a:gd name="connsiteY1" fmla="*/ 0 h 3654851"/>
                <a:gd name="connsiteX2" fmla="*/ 43113 w 2769097"/>
                <a:gd name="connsiteY2" fmla="*/ 3654851 h 3654851"/>
                <a:gd name="connsiteX3" fmla="*/ 0 w 2769097"/>
                <a:gd name="connsiteY3" fmla="*/ 3242654 h 3654851"/>
                <a:gd name="connsiteX4" fmla="*/ 2008542 w 2769097"/>
                <a:gd name="connsiteY4" fmla="*/ 6299 h 3654851"/>
                <a:gd name="connsiteX0" fmla="*/ 2245398 w 3005953"/>
                <a:gd name="connsiteY0" fmla="*/ 6299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245398 w 3005953"/>
                <a:gd name="connsiteY4" fmla="*/ 6299 h 3654851"/>
                <a:gd name="connsiteX0" fmla="*/ 2633843 w 3005953"/>
                <a:gd name="connsiteY0" fmla="*/ 15774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633843 w 3005953"/>
                <a:gd name="connsiteY4" fmla="*/ 15774 h 3654851"/>
                <a:gd name="connsiteX0" fmla="*/ 2794905 w 3005953"/>
                <a:gd name="connsiteY0" fmla="*/ 25248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794905 w 3005953"/>
                <a:gd name="connsiteY4" fmla="*/ 25248 h 3654851"/>
                <a:gd name="connsiteX0" fmla="*/ 2757008 w 3005953"/>
                <a:gd name="connsiteY0" fmla="*/ 0 h 3658026"/>
                <a:gd name="connsiteX1" fmla="*/ 3005953 w 3005953"/>
                <a:gd name="connsiteY1" fmla="*/ 3175 h 3658026"/>
                <a:gd name="connsiteX2" fmla="*/ 279969 w 3005953"/>
                <a:gd name="connsiteY2" fmla="*/ 3658026 h 3658026"/>
                <a:gd name="connsiteX3" fmla="*/ 0 w 3005953"/>
                <a:gd name="connsiteY3" fmla="*/ 3653222 h 3658026"/>
                <a:gd name="connsiteX4" fmla="*/ 2757008 w 3005953"/>
                <a:gd name="connsiteY4" fmla="*/ 0 h 36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5953" h="3658026">
                  <a:moveTo>
                    <a:pt x="2757008" y="0"/>
                  </a:moveTo>
                  <a:lnTo>
                    <a:pt x="3005953" y="3175"/>
                  </a:lnTo>
                  <a:lnTo>
                    <a:pt x="279969" y="3658026"/>
                  </a:lnTo>
                  <a:lnTo>
                    <a:pt x="0" y="3653222"/>
                  </a:lnTo>
                  <a:lnTo>
                    <a:pt x="275700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370FFDB-E501-1B63-4876-CD2BB01BB7AD}"/>
              </a:ext>
            </a:extLst>
          </p:cNvPr>
          <p:cNvCxnSpPr>
            <a:cxnSpLocks/>
          </p:cNvCxnSpPr>
          <p:nvPr userDrawn="1"/>
        </p:nvCxnSpPr>
        <p:spPr>
          <a:xfrm flipV="1">
            <a:off x="-159959" y="-597523"/>
            <a:ext cx="0" cy="373092"/>
          </a:xfrm>
          <a:prstGeom prst="line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905A9B4E-9438-88F3-29E1-BFC9AE9768B6}"/>
              </a:ext>
            </a:extLst>
          </p:cNvPr>
          <p:cNvSpPr txBox="1"/>
          <p:nvPr userDrawn="1"/>
        </p:nvSpPr>
        <p:spPr>
          <a:xfrm>
            <a:off x="-2054942" y="-1452377"/>
            <a:ext cx="181031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600" spc="200" dirty="0">
                <a:latin typeface="RussianRail G Pro Medium" panose="02000503040000020004" pitchFamily="2" charset="0"/>
              </a:rPr>
              <a:t>ФИРМЕННАЯ РАМКА №3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допустимо вертикальное перемещение до середины слайда</a:t>
            </a:r>
          </a:p>
        </p:txBody>
      </p:sp>
      <p:sp>
        <p:nvSpPr>
          <p:cNvPr id="18" name="Объект 2">
            <a:extLst>
              <a:ext uri="{FF2B5EF4-FFF2-40B4-BE49-F238E27FC236}">
                <a16:creationId xmlns:a16="http://schemas.microsoft.com/office/drawing/2014/main" id="{9B06F283-9B9E-D59D-E305-597E718E3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4344" y="2878281"/>
            <a:ext cx="10560169" cy="3538393"/>
          </a:xfrm>
        </p:spPr>
        <p:txBody>
          <a:bodyPr>
            <a:normAutofit/>
          </a:bodyPr>
          <a:lstStyle>
            <a:lvl1pPr marL="0" indent="0">
              <a:buNone/>
              <a:defRPr sz="1400" b="0" i="0" spc="0" baseline="0">
                <a:solidFill>
                  <a:srgbClr val="3C3C3B"/>
                </a:solidFill>
                <a:latin typeface="FSRAILWAY Book" panose="020B0503040504020204" pitchFamily="34" charset="0"/>
              </a:defRPr>
            </a:lvl1pPr>
            <a:lvl2pPr>
              <a:defRPr b="0" i="0">
                <a:latin typeface="FSRAILWAY Book" panose="020B0503040504020204" pitchFamily="34" charset="0"/>
              </a:defRPr>
            </a:lvl2pPr>
            <a:lvl3pPr>
              <a:defRPr b="0" i="0">
                <a:latin typeface="FSRAILWAY Book" panose="020B0503040504020204" pitchFamily="34" charset="0"/>
              </a:defRPr>
            </a:lvl3pPr>
            <a:lvl4pPr>
              <a:defRPr b="0" i="0">
                <a:latin typeface="FSRAILWAY Book" panose="020B0503040504020204" pitchFamily="34" charset="0"/>
              </a:defRPr>
            </a:lvl4pPr>
            <a:lvl5pPr>
              <a:defRPr b="0" i="0">
                <a:latin typeface="FSRAILWAY Book" panose="020B0503040504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Текст 4">
            <a:extLst>
              <a:ext uri="{FF2B5EF4-FFF2-40B4-BE49-F238E27FC236}">
                <a16:creationId xmlns:a16="http://schemas.microsoft.com/office/drawing/2014/main" id="{65699D10-9028-8BE8-BC33-F0C6CFFA6D8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8837" y="2223471"/>
            <a:ext cx="6190763" cy="532504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 b="0" i="0" spc="100" baseline="0">
                <a:latin typeface="RussianRail G Pro" panose="02000503040000020004" pitchFamily="2" charset="0"/>
              </a:defRPr>
            </a:lvl1pPr>
          </a:lstStyle>
          <a:p>
            <a:pPr lvl="0"/>
            <a:r>
              <a:rPr lang="ru-RU" dirty="0"/>
              <a:t>КОРОТКОЕ ДОПОЛНЕНИЕ К ЗАГОЛОВКУ</a:t>
            </a:r>
          </a:p>
        </p:txBody>
      </p:sp>
      <p:sp>
        <p:nvSpPr>
          <p:cNvPr id="3" name="Заголовок 7">
            <a:extLst>
              <a:ext uri="{FF2B5EF4-FFF2-40B4-BE49-F238E27FC236}">
                <a16:creationId xmlns:a16="http://schemas.microsoft.com/office/drawing/2014/main" id="{5E65BC66-0B59-5089-D323-FC0A65A6CD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7919551" cy="1325563"/>
          </a:xfrm>
        </p:spPr>
        <p:txBody>
          <a:bodyPr anchor="t">
            <a:normAutofit/>
          </a:bodyPr>
          <a:lstStyle>
            <a:lvl1pPr>
              <a:def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en-US" dirty="0"/>
              <a:t>/ </a:t>
            </a:r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ЗАГЛАВНЫЕ</a:t>
            </a:r>
            <a:br>
              <a:rPr lang="ru-RU" dirty="0"/>
            </a:br>
            <a:r>
              <a:rPr lang="ru-RU" dirty="0"/>
              <a:t>БУКВЫ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659A906-B457-2A2B-370D-EF232B3E50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9359" y="445892"/>
            <a:ext cx="2403475" cy="523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2342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рменная рамка №3 (слев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:a16="http://schemas.microsoft.com/office/drawing/2014/main" id="{DCF0CEDF-6EB7-B368-251F-74A61D5F8E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837" y="2401543"/>
            <a:ext cx="5327163" cy="4015133"/>
          </a:xfrm>
        </p:spPr>
        <p:txBody>
          <a:bodyPr>
            <a:normAutofit/>
          </a:bodyPr>
          <a:lstStyle>
            <a:lvl1pPr marL="0" indent="0">
              <a:buNone/>
              <a:defRPr sz="1400" b="0" i="0" spc="0" baseline="0">
                <a:solidFill>
                  <a:srgbClr val="3C3C3B"/>
                </a:solidFill>
                <a:latin typeface="FSRAILWAY Book" panose="020B0503040504020204" pitchFamily="34" charset="0"/>
              </a:defRPr>
            </a:lvl1pPr>
            <a:lvl2pPr>
              <a:defRPr b="0" i="0">
                <a:latin typeface="FSRAILWAY Book" panose="020B0503040504020204" pitchFamily="34" charset="0"/>
              </a:defRPr>
            </a:lvl2pPr>
            <a:lvl3pPr>
              <a:defRPr b="0" i="0">
                <a:latin typeface="FSRAILWAY Book" panose="020B0503040504020204" pitchFamily="34" charset="0"/>
              </a:defRPr>
            </a:lvl3pPr>
            <a:lvl4pPr>
              <a:defRPr b="0" i="0">
                <a:latin typeface="FSRAILWAY Book" panose="020B0503040504020204" pitchFamily="34" charset="0"/>
              </a:defRPr>
            </a:lvl4pPr>
            <a:lvl5pPr>
              <a:defRPr b="0" i="0">
                <a:latin typeface="FSRAILWAY Book" panose="020B0503040504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Номер слайда 5">
            <a:extLst>
              <a:ext uri="{FF2B5EF4-FFF2-40B4-BE49-F238E27FC236}">
                <a16:creationId xmlns:a16="http://schemas.microsoft.com/office/drawing/2014/main" id="{CF416140-E417-D24C-D818-BF07A24CB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52100" y="5984876"/>
            <a:ext cx="1296988" cy="431800"/>
          </a:xfrm>
        </p:spPr>
        <p:txBody>
          <a:bodyPr/>
          <a:lstStyle>
            <a:lvl1pPr>
              <a:defRPr sz="1400">
                <a:solidFill>
                  <a:srgbClr val="3C3C3B"/>
                </a:solidFill>
                <a:latin typeface="FSRAILWAY Book" panose="020B0503040504020204" pitchFamily="34" charset="0"/>
              </a:defRPr>
            </a:lvl1pPr>
          </a:lstStyle>
          <a:p>
            <a:fld id="{243AA894-2D46-F64A-8351-414ADCB56426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2" name="Прямая соединительная линия 1">
            <a:extLst>
              <a:ext uri="{FF2B5EF4-FFF2-40B4-BE49-F238E27FC236}">
                <a16:creationId xmlns:a16="http://schemas.microsoft.com/office/drawing/2014/main" id="{C41FADD8-87A6-C258-2E54-422129B6331C}"/>
              </a:ext>
            </a:extLst>
          </p:cNvPr>
          <p:cNvCxnSpPr>
            <a:cxnSpLocks/>
          </p:cNvCxnSpPr>
          <p:nvPr userDrawn="1"/>
        </p:nvCxnSpPr>
        <p:spPr>
          <a:xfrm rot="16200000" flipV="1">
            <a:off x="-362841" y="-353081"/>
            <a:ext cx="0" cy="373092"/>
          </a:xfrm>
          <a:prstGeom prst="line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67F89E5-B403-F9C1-2FA9-CFD3D33F946A}"/>
              </a:ext>
            </a:extLst>
          </p:cNvPr>
          <p:cNvSpPr txBox="1"/>
          <p:nvPr userDrawn="1"/>
        </p:nvSpPr>
        <p:spPr>
          <a:xfrm>
            <a:off x="-2912012" y="-1178057"/>
            <a:ext cx="28502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600" spc="200" dirty="0">
                <a:latin typeface="RussianRail G Pro Medium" panose="02000503040000020004" pitchFamily="2" charset="0"/>
              </a:rPr>
              <a:t>ФИРМЕННАЯ</a:t>
            </a:r>
            <a:br>
              <a:rPr lang="ru-RU" sz="1600" spc="200" dirty="0">
                <a:latin typeface="RussianRail G Pro Medium" panose="02000503040000020004" pitchFamily="2" charset="0"/>
              </a:rPr>
            </a:br>
            <a:r>
              <a:rPr lang="ru-RU" sz="1600" spc="200" dirty="0">
                <a:latin typeface="RussianRail G Pro Medium" panose="02000503040000020004" pitchFamily="2" charset="0"/>
              </a:rPr>
              <a:t>РАМКА №3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допустимо горизонтальное перемещение до логотипа</a:t>
            </a:r>
          </a:p>
        </p:txBody>
      </p:sp>
      <p:sp>
        <p:nvSpPr>
          <p:cNvPr id="5" name="Заголовок 7">
            <a:extLst>
              <a:ext uri="{FF2B5EF4-FFF2-40B4-BE49-F238E27FC236}">
                <a16:creationId xmlns:a16="http://schemas.microsoft.com/office/drawing/2014/main" id="{EBE0C7EE-BAD8-30D0-FFD8-604BE19518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5327163" cy="1868121"/>
          </a:xfrm>
        </p:spPr>
        <p:txBody>
          <a:bodyPr anchor="t">
            <a:normAutofit/>
          </a:bodyPr>
          <a:lstStyle>
            <a:lvl1pPr>
              <a:def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en-US" dirty="0"/>
              <a:t>/ </a:t>
            </a:r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ЗАГЛАВНЫЕ</a:t>
            </a:r>
            <a:br>
              <a:rPr lang="ru-RU" dirty="0"/>
            </a:br>
            <a:r>
              <a:rPr lang="ru-RU" dirty="0"/>
              <a:t>БУКВЫ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541AE30-93E9-D374-CAFA-63C3E0DD0C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9359" y="445892"/>
            <a:ext cx="2403475" cy="523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949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  <p15:guide id="21" pos="279">
          <p15:clr>
            <a:srgbClr val="A4A3A4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ри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Текст 26">
            <a:extLst>
              <a:ext uri="{FF2B5EF4-FFF2-40B4-BE49-F238E27FC236}">
                <a16:creationId xmlns:a16="http://schemas.microsoft.com/office/drawing/2014/main" id="{3F9AEF52-DB3B-8989-5D1A-52A74FEB00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492" y="2377776"/>
            <a:ext cx="2188847" cy="452509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400" b="0" i="0" kern="1200" spc="200" dirty="0" smtClean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ПОДЗАГОЛОВОК</a:t>
            </a:r>
            <a:br>
              <a:rPr lang="ru-RU" dirty="0"/>
            </a:br>
            <a:r>
              <a:rPr lang="ru-RU" dirty="0"/>
              <a:t>ЗАГЛАВНЫЕ</a:t>
            </a:r>
          </a:p>
        </p:txBody>
      </p:sp>
      <p:sp>
        <p:nvSpPr>
          <p:cNvPr id="30" name="Текст 29">
            <a:extLst>
              <a:ext uri="{FF2B5EF4-FFF2-40B4-BE49-F238E27FC236}">
                <a16:creationId xmlns:a16="http://schemas.microsoft.com/office/drawing/2014/main" id="{17506577-A82B-2ACD-706D-F09504A3D9C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19264" y="2377778"/>
            <a:ext cx="2256922" cy="452508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400" b="0" i="0" kern="1200" spc="200" dirty="0" smtClean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ПОДЗАГОЛОВОК</a:t>
            </a:r>
            <a:br>
              <a:rPr lang="ru-RU" dirty="0"/>
            </a:br>
            <a:r>
              <a:rPr lang="ru-RU" dirty="0"/>
              <a:t>ЗАГЛАВНЫЕ</a:t>
            </a:r>
          </a:p>
        </p:txBody>
      </p:sp>
      <p:sp>
        <p:nvSpPr>
          <p:cNvPr id="32" name="Текст 31">
            <a:extLst>
              <a:ext uri="{FF2B5EF4-FFF2-40B4-BE49-F238E27FC236}">
                <a16:creationId xmlns:a16="http://schemas.microsoft.com/office/drawing/2014/main" id="{EE4A4B22-CA7B-F141-A7E9-78297F4C118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19265" y="2950030"/>
            <a:ext cx="2256921" cy="655615"/>
          </a:xfrm>
        </p:spPr>
        <p:txBody>
          <a:bodyPr>
            <a:normAutofit/>
          </a:bodyPr>
          <a:lstStyle>
            <a:lvl1pPr marL="0" indent="0">
              <a:buNone/>
              <a:defRPr lang="ru-RU" sz="1200" b="0" i="0" kern="1200" spc="0" baseline="0" dirty="0" smtClean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4" name="Текст 33">
            <a:extLst>
              <a:ext uri="{FF2B5EF4-FFF2-40B4-BE49-F238E27FC236}">
                <a16:creationId xmlns:a16="http://schemas.microsoft.com/office/drawing/2014/main" id="{7EB1CFF9-5996-9CB8-259E-ABCA5A68C23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17844" y="2377777"/>
            <a:ext cx="2242687" cy="452509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400" b="0" i="0" kern="1200" spc="200" dirty="0" smtClean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ПОДЗАГОЛОВОК</a:t>
            </a:r>
            <a:br>
              <a:rPr lang="ru-RU" dirty="0"/>
            </a:br>
            <a:r>
              <a:rPr lang="ru-RU" dirty="0"/>
              <a:t>ЗАГЛАВНЫЕ</a:t>
            </a:r>
          </a:p>
        </p:txBody>
      </p:sp>
      <p:sp>
        <p:nvSpPr>
          <p:cNvPr id="36" name="Текст 35">
            <a:extLst>
              <a:ext uri="{FF2B5EF4-FFF2-40B4-BE49-F238E27FC236}">
                <a16:creationId xmlns:a16="http://schemas.microsoft.com/office/drawing/2014/main" id="{2CFF7750-582D-9EDB-DC2F-C4145475C9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17844" y="2950029"/>
            <a:ext cx="2242687" cy="655616"/>
          </a:xfrm>
        </p:spPr>
        <p:txBody>
          <a:bodyPr>
            <a:normAutofit/>
          </a:bodyPr>
          <a:lstStyle>
            <a:lvl1pPr marL="0" indent="0">
              <a:buNone/>
              <a:defRPr lang="ru-RU" sz="1200" b="0" i="0" kern="1200" spc="0" baseline="0" dirty="0" smtClean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3" name="Текст 51">
            <a:extLst>
              <a:ext uri="{FF2B5EF4-FFF2-40B4-BE49-F238E27FC236}">
                <a16:creationId xmlns:a16="http://schemas.microsoft.com/office/drawing/2014/main" id="{ECE13962-0D65-E822-5037-A909F2C6F8F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64492" y="2943674"/>
            <a:ext cx="2188847" cy="660514"/>
          </a:xfrm>
        </p:spPr>
        <p:txBody>
          <a:bodyPr>
            <a:normAutofit/>
          </a:bodyPr>
          <a:lstStyle>
            <a:lvl1pPr marL="0" indent="0">
              <a:buNone/>
              <a:defRPr lang="ru-RU" sz="1200" b="0" i="0" kern="1200" spc="0" baseline="0" dirty="0" smtClean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C0223EF-A4CA-66AF-10C6-48E64ACE48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9359" y="445892"/>
            <a:ext cx="2403475" cy="523011"/>
          </a:xfrm>
          <a:prstGeom prst="rect">
            <a:avLst/>
          </a:prstGeom>
        </p:spPr>
      </p:pic>
      <p:sp>
        <p:nvSpPr>
          <p:cNvPr id="3" name="Заголовок 7">
            <a:extLst>
              <a:ext uri="{FF2B5EF4-FFF2-40B4-BE49-F238E27FC236}">
                <a16:creationId xmlns:a16="http://schemas.microsoft.com/office/drawing/2014/main" id="{8E5BC941-B33B-E039-DAF7-0F7989B9F6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7919551" cy="1325563"/>
          </a:xfrm>
        </p:spPr>
        <p:txBody>
          <a:bodyPr anchor="t">
            <a:normAutofit/>
          </a:bodyPr>
          <a:lstStyle>
            <a:lvl1pPr>
              <a:def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en-US" dirty="0"/>
              <a:t>/ </a:t>
            </a:r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ЗАГЛАВНЫЕ</a:t>
            </a:r>
            <a:br>
              <a:rPr lang="ru-RU" dirty="0"/>
            </a:br>
            <a:r>
              <a:rPr lang="ru-RU" dirty="0"/>
              <a:t>БУКВЫ</a:t>
            </a:r>
          </a:p>
        </p:txBody>
      </p:sp>
      <p:sp>
        <p:nvSpPr>
          <p:cNvPr id="6" name="Рисунок 4">
            <a:extLst>
              <a:ext uri="{FF2B5EF4-FFF2-40B4-BE49-F238E27FC236}">
                <a16:creationId xmlns:a16="http://schemas.microsoft.com/office/drawing/2014/main" id="{962FDF98-56D5-66A4-F937-7F54E171CC7B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74713" y="3717577"/>
            <a:ext cx="2628900" cy="2702273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1800" u="none" kern="1200" dirty="0">
                <a:solidFill>
                  <a:schemeClr val="tx1"/>
                </a:solidFill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ВСТАВЬТЕ ИЗОБРАЖЕНИЕ</a:t>
            </a:r>
          </a:p>
        </p:txBody>
      </p:sp>
      <p:sp>
        <p:nvSpPr>
          <p:cNvPr id="8" name="Рисунок 4">
            <a:extLst>
              <a:ext uri="{FF2B5EF4-FFF2-40B4-BE49-F238E27FC236}">
                <a16:creationId xmlns:a16="http://schemas.microsoft.com/office/drawing/2014/main" id="{1F0A708B-7649-AAF1-8F3C-4AA8E61180A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334886" y="3717578"/>
            <a:ext cx="2627937" cy="2267298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1800" u="none" kern="1200" dirty="0">
                <a:solidFill>
                  <a:schemeClr val="tx1"/>
                </a:solidFill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ВСТАВЬТЕ ИЗОБРАЖЕНИЕ</a:t>
            </a:r>
          </a:p>
        </p:txBody>
      </p:sp>
      <p:sp>
        <p:nvSpPr>
          <p:cNvPr id="10" name="Рисунок 4">
            <a:extLst>
              <a:ext uri="{FF2B5EF4-FFF2-40B4-BE49-F238E27FC236}">
                <a16:creationId xmlns:a16="http://schemas.microsoft.com/office/drawing/2014/main" id="{DFE48F6A-5E2E-9140-1C86-7408D6DCA196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7824788" y="3728760"/>
            <a:ext cx="2627937" cy="1824315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1800" u="none" kern="1200" dirty="0">
                <a:solidFill>
                  <a:schemeClr val="tx1"/>
                </a:solidFill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ВСТАВЬТЕ ИЗОБРАЖЕНИЕ</a:t>
            </a:r>
          </a:p>
        </p:txBody>
      </p:sp>
    </p:spTree>
    <p:extLst>
      <p:ext uri="{BB962C8B-B14F-4D97-AF65-F5344CB8AC3E}">
        <p14:creationId xmlns:p14="http://schemas.microsoft.com/office/powerpoint/2010/main" val="3022292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рменная рамка №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Текст 26">
            <a:extLst>
              <a:ext uri="{FF2B5EF4-FFF2-40B4-BE49-F238E27FC236}">
                <a16:creationId xmlns:a16="http://schemas.microsoft.com/office/drawing/2014/main" id="{3F9AEF52-DB3B-8989-5D1A-52A74FEB00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6775" y="2899946"/>
            <a:ext cx="2600324" cy="529054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600" b="0" i="0" kern="1200" spc="200" dirty="0" smtClean="0">
                <a:solidFill>
                  <a:schemeClr val="tx1"/>
                </a:solidFill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ЗАГЛАВНЫЕ</a:t>
            </a:r>
          </a:p>
        </p:txBody>
      </p:sp>
      <p:sp>
        <p:nvSpPr>
          <p:cNvPr id="53" name="Текст 51">
            <a:extLst>
              <a:ext uri="{FF2B5EF4-FFF2-40B4-BE49-F238E27FC236}">
                <a16:creationId xmlns:a16="http://schemas.microsoft.com/office/drawing/2014/main" id="{ECE13962-0D65-E822-5037-A909F2C6F8F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6776" y="3424923"/>
            <a:ext cx="2600324" cy="1842381"/>
          </a:xfrm>
        </p:spPr>
        <p:txBody>
          <a:bodyPr>
            <a:normAutofit/>
          </a:bodyPr>
          <a:lstStyle>
            <a:lvl1pPr marL="198438" indent="-198438">
              <a:spcBef>
                <a:spcPts val="0"/>
              </a:spcBef>
              <a:buClr>
                <a:srgbClr val="7F7F7F"/>
              </a:buClr>
              <a:buFont typeface="Wingdings" pitchFamily="2" charset="2"/>
              <a:buChar char="§"/>
              <a:tabLst/>
              <a:defRPr lang="ru-RU" sz="1400" b="0" i="0" kern="1200" spc="0" baseline="0" dirty="0" smtClean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пункт 1</a:t>
            </a:r>
          </a:p>
        </p:txBody>
      </p:sp>
      <p:sp>
        <p:nvSpPr>
          <p:cNvPr id="28" name="Текст 27">
            <a:extLst>
              <a:ext uri="{FF2B5EF4-FFF2-40B4-BE49-F238E27FC236}">
                <a16:creationId xmlns:a16="http://schemas.microsoft.com/office/drawing/2014/main" id="{4F0BCC34-FFF1-627B-EE29-08132C750B7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11799" y="2899946"/>
            <a:ext cx="2600324" cy="5325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600" b="0" i="0" kern="1200" spc="200" dirty="0" smtClean="0">
                <a:solidFill>
                  <a:schemeClr val="tx1"/>
                </a:solidFill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ЗАГЛАВНЫЕ</a:t>
            </a:r>
          </a:p>
        </p:txBody>
      </p:sp>
      <p:sp>
        <p:nvSpPr>
          <p:cNvPr id="31" name="Текст 30">
            <a:extLst>
              <a:ext uri="{FF2B5EF4-FFF2-40B4-BE49-F238E27FC236}">
                <a16:creationId xmlns:a16="http://schemas.microsoft.com/office/drawing/2014/main" id="{0928409C-24B3-2FF4-3F8E-6BC1872F810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911600" y="3432175"/>
            <a:ext cx="2597150" cy="1837915"/>
          </a:xfrm>
        </p:spPr>
        <p:txBody>
          <a:bodyPr>
            <a:normAutofit/>
          </a:bodyPr>
          <a:lstStyle>
            <a:lvl1pPr marL="177800" indent="-177800">
              <a:buClr>
                <a:srgbClr val="7F7F7F"/>
              </a:buClr>
              <a:buFont typeface="Wingdings" pitchFamily="2" charset="2"/>
              <a:buChar char="§"/>
              <a:tabLst/>
              <a:defRPr lang="ru-RU" sz="1400" b="0" i="0" kern="1200" spc="0" baseline="0" dirty="0" smtClean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пункт 1</a:t>
            </a:r>
          </a:p>
        </p:txBody>
      </p:sp>
      <p:sp>
        <p:nvSpPr>
          <p:cNvPr id="35" name="Текст 34">
            <a:extLst>
              <a:ext uri="{FF2B5EF4-FFF2-40B4-BE49-F238E27FC236}">
                <a16:creationId xmlns:a16="http://schemas.microsoft.com/office/drawing/2014/main" id="{63FBE8C3-2824-A88A-1F77-E7935745DFB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956822" y="3439425"/>
            <a:ext cx="2631678" cy="1837915"/>
          </a:xfrm>
        </p:spPr>
        <p:txBody>
          <a:bodyPr>
            <a:normAutofit/>
          </a:bodyPr>
          <a:lstStyle>
            <a:lvl1pPr marL="177800" indent="-177800">
              <a:buClr>
                <a:srgbClr val="7F7F7F"/>
              </a:buClr>
              <a:buFont typeface="Wingdings" pitchFamily="2" charset="2"/>
              <a:buChar char="§"/>
              <a:tabLst/>
              <a:defRPr lang="ru-RU" sz="1400" b="0" i="0" kern="1200" spc="0" baseline="0" dirty="0" smtClean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пункт 1</a:t>
            </a:r>
          </a:p>
        </p:txBody>
      </p:sp>
      <p:sp>
        <p:nvSpPr>
          <p:cNvPr id="39" name="Текст 38">
            <a:extLst>
              <a:ext uri="{FF2B5EF4-FFF2-40B4-BE49-F238E27FC236}">
                <a16:creationId xmlns:a16="http://schemas.microsoft.com/office/drawing/2014/main" id="{FC95877D-F5B8-2F51-8628-A04468AB992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56821" y="2900363"/>
            <a:ext cx="2631679" cy="523875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600" b="0" i="0" kern="1200" spc="200" dirty="0" smtClean="0">
                <a:solidFill>
                  <a:schemeClr val="tx1"/>
                </a:solidFill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ЗАГЛАВНЫЕ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2608247A-E265-46ED-E7C0-4160A8BDFEC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66774" y="5799564"/>
            <a:ext cx="7821614" cy="473449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400" b="0" i="0" kern="1200" dirty="0" smtClean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Примечание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710BAF6-41C9-669F-E991-45AF569F25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9359" y="445892"/>
            <a:ext cx="2403475" cy="523011"/>
          </a:xfrm>
          <a:prstGeom prst="rect">
            <a:avLst/>
          </a:prstGeom>
        </p:spPr>
      </p:pic>
      <p:sp>
        <p:nvSpPr>
          <p:cNvPr id="3" name="Заголовок 7">
            <a:extLst>
              <a:ext uri="{FF2B5EF4-FFF2-40B4-BE49-F238E27FC236}">
                <a16:creationId xmlns:a16="http://schemas.microsoft.com/office/drawing/2014/main" id="{15A766AE-3D66-90CB-7391-23A263FE16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7919551" cy="1325563"/>
          </a:xfrm>
        </p:spPr>
        <p:txBody>
          <a:bodyPr anchor="t">
            <a:normAutofit/>
          </a:bodyPr>
          <a:lstStyle>
            <a:lvl1pPr>
              <a:def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en-US" dirty="0"/>
              <a:t>/ </a:t>
            </a:r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ЗАГЛАВНЫЕ</a:t>
            </a:r>
            <a:br>
              <a:rPr lang="ru-RU" dirty="0"/>
            </a:br>
            <a:r>
              <a:rPr lang="ru-RU" dirty="0"/>
              <a:t>БУКВЫ</a:t>
            </a:r>
          </a:p>
        </p:txBody>
      </p:sp>
    </p:spTree>
    <p:extLst>
      <p:ext uri="{BB962C8B-B14F-4D97-AF65-F5344CB8AC3E}">
        <p14:creationId xmlns:p14="http://schemas.microsoft.com/office/powerpoint/2010/main" val="14259352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29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мартфон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710BAF6-41C9-669F-E991-45AF569F25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9359" y="445892"/>
            <a:ext cx="2403475" cy="523011"/>
          </a:xfrm>
          <a:prstGeom prst="rect">
            <a:avLst/>
          </a:prstGeom>
        </p:spPr>
      </p:pic>
      <p:sp>
        <p:nvSpPr>
          <p:cNvPr id="51" name="Заголовок 7">
            <a:extLst>
              <a:ext uri="{FF2B5EF4-FFF2-40B4-BE49-F238E27FC236}">
                <a16:creationId xmlns:a16="http://schemas.microsoft.com/office/drawing/2014/main" id="{4C2B256D-ABD8-A54A-03D8-133CBE54E7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7919551" cy="1325563"/>
          </a:xfrm>
        </p:spPr>
        <p:txBody>
          <a:bodyPr anchor="t">
            <a:normAutofit/>
          </a:bodyPr>
          <a:lstStyle>
            <a:lvl1pPr>
              <a:def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en-US" dirty="0"/>
              <a:t>/ </a:t>
            </a:r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ЗАГЛАВНЫЕ</a:t>
            </a:r>
            <a:br>
              <a:rPr lang="ru-RU" dirty="0"/>
            </a:br>
            <a:r>
              <a:rPr lang="ru-RU" dirty="0"/>
              <a:t>БУКВЫ</a:t>
            </a:r>
          </a:p>
        </p:txBody>
      </p:sp>
      <p:sp>
        <p:nvSpPr>
          <p:cNvPr id="55" name="Объект 2">
            <a:extLst>
              <a:ext uri="{FF2B5EF4-FFF2-40B4-BE49-F238E27FC236}">
                <a16:creationId xmlns:a16="http://schemas.microsoft.com/office/drawing/2014/main" id="{823AC8D4-62E1-2E78-44F2-1FDDEBEB6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4344" y="2878281"/>
            <a:ext cx="5326614" cy="3538393"/>
          </a:xfrm>
        </p:spPr>
        <p:txBody>
          <a:bodyPr>
            <a:normAutofit/>
          </a:bodyPr>
          <a:lstStyle>
            <a:lvl1pPr marL="0" indent="0">
              <a:buNone/>
              <a:defRPr sz="1400" b="0" i="0" spc="0" baseline="0">
                <a:solidFill>
                  <a:srgbClr val="3C3C3B"/>
                </a:solidFill>
                <a:latin typeface="FSRAILWAY Book" panose="020B0503040504020204" pitchFamily="34" charset="0"/>
              </a:defRPr>
            </a:lvl1pPr>
            <a:lvl2pPr>
              <a:defRPr b="0" i="0">
                <a:latin typeface="FSRAILWAY Book" panose="020B0503040504020204" pitchFamily="34" charset="0"/>
              </a:defRPr>
            </a:lvl2pPr>
            <a:lvl3pPr>
              <a:defRPr b="0" i="0">
                <a:latin typeface="FSRAILWAY Book" panose="020B0503040504020204" pitchFamily="34" charset="0"/>
              </a:defRPr>
            </a:lvl3pPr>
            <a:lvl4pPr>
              <a:defRPr b="0" i="0">
                <a:latin typeface="FSRAILWAY Book" panose="020B0503040504020204" pitchFamily="34" charset="0"/>
              </a:defRPr>
            </a:lvl4pPr>
            <a:lvl5pPr>
              <a:defRPr b="0" i="0">
                <a:latin typeface="FSRAILWAY Book" panose="020B0503040504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6" name="Текст 4">
            <a:extLst>
              <a:ext uri="{FF2B5EF4-FFF2-40B4-BE49-F238E27FC236}">
                <a16:creationId xmlns:a16="http://schemas.microsoft.com/office/drawing/2014/main" id="{4A42A628-701D-5718-6C9E-99104E7DB4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8838" y="2223471"/>
            <a:ext cx="5321262" cy="532504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 b="0" i="0" spc="100" baseline="0">
                <a:latin typeface="RussianRail G Pro" panose="02000503040000020004" pitchFamily="2" charset="0"/>
              </a:defRPr>
            </a:lvl1pPr>
          </a:lstStyle>
          <a:p>
            <a:pPr lvl="0"/>
            <a:r>
              <a:rPr lang="ru-RU" dirty="0"/>
              <a:t>КОРОТКОЕ ДОПОЛНЕНИЕ К ЗАГОЛОВКУ</a:t>
            </a:r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C4B8C62D-D892-28DD-1C4A-C4AE03000DB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819792" y="2223471"/>
            <a:ext cx="2805113" cy="6064250"/>
          </a:xfrm>
          <a:prstGeom prst="roundRect">
            <a:avLst>
              <a:gd name="adj" fmla="val 13724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lang="ru-RU" sz="2400" u="none" kern="120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 СНИМОК ЭКРАНА</a:t>
            </a:r>
          </a:p>
        </p:txBody>
      </p:sp>
    </p:spTree>
    <p:extLst>
      <p:ext uri="{BB962C8B-B14F-4D97-AF65-F5344CB8AC3E}">
        <p14:creationId xmlns:p14="http://schemas.microsoft.com/office/powerpoint/2010/main" val="22718847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29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мартфон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710BAF6-41C9-669F-E991-45AF569F25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9359" y="445892"/>
            <a:ext cx="2403475" cy="523011"/>
          </a:xfrm>
          <a:prstGeom prst="rect">
            <a:avLst/>
          </a:prstGeom>
        </p:spPr>
      </p:pic>
      <p:sp>
        <p:nvSpPr>
          <p:cNvPr id="51" name="Заголовок 7">
            <a:extLst>
              <a:ext uri="{FF2B5EF4-FFF2-40B4-BE49-F238E27FC236}">
                <a16:creationId xmlns:a16="http://schemas.microsoft.com/office/drawing/2014/main" id="{4C2B256D-ABD8-A54A-03D8-133CBE54E7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7919551" cy="1325563"/>
          </a:xfrm>
        </p:spPr>
        <p:txBody>
          <a:bodyPr anchor="t">
            <a:normAutofit/>
          </a:bodyPr>
          <a:lstStyle>
            <a:lvl1pPr>
              <a:def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en-US" dirty="0"/>
              <a:t>/ </a:t>
            </a:r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ЗАГЛАВНЫЕ</a:t>
            </a:r>
            <a:br>
              <a:rPr lang="ru-RU" dirty="0"/>
            </a:br>
            <a:r>
              <a:rPr lang="ru-RU" dirty="0"/>
              <a:t>БУКВЫ</a:t>
            </a:r>
          </a:p>
        </p:txBody>
      </p:sp>
      <p:sp>
        <p:nvSpPr>
          <p:cNvPr id="55" name="Объект 2">
            <a:extLst>
              <a:ext uri="{FF2B5EF4-FFF2-40B4-BE49-F238E27FC236}">
                <a16:creationId xmlns:a16="http://schemas.microsoft.com/office/drawing/2014/main" id="{823AC8D4-62E1-2E78-44F2-1FDDEBEB6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4344" y="2878281"/>
            <a:ext cx="5326614" cy="3538393"/>
          </a:xfrm>
        </p:spPr>
        <p:txBody>
          <a:bodyPr>
            <a:normAutofit/>
          </a:bodyPr>
          <a:lstStyle>
            <a:lvl1pPr marL="0" indent="0">
              <a:buNone/>
              <a:defRPr sz="1400" b="0" i="0" spc="0" baseline="0">
                <a:solidFill>
                  <a:srgbClr val="3C3C3B"/>
                </a:solidFill>
                <a:latin typeface="FSRAILWAY Book" panose="020B0503040504020204" pitchFamily="34" charset="0"/>
              </a:defRPr>
            </a:lvl1pPr>
            <a:lvl2pPr>
              <a:defRPr b="0" i="0">
                <a:latin typeface="FSRAILWAY Book" panose="020B0503040504020204" pitchFamily="34" charset="0"/>
              </a:defRPr>
            </a:lvl2pPr>
            <a:lvl3pPr>
              <a:defRPr b="0" i="0">
                <a:latin typeface="FSRAILWAY Book" panose="020B0503040504020204" pitchFamily="34" charset="0"/>
              </a:defRPr>
            </a:lvl3pPr>
            <a:lvl4pPr>
              <a:defRPr b="0" i="0">
                <a:latin typeface="FSRAILWAY Book" panose="020B0503040504020204" pitchFamily="34" charset="0"/>
              </a:defRPr>
            </a:lvl4pPr>
            <a:lvl5pPr>
              <a:defRPr b="0" i="0">
                <a:latin typeface="FSRAILWAY Book" panose="020B0503040504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6" name="Текст 4">
            <a:extLst>
              <a:ext uri="{FF2B5EF4-FFF2-40B4-BE49-F238E27FC236}">
                <a16:creationId xmlns:a16="http://schemas.microsoft.com/office/drawing/2014/main" id="{4A42A628-701D-5718-6C9E-99104E7DB4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8838" y="2223471"/>
            <a:ext cx="5321262" cy="532504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 b="0" i="0" spc="100" baseline="0">
                <a:latin typeface="RussianRail G Pro" panose="02000503040000020004" pitchFamily="2" charset="0"/>
              </a:defRPr>
            </a:lvl1pPr>
          </a:lstStyle>
          <a:p>
            <a:pPr lvl="0"/>
            <a:r>
              <a:rPr lang="ru-RU" dirty="0"/>
              <a:t>КОРОТКОЕ ДОПОЛНЕНИЕ К ЗАГОЛОВКУ</a:t>
            </a:r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C4B8C62D-D892-28DD-1C4A-C4AE03000DB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756634" y="2605693"/>
            <a:ext cx="2971815" cy="5940333"/>
          </a:xfrm>
          <a:prstGeom prst="roundRect">
            <a:avLst>
              <a:gd name="adj" fmla="val 4764"/>
            </a:avLst>
          </a:prstGeo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 СНИМОК</a:t>
            </a:r>
            <a:br>
              <a:rPr lang="ru-RU" dirty="0"/>
            </a:br>
            <a:r>
              <a:rPr lang="ru-RU" dirty="0"/>
              <a:t>ЭКРАНА</a:t>
            </a:r>
          </a:p>
        </p:txBody>
      </p:sp>
    </p:spTree>
    <p:extLst>
      <p:ext uri="{BB962C8B-B14F-4D97-AF65-F5344CB8AC3E}">
        <p14:creationId xmlns:p14="http://schemas.microsoft.com/office/powerpoint/2010/main" val="2369530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29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оутбу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710BAF6-41C9-669F-E991-45AF569F25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9359" y="445892"/>
            <a:ext cx="2403475" cy="523011"/>
          </a:xfrm>
          <a:prstGeom prst="rect">
            <a:avLst/>
          </a:prstGeom>
        </p:spPr>
      </p:pic>
      <p:sp>
        <p:nvSpPr>
          <p:cNvPr id="51" name="Заголовок 7">
            <a:extLst>
              <a:ext uri="{FF2B5EF4-FFF2-40B4-BE49-F238E27FC236}">
                <a16:creationId xmlns:a16="http://schemas.microsoft.com/office/drawing/2014/main" id="{4C2B256D-ABD8-A54A-03D8-133CBE54E7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7919551" cy="1325563"/>
          </a:xfrm>
        </p:spPr>
        <p:txBody>
          <a:bodyPr anchor="t">
            <a:normAutofit/>
          </a:bodyPr>
          <a:lstStyle>
            <a:lvl1pPr>
              <a:def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en-US" dirty="0"/>
              <a:t>/ </a:t>
            </a:r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ЗАГЛАВНЫЕ</a:t>
            </a:r>
            <a:br>
              <a:rPr lang="ru-RU" dirty="0"/>
            </a:br>
            <a:r>
              <a:rPr lang="ru-RU" dirty="0"/>
              <a:t>БУКВЫ</a:t>
            </a:r>
          </a:p>
        </p:txBody>
      </p:sp>
      <p:sp>
        <p:nvSpPr>
          <p:cNvPr id="55" name="Объект 2">
            <a:extLst>
              <a:ext uri="{FF2B5EF4-FFF2-40B4-BE49-F238E27FC236}">
                <a16:creationId xmlns:a16="http://schemas.microsoft.com/office/drawing/2014/main" id="{823AC8D4-62E1-2E78-44F2-1FDDEBEB6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4344" y="2878281"/>
            <a:ext cx="5326614" cy="3538393"/>
          </a:xfrm>
        </p:spPr>
        <p:txBody>
          <a:bodyPr>
            <a:normAutofit/>
          </a:bodyPr>
          <a:lstStyle>
            <a:lvl1pPr marL="0" indent="0">
              <a:buNone/>
              <a:defRPr sz="1400" b="0" i="0" spc="0" baseline="0">
                <a:solidFill>
                  <a:srgbClr val="3C3C3B"/>
                </a:solidFill>
                <a:latin typeface="FSRAILWAY Book" panose="020B0503040504020204" pitchFamily="34" charset="0"/>
              </a:defRPr>
            </a:lvl1pPr>
            <a:lvl2pPr>
              <a:defRPr b="0" i="0">
                <a:latin typeface="FSRAILWAY Book" panose="020B0503040504020204" pitchFamily="34" charset="0"/>
              </a:defRPr>
            </a:lvl2pPr>
            <a:lvl3pPr>
              <a:defRPr b="0" i="0">
                <a:latin typeface="FSRAILWAY Book" panose="020B0503040504020204" pitchFamily="34" charset="0"/>
              </a:defRPr>
            </a:lvl3pPr>
            <a:lvl4pPr>
              <a:defRPr b="0" i="0">
                <a:latin typeface="FSRAILWAY Book" panose="020B0503040504020204" pitchFamily="34" charset="0"/>
              </a:defRPr>
            </a:lvl4pPr>
            <a:lvl5pPr>
              <a:defRPr b="0" i="0">
                <a:latin typeface="FSRAILWAY Book" panose="020B0503040504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6" name="Текст 4">
            <a:extLst>
              <a:ext uri="{FF2B5EF4-FFF2-40B4-BE49-F238E27FC236}">
                <a16:creationId xmlns:a16="http://schemas.microsoft.com/office/drawing/2014/main" id="{4A42A628-701D-5718-6C9E-99104E7DB4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8838" y="2223471"/>
            <a:ext cx="5321262" cy="532504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 b="0" i="0" spc="100" baseline="0">
                <a:latin typeface="RussianRail G Pro" panose="02000503040000020004" pitchFamily="2" charset="0"/>
              </a:defRPr>
            </a:lvl1pPr>
          </a:lstStyle>
          <a:p>
            <a:pPr lvl="0"/>
            <a:r>
              <a:rPr lang="ru-RU" dirty="0"/>
              <a:t>КОРОТКОЕ ДОПОЛНЕНИЕ К ЗАГОЛОВКУ</a:t>
            </a:r>
          </a:p>
        </p:txBody>
      </p:sp>
      <p:sp>
        <p:nvSpPr>
          <p:cNvPr id="5" name="Рисунок 3">
            <a:extLst>
              <a:ext uri="{FF2B5EF4-FFF2-40B4-BE49-F238E27FC236}">
                <a16:creationId xmlns:a16="http://schemas.microsoft.com/office/drawing/2014/main" id="{FC745062-B8C3-3AC1-7939-5CF98748173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161085" y="2603845"/>
            <a:ext cx="5640516" cy="3401303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СНИМОК ЭКРАНА</a:t>
            </a:r>
          </a:p>
        </p:txBody>
      </p:sp>
    </p:spTree>
    <p:extLst>
      <p:ext uri="{BB962C8B-B14F-4D97-AF65-F5344CB8AC3E}">
        <p14:creationId xmlns:p14="http://schemas.microsoft.com/office/powerpoint/2010/main" val="15650410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29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6F98-5866-A243-945E-D644217A11A1}" type="datetimeFigureOut">
              <a:rPr lang="ru-RU" smtClean="0"/>
              <a:pPr/>
              <a:t>13.05.2026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A894-2D46-F64A-8351-414ADCB56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52436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онобл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710BAF6-41C9-669F-E991-45AF569F25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9359" y="445892"/>
            <a:ext cx="2403475" cy="523011"/>
          </a:xfrm>
          <a:prstGeom prst="rect">
            <a:avLst/>
          </a:prstGeom>
        </p:spPr>
      </p:pic>
      <p:sp>
        <p:nvSpPr>
          <p:cNvPr id="51" name="Заголовок 7">
            <a:extLst>
              <a:ext uri="{FF2B5EF4-FFF2-40B4-BE49-F238E27FC236}">
                <a16:creationId xmlns:a16="http://schemas.microsoft.com/office/drawing/2014/main" id="{4C2B256D-ABD8-A54A-03D8-133CBE54E7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7919551" cy="1325563"/>
          </a:xfrm>
        </p:spPr>
        <p:txBody>
          <a:bodyPr anchor="t">
            <a:normAutofit/>
          </a:bodyPr>
          <a:lstStyle>
            <a:lvl1pPr>
              <a:def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en-US" dirty="0"/>
              <a:t>/ </a:t>
            </a:r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ЗАГЛАВНЫЕ</a:t>
            </a:r>
            <a:br>
              <a:rPr lang="ru-RU" dirty="0"/>
            </a:br>
            <a:r>
              <a:rPr lang="ru-RU" dirty="0"/>
              <a:t>БУКВЫ</a:t>
            </a:r>
          </a:p>
        </p:txBody>
      </p:sp>
      <p:sp>
        <p:nvSpPr>
          <p:cNvPr id="55" name="Объект 2">
            <a:extLst>
              <a:ext uri="{FF2B5EF4-FFF2-40B4-BE49-F238E27FC236}">
                <a16:creationId xmlns:a16="http://schemas.microsoft.com/office/drawing/2014/main" id="{823AC8D4-62E1-2E78-44F2-1FDDEBEB6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4344" y="2878281"/>
            <a:ext cx="4537419" cy="3538393"/>
          </a:xfrm>
        </p:spPr>
        <p:txBody>
          <a:bodyPr>
            <a:normAutofit/>
          </a:bodyPr>
          <a:lstStyle>
            <a:lvl1pPr marL="0" indent="0">
              <a:buNone/>
              <a:defRPr sz="1400" b="0" i="0" spc="0" baseline="0">
                <a:solidFill>
                  <a:srgbClr val="3C3C3B"/>
                </a:solidFill>
                <a:latin typeface="FSRAILWAY Book" panose="020B0503040504020204" pitchFamily="34" charset="0"/>
              </a:defRPr>
            </a:lvl1pPr>
            <a:lvl2pPr>
              <a:defRPr b="0" i="0">
                <a:latin typeface="FSRAILWAY Book" panose="020B0503040504020204" pitchFamily="34" charset="0"/>
              </a:defRPr>
            </a:lvl2pPr>
            <a:lvl3pPr>
              <a:defRPr b="0" i="0">
                <a:latin typeface="FSRAILWAY Book" panose="020B0503040504020204" pitchFamily="34" charset="0"/>
              </a:defRPr>
            </a:lvl3pPr>
            <a:lvl4pPr>
              <a:defRPr b="0" i="0">
                <a:latin typeface="FSRAILWAY Book" panose="020B0503040504020204" pitchFamily="34" charset="0"/>
              </a:defRPr>
            </a:lvl4pPr>
            <a:lvl5pPr>
              <a:defRPr b="0" i="0">
                <a:latin typeface="FSRAILWAY Book" panose="020B0503040504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6" name="Текст 4">
            <a:extLst>
              <a:ext uri="{FF2B5EF4-FFF2-40B4-BE49-F238E27FC236}">
                <a16:creationId xmlns:a16="http://schemas.microsoft.com/office/drawing/2014/main" id="{4A42A628-701D-5718-6C9E-99104E7DB4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8838" y="2223471"/>
            <a:ext cx="4532860" cy="532504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 b="0" i="0" spc="100" baseline="0">
                <a:latin typeface="RussianRail G Pro" panose="02000503040000020004" pitchFamily="2" charset="0"/>
              </a:defRPr>
            </a:lvl1pPr>
          </a:lstStyle>
          <a:p>
            <a:pPr lvl="0"/>
            <a:r>
              <a:rPr lang="ru-RU" dirty="0"/>
              <a:t>КОРОТКОЕ ДОПОЛНЕНИЕ К ЗАГОЛОВКУ</a:t>
            </a:r>
          </a:p>
        </p:txBody>
      </p:sp>
      <p:sp>
        <p:nvSpPr>
          <p:cNvPr id="5" name="Рисунок 3">
            <a:extLst>
              <a:ext uri="{FF2B5EF4-FFF2-40B4-BE49-F238E27FC236}">
                <a16:creationId xmlns:a16="http://schemas.microsoft.com/office/drawing/2014/main" id="{FC745062-B8C3-3AC1-7939-5CF98748173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232528" y="2428876"/>
            <a:ext cx="4911722" cy="277495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СНИМОК ЭКРАНА</a:t>
            </a:r>
          </a:p>
        </p:txBody>
      </p:sp>
    </p:spTree>
    <p:extLst>
      <p:ext uri="{BB962C8B-B14F-4D97-AF65-F5344CB8AC3E}">
        <p14:creationId xmlns:p14="http://schemas.microsoft.com/office/powerpoint/2010/main" val="9798067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29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онито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710BAF6-41C9-669F-E991-45AF569F25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9359" y="445892"/>
            <a:ext cx="2403475" cy="523011"/>
          </a:xfrm>
          <a:prstGeom prst="rect">
            <a:avLst/>
          </a:prstGeom>
        </p:spPr>
      </p:pic>
      <p:sp>
        <p:nvSpPr>
          <p:cNvPr id="51" name="Заголовок 7">
            <a:extLst>
              <a:ext uri="{FF2B5EF4-FFF2-40B4-BE49-F238E27FC236}">
                <a16:creationId xmlns:a16="http://schemas.microsoft.com/office/drawing/2014/main" id="{4C2B256D-ABD8-A54A-03D8-133CBE54E7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7919551" cy="1325563"/>
          </a:xfrm>
        </p:spPr>
        <p:txBody>
          <a:bodyPr anchor="t">
            <a:normAutofit/>
          </a:bodyPr>
          <a:lstStyle>
            <a:lvl1pPr>
              <a:def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en-US" dirty="0"/>
              <a:t>/ </a:t>
            </a:r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ЗАГЛАВНЫЕ</a:t>
            </a:r>
            <a:br>
              <a:rPr lang="ru-RU" dirty="0"/>
            </a:br>
            <a:r>
              <a:rPr lang="ru-RU" dirty="0"/>
              <a:t>БУКВЫ</a:t>
            </a:r>
          </a:p>
        </p:txBody>
      </p:sp>
      <p:sp>
        <p:nvSpPr>
          <p:cNvPr id="55" name="Объект 2">
            <a:extLst>
              <a:ext uri="{FF2B5EF4-FFF2-40B4-BE49-F238E27FC236}">
                <a16:creationId xmlns:a16="http://schemas.microsoft.com/office/drawing/2014/main" id="{823AC8D4-62E1-2E78-44F2-1FDDEBEB6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4344" y="2878281"/>
            <a:ext cx="4537419" cy="3538393"/>
          </a:xfrm>
        </p:spPr>
        <p:txBody>
          <a:bodyPr>
            <a:normAutofit/>
          </a:bodyPr>
          <a:lstStyle>
            <a:lvl1pPr marL="0" indent="0">
              <a:buNone/>
              <a:defRPr sz="1400" b="0" i="0" spc="0" baseline="0">
                <a:solidFill>
                  <a:srgbClr val="3C3C3B"/>
                </a:solidFill>
                <a:latin typeface="FSRAILWAY Book" panose="020B0503040504020204" pitchFamily="34" charset="0"/>
              </a:defRPr>
            </a:lvl1pPr>
            <a:lvl2pPr>
              <a:defRPr b="0" i="0">
                <a:latin typeface="FSRAILWAY Book" panose="020B0503040504020204" pitchFamily="34" charset="0"/>
              </a:defRPr>
            </a:lvl2pPr>
            <a:lvl3pPr>
              <a:defRPr b="0" i="0">
                <a:latin typeface="FSRAILWAY Book" panose="020B0503040504020204" pitchFamily="34" charset="0"/>
              </a:defRPr>
            </a:lvl3pPr>
            <a:lvl4pPr>
              <a:defRPr b="0" i="0">
                <a:latin typeface="FSRAILWAY Book" panose="020B0503040504020204" pitchFamily="34" charset="0"/>
              </a:defRPr>
            </a:lvl4pPr>
            <a:lvl5pPr>
              <a:defRPr b="0" i="0">
                <a:latin typeface="FSRAILWAY Book" panose="020B0503040504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6" name="Текст 4">
            <a:extLst>
              <a:ext uri="{FF2B5EF4-FFF2-40B4-BE49-F238E27FC236}">
                <a16:creationId xmlns:a16="http://schemas.microsoft.com/office/drawing/2014/main" id="{4A42A628-701D-5718-6C9E-99104E7DB4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8838" y="2223471"/>
            <a:ext cx="4532860" cy="532504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 b="0" i="0" spc="100" baseline="0">
                <a:latin typeface="RussianRail G Pro" panose="02000503040000020004" pitchFamily="2" charset="0"/>
              </a:defRPr>
            </a:lvl1pPr>
          </a:lstStyle>
          <a:p>
            <a:pPr lvl="0"/>
            <a:r>
              <a:rPr lang="ru-RU" dirty="0"/>
              <a:t>КОРОТКОЕ ДОПОЛНЕНИЕ К ЗАГОЛОВКУ</a:t>
            </a:r>
          </a:p>
        </p:txBody>
      </p:sp>
      <p:sp>
        <p:nvSpPr>
          <p:cNvPr id="5" name="Рисунок 3">
            <a:extLst>
              <a:ext uri="{FF2B5EF4-FFF2-40B4-BE49-F238E27FC236}">
                <a16:creationId xmlns:a16="http://schemas.microsoft.com/office/drawing/2014/main" id="{FC745062-B8C3-3AC1-7939-5CF98748173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194941" y="2393619"/>
            <a:ext cx="4986893" cy="3107071"/>
          </a:xfrm>
          <a:prstGeom prst="roundRect">
            <a:avLst>
              <a:gd name="adj" fmla="val 930"/>
            </a:avLst>
          </a:prstGeo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СНИМОК ЭКРАНА</a:t>
            </a:r>
          </a:p>
        </p:txBody>
      </p:sp>
    </p:spTree>
    <p:extLst>
      <p:ext uri="{BB962C8B-B14F-4D97-AF65-F5344CB8AC3E}">
        <p14:creationId xmlns:p14="http://schemas.microsoft.com/office/powerpoint/2010/main" val="40869322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29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тбивка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27C95A8-98BA-A0AA-0D0A-556CD40EF80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74713" y="868177"/>
            <a:ext cx="8732346" cy="5116698"/>
          </a:xfrm>
        </p:spPr>
        <p:txBody>
          <a:bodyPr anchor="ctr">
            <a:normAutofit/>
          </a:bodyPr>
          <a:lstStyle>
            <a:lvl1pPr marL="0" indent="0">
              <a:lnSpc>
                <a:spcPts val="7000"/>
              </a:lnSpc>
              <a:spcBef>
                <a:spcPts val="600"/>
              </a:spcBef>
              <a:spcAft>
                <a:spcPts val="600"/>
              </a:spcAft>
              <a:buNone/>
              <a:defRPr sz="7000" b="0" i="0" spc="0" baseline="0">
                <a:solidFill>
                  <a:schemeClr val="tx1"/>
                </a:solidFill>
                <a:latin typeface="RussianRail G Pro" panose="02000503040000020004" pitchFamily="2" charset="0"/>
              </a:defRPr>
            </a:lvl1pPr>
            <a:lvl2pPr>
              <a:defRPr b="0" i="0">
                <a:latin typeface="FSRAILWAY Book" panose="020B0503040504020204" pitchFamily="34" charset="0"/>
              </a:defRPr>
            </a:lvl2pPr>
            <a:lvl3pPr>
              <a:defRPr b="0" i="0">
                <a:latin typeface="FSRAILWAY Book" panose="020B0503040504020204" pitchFamily="34" charset="0"/>
              </a:defRPr>
            </a:lvl3pPr>
            <a:lvl4pPr>
              <a:defRPr b="0" i="0">
                <a:latin typeface="FSRAILWAY Book" panose="020B0503040504020204" pitchFamily="34" charset="0"/>
              </a:defRPr>
            </a:lvl4pPr>
            <a:lvl5pPr>
              <a:defRPr b="0" i="0">
                <a:latin typeface="FSRAILWAY Book" panose="020B0503040504020204" pitchFamily="34" charset="0"/>
              </a:defRPr>
            </a:lvl5pPr>
          </a:lstStyle>
          <a:p>
            <a:pPr lvl="0"/>
            <a:r>
              <a:rPr lang="ru-RU" dirty="0"/>
              <a:t>Используйте </a:t>
            </a:r>
            <a:r>
              <a:rPr lang="en-US" dirty="0"/>
              <a:t>Enter </a:t>
            </a:r>
            <a:r>
              <a:rPr lang="ru-RU" dirty="0"/>
              <a:t>для выделения слова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4A905702-EA6D-C4D1-FA25-88ADE31D55FE}"/>
              </a:ext>
            </a:extLst>
          </p:cNvPr>
          <p:cNvGrpSpPr/>
          <p:nvPr userDrawn="1"/>
        </p:nvGrpSpPr>
        <p:grpSpPr>
          <a:xfrm>
            <a:off x="9249621" y="4480109"/>
            <a:ext cx="2503213" cy="1936566"/>
            <a:chOff x="704576" y="4524928"/>
            <a:chExt cx="2503213" cy="1936566"/>
          </a:xfrm>
          <a:solidFill>
            <a:schemeClr val="bg1">
              <a:lumMod val="85000"/>
            </a:schemeClr>
          </a:solidFill>
        </p:grpSpPr>
        <p:sp>
          <p:nvSpPr>
            <p:cNvPr id="16" name="Прямоугольник 2">
              <a:extLst>
                <a:ext uri="{FF2B5EF4-FFF2-40B4-BE49-F238E27FC236}">
                  <a16:creationId xmlns:a16="http://schemas.microsoft.com/office/drawing/2014/main" id="{09B901F4-1E4C-DAE6-8553-15F83E4E5D34}"/>
                </a:ext>
              </a:extLst>
            </p:cNvPr>
            <p:cNvSpPr/>
            <p:nvPr/>
          </p:nvSpPr>
          <p:spPr>
            <a:xfrm>
              <a:off x="704576" y="4902384"/>
              <a:ext cx="1196363" cy="1129083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585" h="3659521">
                  <a:moveTo>
                    <a:pt x="2728586" y="6299"/>
                  </a:moveTo>
                  <a:lnTo>
                    <a:pt x="3877585" y="0"/>
                  </a:lnTo>
                  <a:lnTo>
                    <a:pt x="1123178" y="3654851"/>
                  </a:lnTo>
                  <a:lnTo>
                    <a:pt x="0" y="3659521"/>
                  </a:lnTo>
                  <a:lnTo>
                    <a:pt x="2728586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Прямоугольник 2">
              <a:extLst>
                <a:ext uri="{FF2B5EF4-FFF2-40B4-BE49-F238E27FC236}">
                  <a16:creationId xmlns:a16="http://schemas.microsoft.com/office/drawing/2014/main" id="{C45BAEC4-C2CB-6084-EDB2-DC9FA7BA95FA}"/>
                </a:ext>
              </a:extLst>
            </p:cNvPr>
            <p:cNvSpPr/>
            <p:nvPr/>
          </p:nvSpPr>
          <p:spPr>
            <a:xfrm>
              <a:off x="836438" y="4524928"/>
              <a:ext cx="761193" cy="757240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626" h="3659521">
                  <a:moveTo>
                    <a:pt x="2747535" y="6299"/>
                  </a:moveTo>
                  <a:lnTo>
                    <a:pt x="3678626" y="0"/>
                  </a:lnTo>
                  <a:lnTo>
                    <a:pt x="952642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Прямоугольник 2">
              <a:extLst>
                <a:ext uri="{FF2B5EF4-FFF2-40B4-BE49-F238E27FC236}">
                  <a16:creationId xmlns:a16="http://schemas.microsoft.com/office/drawing/2014/main" id="{5129BE5B-040E-F018-D674-4AC61354A81E}"/>
                </a:ext>
              </a:extLst>
            </p:cNvPr>
            <p:cNvSpPr/>
            <p:nvPr/>
          </p:nvSpPr>
          <p:spPr>
            <a:xfrm>
              <a:off x="1129149" y="5900630"/>
              <a:ext cx="704655" cy="56086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747535 w 2747536"/>
                <a:gd name="connsiteY0" fmla="*/ 0 h 3653222"/>
                <a:gd name="connsiteX1" fmla="*/ 1571399 w 2747536"/>
                <a:gd name="connsiteY1" fmla="*/ 2477526 h 3653222"/>
                <a:gd name="connsiteX2" fmla="*/ 782106 w 2747536"/>
                <a:gd name="connsiteY2" fmla="*/ 3648552 h 3653222"/>
                <a:gd name="connsiteX3" fmla="*/ 0 w 2747536"/>
                <a:gd name="connsiteY3" fmla="*/ 3653222 h 3653222"/>
                <a:gd name="connsiteX4" fmla="*/ 2747535 w 2747536"/>
                <a:gd name="connsiteY4" fmla="*/ 0 h 3653222"/>
                <a:gd name="connsiteX0" fmla="*/ 1245081 w 1571399"/>
                <a:gd name="connsiteY0" fmla="*/ 0 h 1178081"/>
                <a:gd name="connsiteX1" fmla="*/ 1571399 w 1571399"/>
                <a:gd name="connsiteY1" fmla="*/ 2385 h 1178081"/>
                <a:gd name="connsiteX2" fmla="*/ 782106 w 1571399"/>
                <a:gd name="connsiteY2" fmla="*/ 1173411 h 1178081"/>
                <a:gd name="connsiteX3" fmla="*/ 0 w 1571399"/>
                <a:gd name="connsiteY3" fmla="*/ 1178081 h 1178081"/>
                <a:gd name="connsiteX4" fmla="*/ 1245081 w 1571399"/>
                <a:gd name="connsiteY4" fmla="*/ 0 h 1178081"/>
                <a:gd name="connsiteX0" fmla="*/ 1149549 w 1571399"/>
                <a:gd name="connsiteY0" fmla="*/ 0 h 1516785"/>
                <a:gd name="connsiteX1" fmla="*/ 1571399 w 1571399"/>
                <a:gd name="connsiteY1" fmla="*/ 341089 h 1516785"/>
                <a:gd name="connsiteX2" fmla="*/ 782106 w 1571399"/>
                <a:gd name="connsiteY2" fmla="*/ 1512115 h 1516785"/>
                <a:gd name="connsiteX3" fmla="*/ 0 w 1571399"/>
                <a:gd name="connsiteY3" fmla="*/ 1516785 h 1516785"/>
                <a:gd name="connsiteX4" fmla="*/ 1149549 w 1571399"/>
                <a:gd name="connsiteY4" fmla="*/ 0 h 1516785"/>
                <a:gd name="connsiteX0" fmla="*/ 1149549 w 1901418"/>
                <a:gd name="connsiteY0" fmla="*/ 6299 h 1523084"/>
                <a:gd name="connsiteX1" fmla="*/ 1901418 w 1901418"/>
                <a:gd name="connsiteY1" fmla="*/ 0 h 1523084"/>
                <a:gd name="connsiteX2" fmla="*/ 782106 w 1901418"/>
                <a:gd name="connsiteY2" fmla="*/ 1518414 h 1523084"/>
                <a:gd name="connsiteX3" fmla="*/ 0 w 1901418"/>
                <a:gd name="connsiteY3" fmla="*/ 1523084 h 1523084"/>
                <a:gd name="connsiteX4" fmla="*/ 1149549 w 1901418"/>
                <a:gd name="connsiteY4" fmla="*/ 6299 h 1523084"/>
                <a:gd name="connsiteX0" fmla="*/ 1158234 w 1901418"/>
                <a:gd name="connsiteY0" fmla="*/ 0 h 1690479"/>
                <a:gd name="connsiteX1" fmla="*/ 1901418 w 1901418"/>
                <a:gd name="connsiteY1" fmla="*/ 167395 h 1690479"/>
                <a:gd name="connsiteX2" fmla="*/ 782106 w 1901418"/>
                <a:gd name="connsiteY2" fmla="*/ 1685809 h 1690479"/>
                <a:gd name="connsiteX3" fmla="*/ 0 w 1901418"/>
                <a:gd name="connsiteY3" fmla="*/ 1690479 h 1690479"/>
                <a:gd name="connsiteX4" fmla="*/ 1158234 w 1901418"/>
                <a:gd name="connsiteY4" fmla="*/ 0 h 1690479"/>
                <a:gd name="connsiteX0" fmla="*/ 1210342 w 1901418"/>
                <a:gd name="connsiteY0" fmla="*/ 214732 h 1523084"/>
                <a:gd name="connsiteX1" fmla="*/ 1901418 w 1901418"/>
                <a:gd name="connsiteY1" fmla="*/ 0 h 1523084"/>
                <a:gd name="connsiteX2" fmla="*/ 782106 w 1901418"/>
                <a:gd name="connsiteY2" fmla="*/ 1518414 h 1523084"/>
                <a:gd name="connsiteX3" fmla="*/ 0 w 1901418"/>
                <a:gd name="connsiteY3" fmla="*/ 1523084 h 1523084"/>
                <a:gd name="connsiteX4" fmla="*/ 1210342 w 1901418"/>
                <a:gd name="connsiteY4" fmla="*/ 214732 h 1523084"/>
                <a:gd name="connsiteX0" fmla="*/ 1149549 w 1901418"/>
                <a:gd name="connsiteY0" fmla="*/ 0 h 1542839"/>
                <a:gd name="connsiteX1" fmla="*/ 1901418 w 1901418"/>
                <a:gd name="connsiteY1" fmla="*/ 19755 h 1542839"/>
                <a:gd name="connsiteX2" fmla="*/ 782106 w 1901418"/>
                <a:gd name="connsiteY2" fmla="*/ 1538169 h 1542839"/>
                <a:gd name="connsiteX3" fmla="*/ 0 w 1901418"/>
                <a:gd name="connsiteY3" fmla="*/ 1542839 h 1542839"/>
                <a:gd name="connsiteX4" fmla="*/ 1149549 w 1901418"/>
                <a:gd name="connsiteY4" fmla="*/ 0 h 1542839"/>
                <a:gd name="connsiteX0" fmla="*/ 1149549 w 1901418"/>
                <a:gd name="connsiteY0" fmla="*/ 0 h 1542839"/>
                <a:gd name="connsiteX1" fmla="*/ 1901418 w 1901418"/>
                <a:gd name="connsiteY1" fmla="*/ 19755 h 1542839"/>
                <a:gd name="connsiteX2" fmla="*/ 782106 w 1901418"/>
                <a:gd name="connsiteY2" fmla="*/ 1538169 h 1542839"/>
                <a:gd name="connsiteX3" fmla="*/ 0 w 1901418"/>
                <a:gd name="connsiteY3" fmla="*/ 1542839 h 1542839"/>
                <a:gd name="connsiteX4" fmla="*/ 1149549 w 1901418"/>
                <a:gd name="connsiteY4" fmla="*/ 0 h 1542839"/>
                <a:gd name="connsiteX0" fmla="*/ 1149549 w 1910103"/>
                <a:gd name="connsiteY0" fmla="*/ 0 h 1542839"/>
                <a:gd name="connsiteX1" fmla="*/ 1910103 w 1910103"/>
                <a:gd name="connsiteY1" fmla="*/ 2385 h 1542839"/>
                <a:gd name="connsiteX2" fmla="*/ 782106 w 1910103"/>
                <a:gd name="connsiteY2" fmla="*/ 1538169 h 1542839"/>
                <a:gd name="connsiteX3" fmla="*/ 0 w 1910103"/>
                <a:gd name="connsiteY3" fmla="*/ 1542839 h 1542839"/>
                <a:gd name="connsiteX4" fmla="*/ 1149549 w 1910103"/>
                <a:gd name="connsiteY4" fmla="*/ 0 h 1542839"/>
                <a:gd name="connsiteX0" fmla="*/ 1149549 w 1927472"/>
                <a:gd name="connsiteY0" fmla="*/ 0 h 1542839"/>
                <a:gd name="connsiteX1" fmla="*/ 1927472 w 1927472"/>
                <a:gd name="connsiteY1" fmla="*/ 11070 h 1542839"/>
                <a:gd name="connsiteX2" fmla="*/ 782106 w 1927472"/>
                <a:gd name="connsiteY2" fmla="*/ 1538169 h 1542839"/>
                <a:gd name="connsiteX3" fmla="*/ 0 w 1927472"/>
                <a:gd name="connsiteY3" fmla="*/ 1542839 h 1542839"/>
                <a:gd name="connsiteX4" fmla="*/ 1149549 w 1927472"/>
                <a:gd name="connsiteY4" fmla="*/ 0 h 1542839"/>
                <a:gd name="connsiteX0" fmla="*/ 1219027 w 1927472"/>
                <a:gd name="connsiteY0" fmla="*/ 197363 h 1531769"/>
                <a:gd name="connsiteX1" fmla="*/ 1927472 w 1927472"/>
                <a:gd name="connsiteY1" fmla="*/ 0 h 1531769"/>
                <a:gd name="connsiteX2" fmla="*/ 782106 w 1927472"/>
                <a:gd name="connsiteY2" fmla="*/ 1527099 h 1531769"/>
                <a:gd name="connsiteX3" fmla="*/ 0 w 1927472"/>
                <a:gd name="connsiteY3" fmla="*/ 1531769 h 1531769"/>
                <a:gd name="connsiteX4" fmla="*/ 1219027 w 1927472"/>
                <a:gd name="connsiteY4" fmla="*/ 197363 h 1531769"/>
                <a:gd name="connsiteX0" fmla="*/ 1149549 w 1927472"/>
                <a:gd name="connsiteY0" fmla="*/ 0 h 1534154"/>
                <a:gd name="connsiteX1" fmla="*/ 1927472 w 1927472"/>
                <a:gd name="connsiteY1" fmla="*/ 2385 h 1534154"/>
                <a:gd name="connsiteX2" fmla="*/ 782106 w 1927472"/>
                <a:gd name="connsiteY2" fmla="*/ 1529484 h 1534154"/>
                <a:gd name="connsiteX3" fmla="*/ 0 w 1927472"/>
                <a:gd name="connsiteY3" fmla="*/ 1534154 h 1534154"/>
                <a:gd name="connsiteX4" fmla="*/ 1149549 w 1927472"/>
                <a:gd name="connsiteY4" fmla="*/ 0 h 153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7472" h="1534154">
                  <a:moveTo>
                    <a:pt x="1149549" y="0"/>
                  </a:moveTo>
                  <a:lnTo>
                    <a:pt x="1927472" y="2385"/>
                  </a:lnTo>
                  <a:lnTo>
                    <a:pt x="782106" y="1529484"/>
                  </a:lnTo>
                  <a:lnTo>
                    <a:pt x="0" y="1534154"/>
                  </a:lnTo>
                  <a:lnTo>
                    <a:pt x="114954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" name="Прямоугольник 2">
              <a:extLst>
                <a:ext uri="{FF2B5EF4-FFF2-40B4-BE49-F238E27FC236}">
                  <a16:creationId xmlns:a16="http://schemas.microsoft.com/office/drawing/2014/main" id="{27D5FA13-12DC-EB84-0254-9BF4426324C6}"/>
                </a:ext>
              </a:extLst>
            </p:cNvPr>
            <p:cNvSpPr/>
            <p:nvPr/>
          </p:nvSpPr>
          <p:spPr>
            <a:xfrm>
              <a:off x="2589450" y="5282168"/>
              <a:ext cx="618339" cy="75247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103285 w 2863840"/>
                <a:gd name="connsiteY0" fmla="*/ 6299 h 3654851"/>
                <a:gd name="connsiteX1" fmla="*/ 2863840 w 2863840"/>
                <a:gd name="connsiteY1" fmla="*/ 0 h 3654851"/>
                <a:gd name="connsiteX2" fmla="*/ 137856 w 2863840"/>
                <a:gd name="connsiteY2" fmla="*/ 3654851 h 3654851"/>
                <a:gd name="connsiteX3" fmla="*/ 0 w 2863840"/>
                <a:gd name="connsiteY3" fmla="*/ 3536356 h 3654851"/>
                <a:gd name="connsiteX4" fmla="*/ 2103285 w 2863840"/>
                <a:gd name="connsiteY4" fmla="*/ 6299 h 3654851"/>
                <a:gd name="connsiteX0" fmla="*/ 2216976 w 2977531"/>
                <a:gd name="connsiteY0" fmla="*/ 6299 h 3654851"/>
                <a:gd name="connsiteX1" fmla="*/ 2977531 w 2977531"/>
                <a:gd name="connsiteY1" fmla="*/ 0 h 3654851"/>
                <a:gd name="connsiteX2" fmla="*/ 251547 w 2977531"/>
                <a:gd name="connsiteY2" fmla="*/ 3654851 h 3654851"/>
                <a:gd name="connsiteX3" fmla="*/ 0 w 2977531"/>
                <a:gd name="connsiteY3" fmla="*/ 3631098 h 3654851"/>
                <a:gd name="connsiteX4" fmla="*/ 2216976 w 2977531"/>
                <a:gd name="connsiteY4" fmla="*/ 6299 h 3654851"/>
                <a:gd name="connsiteX0" fmla="*/ 2008542 w 2769097"/>
                <a:gd name="connsiteY0" fmla="*/ 6299 h 3654851"/>
                <a:gd name="connsiteX1" fmla="*/ 2769097 w 2769097"/>
                <a:gd name="connsiteY1" fmla="*/ 0 h 3654851"/>
                <a:gd name="connsiteX2" fmla="*/ 43113 w 2769097"/>
                <a:gd name="connsiteY2" fmla="*/ 3654851 h 3654851"/>
                <a:gd name="connsiteX3" fmla="*/ 0 w 2769097"/>
                <a:gd name="connsiteY3" fmla="*/ 3242654 h 3654851"/>
                <a:gd name="connsiteX4" fmla="*/ 2008542 w 2769097"/>
                <a:gd name="connsiteY4" fmla="*/ 6299 h 3654851"/>
                <a:gd name="connsiteX0" fmla="*/ 2245398 w 3005953"/>
                <a:gd name="connsiteY0" fmla="*/ 6299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245398 w 3005953"/>
                <a:gd name="connsiteY4" fmla="*/ 6299 h 3654851"/>
                <a:gd name="connsiteX0" fmla="*/ 2633843 w 3005953"/>
                <a:gd name="connsiteY0" fmla="*/ 15774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633843 w 3005953"/>
                <a:gd name="connsiteY4" fmla="*/ 15774 h 3654851"/>
                <a:gd name="connsiteX0" fmla="*/ 2794905 w 3005953"/>
                <a:gd name="connsiteY0" fmla="*/ 25248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794905 w 3005953"/>
                <a:gd name="connsiteY4" fmla="*/ 25248 h 3654851"/>
                <a:gd name="connsiteX0" fmla="*/ 2757008 w 3005953"/>
                <a:gd name="connsiteY0" fmla="*/ 0 h 3658026"/>
                <a:gd name="connsiteX1" fmla="*/ 3005953 w 3005953"/>
                <a:gd name="connsiteY1" fmla="*/ 3175 h 3658026"/>
                <a:gd name="connsiteX2" fmla="*/ 279969 w 3005953"/>
                <a:gd name="connsiteY2" fmla="*/ 3658026 h 3658026"/>
                <a:gd name="connsiteX3" fmla="*/ 0 w 3005953"/>
                <a:gd name="connsiteY3" fmla="*/ 3653222 h 3658026"/>
                <a:gd name="connsiteX4" fmla="*/ 2757008 w 3005953"/>
                <a:gd name="connsiteY4" fmla="*/ 0 h 36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5953" h="3658026">
                  <a:moveTo>
                    <a:pt x="2757008" y="0"/>
                  </a:moveTo>
                  <a:lnTo>
                    <a:pt x="3005953" y="3175"/>
                  </a:lnTo>
                  <a:lnTo>
                    <a:pt x="279969" y="3658026"/>
                  </a:lnTo>
                  <a:lnTo>
                    <a:pt x="0" y="3653222"/>
                  </a:lnTo>
                  <a:lnTo>
                    <a:pt x="275700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9378014-304C-944D-7C4E-326BCB2EFB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9359" y="445892"/>
            <a:ext cx="2403475" cy="523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3065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713ABC52-E1E0-66A1-13A3-A0EB166972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7208" y="411782"/>
            <a:ext cx="3164891" cy="1047598"/>
          </a:xfrm>
        </p:spPr>
        <p:txBody>
          <a:bodyPr>
            <a:normAutofit/>
          </a:bodyPr>
          <a:lstStyle>
            <a:lvl1pPr marL="0" indent="0">
              <a:buNone/>
              <a:defRPr sz="1100" b="0" i="0" spc="0" baseline="0">
                <a:solidFill>
                  <a:srgbClr val="3C3C3B"/>
                </a:solidFill>
                <a:latin typeface="FSRAILWAY Book" panose="020B0503040504020204" pitchFamily="34" charset="0"/>
              </a:defRPr>
            </a:lvl1pPr>
            <a:lvl2pPr>
              <a:defRPr b="0" i="0">
                <a:latin typeface="FSRAILWAY Book" panose="020B0503040504020204" pitchFamily="34" charset="0"/>
              </a:defRPr>
            </a:lvl2pPr>
            <a:lvl3pPr>
              <a:defRPr b="0" i="0">
                <a:latin typeface="FSRAILWAY Book" panose="020B0503040504020204" pitchFamily="34" charset="0"/>
              </a:defRPr>
            </a:lvl3pPr>
            <a:lvl4pPr>
              <a:defRPr b="0" i="0">
                <a:latin typeface="FSRAILWAY Book" panose="020B0503040504020204" pitchFamily="34" charset="0"/>
              </a:defRPr>
            </a:lvl4pPr>
            <a:lvl5pPr>
              <a:defRPr b="0" i="0">
                <a:latin typeface="FSRAILWAY Book" panose="020B0503040504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pic>
        <p:nvPicPr>
          <p:cNvPr id="7" name="Рисунок 9">
            <a:extLst>
              <a:ext uri="{FF2B5EF4-FFF2-40B4-BE49-F238E27FC236}">
                <a16:creationId xmlns:a16="http://schemas.microsoft.com/office/drawing/2014/main" id="{1A8DF907-A743-DBF9-2DA9-AA98C3C6CB9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81741" y="441325"/>
            <a:ext cx="871093" cy="532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id="{9996DECF-B95A-E87D-0246-C745C5B7C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52100" y="5984876"/>
            <a:ext cx="1296988" cy="43180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FSRAILWAY Book" panose="020B0503040504020204" pitchFamily="34" charset="0"/>
              </a:defRPr>
            </a:lvl1pPr>
          </a:lstStyle>
          <a:p>
            <a:fld id="{243AA894-2D46-F64A-8351-414ADCB5642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Текст 4">
            <a:extLst>
              <a:ext uri="{FF2B5EF4-FFF2-40B4-BE49-F238E27FC236}">
                <a16:creationId xmlns:a16="http://schemas.microsoft.com/office/drawing/2014/main" id="{A28D07B5-2A36-CE42-5EAC-C298DCA583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8837" y="1363173"/>
            <a:ext cx="6331759" cy="281875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 b="0" i="0" spc="100" baseline="0">
                <a:latin typeface="RussianRail G Pro" panose="02000503040000020004" pitchFamily="2" charset="0"/>
              </a:defRPr>
            </a:lvl1pPr>
          </a:lstStyle>
          <a:p>
            <a:pPr lvl="0"/>
            <a:r>
              <a:rPr lang="ru-RU" dirty="0"/>
              <a:t>КОРОТКОЕ ДОПОЛНЕНИЕ К ЗАГОЛОВКУ</a:t>
            </a:r>
          </a:p>
        </p:txBody>
      </p:sp>
      <p:sp>
        <p:nvSpPr>
          <p:cNvPr id="11" name="Заголовок 7">
            <a:extLst>
              <a:ext uri="{FF2B5EF4-FFF2-40B4-BE49-F238E27FC236}">
                <a16:creationId xmlns:a16="http://schemas.microsoft.com/office/drawing/2014/main" id="{19A521E3-6372-6A90-D6E8-6AC3BD08DC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6" y="365126"/>
            <a:ext cx="6331760" cy="1047598"/>
          </a:xfrm>
        </p:spPr>
        <p:txBody>
          <a:bodyPr>
            <a:normAutofit/>
          </a:bodyPr>
          <a:lstStyle>
            <a:lvl1pPr>
              <a:defRPr lang="ru-RU" sz="26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en-US" dirty="0"/>
              <a:t>/ </a:t>
            </a:r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ЗАГЛАВНЫЕ</a:t>
            </a:r>
            <a:br>
              <a:rPr lang="ru-RU" dirty="0"/>
            </a:br>
            <a:r>
              <a:rPr lang="ru-RU" dirty="0"/>
              <a:t>БУКВЫ</a:t>
            </a:r>
          </a:p>
        </p:txBody>
      </p:sp>
    </p:spTree>
    <p:extLst>
      <p:ext uri="{BB962C8B-B14F-4D97-AF65-F5344CB8AC3E}">
        <p14:creationId xmlns:p14="http://schemas.microsoft.com/office/powerpoint/2010/main" val="20501417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абор ико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7">
            <a:extLst>
              <a:ext uri="{FF2B5EF4-FFF2-40B4-BE49-F238E27FC236}">
                <a16:creationId xmlns:a16="http://schemas.microsoft.com/office/drawing/2014/main" id="{19A521E3-6372-6A90-D6E8-6AC3BD08DC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2386731" y="3150321"/>
            <a:ext cx="6096002" cy="436709"/>
          </a:xfrm>
        </p:spPr>
        <p:txBody>
          <a:bodyPr>
            <a:normAutofit/>
          </a:bodyPr>
          <a:lstStyle>
            <a:lvl1pPr algn="r">
              <a:defRPr lang="ru-RU" sz="26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НАБОР ИКОНОК</a:t>
            </a:r>
          </a:p>
        </p:txBody>
      </p:sp>
    </p:spTree>
    <p:extLst>
      <p:ext uri="{BB962C8B-B14F-4D97-AF65-F5344CB8AC3E}">
        <p14:creationId xmlns:p14="http://schemas.microsoft.com/office/powerpoint/2010/main" val="15744083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C97775-FD2F-6265-4F61-2B45A067FAE8}"/>
              </a:ext>
            </a:extLst>
          </p:cNvPr>
          <p:cNvSpPr txBox="1"/>
          <p:nvPr userDrawn="1"/>
        </p:nvSpPr>
        <p:spPr>
          <a:xfrm>
            <a:off x="768836" y="312103"/>
            <a:ext cx="9683263" cy="730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rPr>
              <a:t>/ ИЗОБРАЖЕНИЯ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D007BEE-5018-D950-95B6-9748F02ECD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5439" y="1297004"/>
            <a:ext cx="2741315" cy="4873450"/>
          </a:xfrm>
          <a:prstGeom prst="rect">
            <a:avLst/>
          </a:prstGeo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053323EC-959C-1F84-9D63-814E0C852959}"/>
              </a:ext>
            </a:extLst>
          </p:cNvPr>
          <p:cNvCxnSpPr>
            <a:cxnSpLocks/>
          </p:cNvCxnSpPr>
          <p:nvPr userDrawn="1"/>
        </p:nvCxnSpPr>
        <p:spPr>
          <a:xfrm flipH="1">
            <a:off x="874713" y="3426047"/>
            <a:ext cx="659613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A34E0FF9-B46E-B935-4ACB-44AD09B63C5C}"/>
              </a:ext>
            </a:extLst>
          </p:cNvPr>
          <p:cNvSpPr txBox="1"/>
          <p:nvPr userDrawn="1"/>
        </p:nvSpPr>
        <p:spPr>
          <a:xfrm>
            <a:off x="778459" y="3878871"/>
            <a:ext cx="54943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  <a:t>ИЗОБРАЖЕНИЯ НЕ ИЗ ФОТОБАНКА</a:t>
            </a:r>
            <a:endParaRPr lang="ru-RU" sz="1400" kern="1200" dirty="0">
              <a:solidFill>
                <a:schemeClr val="tx1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При работе со сторонними изображениями необходимо убедиться в их соответствии требованиям Руководства бренда работодателя РЖД</a:t>
            </a:r>
            <a:r>
              <a:rPr lang="ru-RU" sz="1000" b="0" kern="1200" dirty="0">
                <a:solidFill>
                  <a:schemeClr val="accent1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ru-RU" sz="10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(</a:t>
            </a:r>
            <a:r>
              <a:rPr lang="ru-RU" sz="10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  <a:hlinkClick r:id="rId3"/>
              </a:rPr>
              <a:t>интернет</a:t>
            </a:r>
            <a:r>
              <a:rPr lang="ru-RU" sz="10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/ </a:t>
            </a:r>
            <a:r>
              <a:rPr lang="ru-RU" sz="10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  <a:hlinkClick r:id="rId4"/>
              </a:rPr>
              <a:t>интранет</a:t>
            </a:r>
            <a:r>
              <a:rPr lang="ru-RU" sz="10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):</a:t>
            </a:r>
            <a:endParaRPr lang="ru-RU" sz="1000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«</a:t>
            </a:r>
            <a:r>
              <a:rPr lang="ru-RU" sz="10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Визуальная концепция</a:t>
            </a:r>
            <a:r>
              <a:rPr lang="ru-RU" sz="10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</a:t>
            </a:r>
            <a:r>
              <a:rPr lang="ru-RU" sz="10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ru-RU" sz="1000" b="0" i="0" dirty="0">
                <a:solidFill>
                  <a:srgbClr val="333333"/>
                </a:solidFill>
                <a:effectLst/>
                <a:latin typeface="YS Text"/>
              </a:rPr>
              <a:t>→</a:t>
            </a:r>
            <a:r>
              <a:rPr lang="ru-RU" sz="10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«</a:t>
            </a:r>
            <a:r>
              <a:rPr lang="ru-RU" sz="10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Элементы фирменного стиля</a:t>
            </a:r>
            <a:r>
              <a:rPr lang="ru-RU" sz="10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</a:t>
            </a:r>
            <a:r>
              <a:rPr lang="ru-RU" sz="10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ru-RU" sz="1000" b="0" i="0" dirty="0">
                <a:solidFill>
                  <a:srgbClr val="333333"/>
                </a:solidFill>
                <a:effectLst/>
                <a:latin typeface="YS Text"/>
              </a:rPr>
              <a:t>→</a:t>
            </a:r>
            <a:r>
              <a:rPr lang="ru-RU" sz="10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«</a:t>
            </a:r>
            <a:r>
              <a:rPr lang="ru-RU" sz="10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3.1.6 </a:t>
            </a:r>
            <a:r>
              <a:rPr lang="ru-RU" sz="1000" b="1" kern="1200" dirty="0" err="1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Фотостиль</a:t>
            </a:r>
            <a:r>
              <a:rPr lang="ru-RU" sz="10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».</a:t>
            </a:r>
            <a:endParaRPr lang="en" sz="1000" b="0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50AFBF-BB1E-128D-96D1-031920DEB79E}"/>
              </a:ext>
            </a:extLst>
          </p:cNvPr>
          <p:cNvSpPr txBox="1"/>
          <p:nvPr userDrawn="1"/>
        </p:nvSpPr>
        <p:spPr>
          <a:xfrm>
            <a:off x="778460" y="1465118"/>
            <a:ext cx="6367830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spc="200" dirty="0">
                <a:latin typeface="RussianRail G Pro Medium" panose="02000503040000020004" pitchFamily="2" charset="0"/>
              </a:rPr>
              <a:t>ФОТОБАНК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Используйте </a:t>
            </a:r>
            <a:r>
              <a:rPr lang="ru-RU" sz="1600" kern="1200" dirty="0" err="1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фотостиль</a:t>
            </a:r>
            <a:r>
              <a:rPr lang="ru-RU" sz="16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, избегайте рисунков и иллюстраций. Изображения доступны в фотобанке (</a:t>
            </a:r>
            <a:r>
              <a:rPr lang="ru-RU" sz="16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  <a:hlinkClick r:id="rId5"/>
              </a:rPr>
              <a:t>интернет</a:t>
            </a:r>
            <a:r>
              <a:rPr lang="ru-RU" sz="16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/ </a:t>
            </a:r>
            <a:r>
              <a:rPr lang="ru-RU" sz="1600" b="0" kern="1200" dirty="0">
                <a:solidFill>
                  <a:srgbClr val="FF0000"/>
                </a:solidFill>
                <a:latin typeface="FSRAILWAY Book" panose="020B0503040504020204" pitchFamily="34" charset="0"/>
                <a:ea typeface="+mn-ea"/>
                <a:cs typeface="+mn-cs"/>
                <a:hlinkClick r:id="rId6"/>
              </a:rPr>
              <a:t>интранет</a:t>
            </a:r>
            <a:r>
              <a:rPr lang="ru-RU" sz="16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)</a:t>
            </a:r>
            <a:r>
              <a:rPr lang="en-US" sz="16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ru-RU" sz="16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бренда работодателя РЖД: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«</a:t>
            </a:r>
            <a:r>
              <a:rPr lang="ru-RU" sz="16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Исходные файлы</a:t>
            </a:r>
            <a:r>
              <a:rPr lang="ru-RU" sz="16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 → «</a:t>
            </a:r>
            <a:r>
              <a:rPr lang="ru-RU" sz="16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03 Фотобанк</a:t>
            </a:r>
            <a:r>
              <a:rPr lang="ru-RU" sz="16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</a:t>
            </a:r>
            <a:endParaRPr lang="en" sz="1600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5C0D8447-F0C8-54AA-9AF8-E21BEE18F2A2}"/>
              </a:ext>
            </a:extLst>
          </p:cNvPr>
          <p:cNvGrpSpPr/>
          <p:nvPr userDrawn="1"/>
        </p:nvGrpSpPr>
        <p:grpSpPr>
          <a:xfrm>
            <a:off x="778459" y="5255025"/>
            <a:ext cx="6367830" cy="923330"/>
            <a:chOff x="778459" y="4546001"/>
            <a:chExt cx="6367830" cy="92333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CFE40F0-D397-9350-EDE7-6B1FC2920FBE}"/>
                </a:ext>
              </a:extLst>
            </p:cNvPr>
            <p:cNvSpPr txBox="1"/>
            <p:nvPr userDrawn="1"/>
          </p:nvSpPr>
          <p:spPr>
            <a:xfrm>
              <a:off x="778459" y="4546001"/>
              <a:ext cx="636783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0" kern="1200" spc="200" dirty="0">
                  <a:solidFill>
                    <a:schemeClr val="tx1"/>
                  </a:solidFill>
                  <a:latin typeface="RussianRail G Pro Medium" panose="02000503040000020004" pitchFamily="2" charset="0"/>
                  <a:ea typeface="+mn-ea"/>
                  <a:cs typeface="+mn-cs"/>
                </a:rPr>
                <a:t>ВЕС ИЗОБРАЖЕНИЙ</a:t>
              </a:r>
              <a:endParaRPr lang="ru-RU" sz="140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endParaRPr>
            </a:p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000" kern="1200" dirty="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Изображения могут замедлять работу </a:t>
              </a:r>
              <a:r>
                <a:rPr lang="en-US" sz="1000" kern="1200" dirty="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PowerPoint</a:t>
              </a:r>
              <a:r>
                <a:rPr lang="ru-RU" sz="1000" kern="1200" dirty="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 в силу большого веса или ограниченных характеристик ПК. Выделите изображение и оптимизируйте его:</a:t>
              </a:r>
            </a:p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000" b="0" kern="1200" dirty="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«</a:t>
              </a:r>
              <a:r>
                <a:rPr lang="ru-RU" sz="1000" b="1" kern="1200" dirty="0">
                  <a:solidFill>
                    <a:schemeClr val="tx1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Формат рисунка</a:t>
              </a:r>
              <a:r>
                <a:rPr lang="ru-RU" sz="1000" b="0" kern="1200" dirty="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»</a:t>
              </a:r>
              <a:r>
                <a:rPr lang="ru-RU" sz="1000" b="0" kern="1200" dirty="0">
                  <a:solidFill>
                    <a:schemeClr val="tx1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 </a:t>
              </a:r>
              <a:r>
                <a:rPr lang="ru-RU" sz="1000" b="0" i="0" dirty="0">
                  <a:solidFill>
                    <a:srgbClr val="333333"/>
                  </a:solidFill>
                  <a:effectLst/>
                  <a:latin typeface="YS Text"/>
                </a:rPr>
                <a:t>→</a:t>
              </a:r>
              <a:r>
                <a:rPr lang="ru-RU" sz="1000" b="0" kern="1200" dirty="0">
                  <a:solidFill>
                    <a:schemeClr val="tx1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 «        </a:t>
              </a:r>
              <a:r>
                <a:rPr lang="ru-RU" sz="1000" b="1" kern="1200" dirty="0">
                  <a:solidFill>
                    <a:schemeClr val="tx1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Сжать рисунки</a:t>
              </a:r>
              <a:r>
                <a:rPr lang="ru-RU" sz="1000" b="0" kern="1200" dirty="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»</a:t>
              </a:r>
              <a:r>
                <a:rPr lang="ru-RU" sz="1000" b="0" kern="1200" dirty="0">
                  <a:solidFill>
                    <a:schemeClr val="tx1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 </a:t>
              </a:r>
              <a:r>
                <a:rPr lang="ru-RU" sz="1000" b="0" i="0" dirty="0">
                  <a:solidFill>
                    <a:srgbClr val="333333"/>
                  </a:solidFill>
                  <a:effectLst/>
                  <a:latin typeface="YS Text"/>
                </a:rPr>
                <a:t>→</a:t>
              </a:r>
              <a:r>
                <a:rPr lang="ru-RU" sz="1000" b="0" kern="1200" dirty="0">
                  <a:solidFill>
                    <a:schemeClr val="tx1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 «</a:t>
              </a:r>
              <a:r>
                <a:rPr lang="ru-RU" sz="1000" b="1" kern="1200" dirty="0">
                  <a:solidFill>
                    <a:schemeClr val="tx1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Применить к… выделенным рисункам</a:t>
              </a:r>
              <a:r>
                <a:rPr lang="ru-RU" sz="1000" b="0" kern="1200" dirty="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»</a:t>
              </a:r>
              <a:r>
                <a:rPr lang="ru-RU" sz="1000" b="0" kern="1200" dirty="0">
                  <a:solidFill>
                    <a:schemeClr val="tx1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 </a:t>
              </a:r>
              <a:r>
                <a:rPr lang="ru-RU" sz="1000" b="0" i="0" dirty="0">
                  <a:solidFill>
                    <a:srgbClr val="333333"/>
                  </a:solidFill>
                  <a:effectLst/>
                  <a:latin typeface="YS Text"/>
                </a:rPr>
                <a:t>→</a:t>
              </a:r>
              <a:r>
                <a:rPr lang="ru-RU" sz="1000" b="0" kern="1200" dirty="0">
                  <a:solidFill>
                    <a:schemeClr val="tx1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 «</a:t>
              </a:r>
              <a:r>
                <a:rPr lang="ru-RU" sz="1000" b="1" kern="1200" dirty="0">
                  <a:solidFill>
                    <a:schemeClr val="tx1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ОК</a:t>
              </a:r>
              <a:r>
                <a:rPr lang="ru-RU" sz="1000" b="0" kern="1200" dirty="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».</a:t>
              </a:r>
              <a:endParaRPr lang="en" sz="10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endParaRPr>
            </a:p>
          </p:txBody>
        </p:sp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A4D95E0A-6E01-C2F4-E009-8CE1A44323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10978" y="5250560"/>
              <a:ext cx="210796" cy="1837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396935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93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ве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9AAE3101-9A5E-E5F6-29D9-82E22A82E807}"/>
              </a:ext>
            </a:extLst>
          </p:cNvPr>
          <p:cNvGrpSpPr/>
          <p:nvPr userDrawn="1"/>
        </p:nvGrpSpPr>
        <p:grpSpPr>
          <a:xfrm>
            <a:off x="874713" y="4646255"/>
            <a:ext cx="3459777" cy="431800"/>
            <a:chOff x="874713" y="4542971"/>
            <a:chExt cx="3459777" cy="431800"/>
          </a:xfrm>
        </p:grpSpPr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id="{744D6079-4EC1-DE5B-81C1-481A2214DE2E}"/>
                </a:ext>
              </a:extLst>
            </p:cNvPr>
            <p:cNvSpPr/>
            <p:nvPr/>
          </p:nvSpPr>
          <p:spPr>
            <a:xfrm>
              <a:off x="874713" y="4542971"/>
              <a:ext cx="1728787" cy="431800"/>
            </a:xfrm>
            <a:prstGeom prst="rect">
              <a:avLst/>
            </a:prstGeom>
            <a:solidFill>
              <a:srgbClr val="0AB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 dirty="0">
                  <a:latin typeface="RussianRail G Pro Medium" panose="02000503040000020004" pitchFamily="2" charset="0"/>
                </a:rPr>
                <a:t>01</a:t>
              </a:r>
              <a:endParaRPr lang="ru-RU" sz="1200" spc="150" dirty="0">
                <a:latin typeface="RussianRail G Pro Medium" panose="02000503040000020004" pitchFamily="2" charset="0"/>
              </a:endParaRPr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A4D9855B-78C7-C5F2-5179-04DFE76805BD}"/>
                </a:ext>
              </a:extLst>
            </p:cNvPr>
            <p:cNvSpPr/>
            <p:nvPr/>
          </p:nvSpPr>
          <p:spPr>
            <a:xfrm>
              <a:off x="3036032" y="4542971"/>
              <a:ext cx="431068" cy="431800"/>
            </a:xfrm>
            <a:prstGeom prst="rect">
              <a:avLst/>
            </a:prstGeom>
            <a:solidFill>
              <a:srgbClr val="8EE0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 dirty="0">
                  <a:latin typeface="RussianRail G Pro Medium" panose="02000503040000020004" pitchFamily="2" charset="0"/>
                </a:rPr>
                <a:t>02</a:t>
              </a:r>
              <a:endParaRPr lang="ru-RU" sz="1200" spc="150" dirty="0">
                <a:latin typeface="RussianRail G Pro Medium" panose="02000503040000020004" pitchFamily="2" charset="0"/>
              </a:endParaRPr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id="{0042D315-90C6-D80C-CFE6-DCE9C49D3713}"/>
                </a:ext>
              </a:extLst>
            </p:cNvPr>
            <p:cNvSpPr/>
            <p:nvPr/>
          </p:nvSpPr>
          <p:spPr>
            <a:xfrm>
              <a:off x="3903422" y="4542971"/>
              <a:ext cx="431068" cy="431800"/>
            </a:xfrm>
            <a:prstGeom prst="rect">
              <a:avLst/>
            </a:prstGeom>
            <a:solidFill>
              <a:srgbClr val="ECF0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 dirty="0">
                  <a:solidFill>
                    <a:schemeClr val="tx1"/>
                  </a:solidFill>
                  <a:latin typeface="RussianRail G Pro Medium" panose="02000503040000020004" pitchFamily="2" charset="0"/>
                </a:rPr>
                <a:t>03</a:t>
              </a:r>
              <a:endParaRPr lang="ru-RU" sz="1200" spc="150" dirty="0">
                <a:solidFill>
                  <a:schemeClr val="tx1"/>
                </a:solidFill>
                <a:latin typeface="RussianRail G Pro Medium" panose="02000503040000020004" pitchFamily="2" charset="0"/>
              </a:endParaRPr>
            </a:p>
          </p:txBody>
        </p:sp>
      </p:grpSp>
      <p:sp>
        <p:nvSpPr>
          <p:cNvPr id="36" name="Объект 2">
            <a:extLst>
              <a:ext uri="{FF2B5EF4-FFF2-40B4-BE49-F238E27FC236}">
                <a16:creationId xmlns:a16="http://schemas.microsoft.com/office/drawing/2014/main" id="{A4D17CB1-9ACD-4997-2711-C123D4298470}"/>
              </a:ext>
            </a:extLst>
          </p:cNvPr>
          <p:cNvSpPr txBox="1">
            <a:spLocks/>
          </p:cNvSpPr>
          <p:nvPr userDrawn="1"/>
        </p:nvSpPr>
        <p:spPr>
          <a:xfrm>
            <a:off x="768837" y="4149778"/>
            <a:ext cx="4031764" cy="393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 spc="200" baseline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ОФИСНЫЕ РАБОТНИКИ</a:t>
            </a:r>
          </a:p>
        </p:txBody>
      </p:sp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9C3ECFC4-01A4-DAA1-A1ED-20438E3A29DE}"/>
              </a:ext>
            </a:extLst>
          </p:cNvPr>
          <p:cNvGrpSpPr/>
          <p:nvPr userDrawn="1"/>
        </p:nvGrpSpPr>
        <p:grpSpPr>
          <a:xfrm>
            <a:off x="874713" y="1875508"/>
            <a:ext cx="3459777" cy="431800"/>
            <a:chOff x="874713" y="4542971"/>
            <a:chExt cx="3459777" cy="431800"/>
          </a:xfrm>
        </p:grpSpPr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F358D995-6E9B-CAEA-6CB8-6D6DD7EBE620}"/>
                </a:ext>
              </a:extLst>
            </p:cNvPr>
            <p:cNvSpPr/>
            <p:nvPr/>
          </p:nvSpPr>
          <p:spPr>
            <a:xfrm>
              <a:off x="874713" y="4542971"/>
              <a:ext cx="1728787" cy="431800"/>
            </a:xfrm>
            <a:prstGeom prst="rect">
              <a:avLst/>
            </a:prstGeom>
            <a:solidFill>
              <a:srgbClr val="FF87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 dirty="0">
                  <a:latin typeface="RussianRail G Pro Medium" panose="02000503040000020004" pitchFamily="2" charset="0"/>
                </a:rPr>
                <a:t>01</a:t>
              </a:r>
              <a:endParaRPr lang="ru-RU" sz="1200" spc="150" dirty="0">
                <a:latin typeface="RussianRail G Pro Medium" panose="02000503040000020004" pitchFamily="2" charset="0"/>
              </a:endParaRPr>
            </a:p>
          </p:txBody>
        </p:sp>
        <p:sp>
          <p:nvSpPr>
            <p:cNvPr id="40" name="Прямоугольник 39">
              <a:extLst>
                <a:ext uri="{FF2B5EF4-FFF2-40B4-BE49-F238E27FC236}">
                  <a16:creationId xmlns:a16="http://schemas.microsoft.com/office/drawing/2014/main" id="{564014E5-5795-1EF4-4A79-926B6CCF1DDA}"/>
                </a:ext>
              </a:extLst>
            </p:cNvPr>
            <p:cNvSpPr/>
            <p:nvPr/>
          </p:nvSpPr>
          <p:spPr>
            <a:xfrm>
              <a:off x="3036032" y="4542971"/>
              <a:ext cx="431068" cy="431800"/>
            </a:xfrm>
            <a:prstGeom prst="rect">
              <a:avLst/>
            </a:prstGeom>
            <a:solidFill>
              <a:srgbClr val="E59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 dirty="0">
                  <a:latin typeface="RussianRail G Pro Medium" panose="02000503040000020004" pitchFamily="2" charset="0"/>
                </a:rPr>
                <a:t>02</a:t>
              </a:r>
              <a:endParaRPr lang="ru-RU" sz="1200" spc="150" dirty="0">
                <a:latin typeface="RussianRail G Pro Medium" panose="02000503040000020004" pitchFamily="2" charset="0"/>
              </a:endParaRPr>
            </a:p>
          </p:txBody>
        </p:sp>
        <p:sp>
          <p:nvSpPr>
            <p:cNvPr id="41" name="Прямоугольник 40">
              <a:extLst>
                <a:ext uri="{FF2B5EF4-FFF2-40B4-BE49-F238E27FC236}">
                  <a16:creationId xmlns:a16="http://schemas.microsoft.com/office/drawing/2014/main" id="{47335925-E826-E7F5-5292-5BC87F5DB16B}"/>
                </a:ext>
              </a:extLst>
            </p:cNvPr>
            <p:cNvSpPr/>
            <p:nvPr/>
          </p:nvSpPr>
          <p:spPr>
            <a:xfrm>
              <a:off x="3903422" y="4542971"/>
              <a:ext cx="431068" cy="431800"/>
            </a:xfrm>
            <a:prstGeom prst="rect">
              <a:avLst/>
            </a:prstGeom>
            <a:solidFill>
              <a:srgbClr val="FFD9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 dirty="0">
                  <a:solidFill>
                    <a:schemeClr val="tx1"/>
                  </a:solidFill>
                  <a:latin typeface="RussianRail G Pro Medium" panose="02000503040000020004" pitchFamily="2" charset="0"/>
                </a:rPr>
                <a:t>03</a:t>
              </a:r>
              <a:endParaRPr lang="ru-RU" sz="1200" spc="150" dirty="0">
                <a:solidFill>
                  <a:schemeClr val="tx1"/>
                </a:solidFill>
                <a:latin typeface="RussianRail G Pro Medium" panose="02000503040000020004" pitchFamily="2" charset="0"/>
              </a:endParaRPr>
            </a:p>
          </p:txBody>
        </p:sp>
      </p:grpSp>
      <p:sp>
        <p:nvSpPr>
          <p:cNvPr id="42" name="Объект 2">
            <a:extLst>
              <a:ext uri="{FF2B5EF4-FFF2-40B4-BE49-F238E27FC236}">
                <a16:creationId xmlns:a16="http://schemas.microsoft.com/office/drawing/2014/main" id="{2A239AAF-780C-2540-1433-47A4B3798950}"/>
              </a:ext>
            </a:extLst>
          </p:cNvPr>
          <p:cNvSpPr txBox="1">
            <a:spLocks/>
          </p:cNvSpPr>
          <p:nvPr userDrawn="1"/>
        </p:nvSpPr>
        <p:spPr>
          <a:xfrm>
            <a:off x="768837" y="1379031"/>
            <a:ext cx="4031764" cy="393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 spc="200" baseline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РАБОЧИЕ</a:t>
            </a:r>
          </a:p>
        </p:txBody>
      </p: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79CB7E4D-4A3F-A5FE-8FE3-B96EB91FFE5B}"/>
              </a:ext>
            </a:extLst>
          </p:cNvPr>
          <p:cNvGrpSpPr/>
          <p:nvPr userDrawn="1"/>
        </p:nvGrpSpPr>
        <p:grpSpPr>
          <a:xfrm>
            <a:off x="5339009" y="4646255"/>
            <a:ext cx="3459777" cy="431800"/>
            <a:chOff x="874713" y="4542971"/>
            <a:chExt cx="3459777" cy="431800"/>
          </a:xfrm>
        </p:grpSpPr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id="{D35F92FA-4EBF-D2E8-C09F-081293E90934}"/>
                </a:ext>
              </a:extLst>
            </p:cNvPr>
            <p:cNvSpPr/>
            <p:nvPr/>
          </p:nvSpPr>
          <p:spPr>
            <a:xfrm>
              <a:off x="874713" y="4542971"/>
              <a:ext cx="1728787" cy="431800"/>
            </a:xfrm>
            <a:prstGeom prst="rect">
              <a:avLst/>
            </a:prstGeom>
            <a:solidFill>
              <a:srgbClr val="4B6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 dirty="0">
                  <a:latin typeface="RussianRail G Pro Medium" panose="02000503040000020004" pitchFamily="2" charset="0"/>
                </a:rPr>
                <a:t>01</a:t>
              </a:r>
              <a:endParaRPr lang="ru-RU" sz="1200" spc="150" dirty="0">
                <a:latin typeface="RussianRail G Pro Medium" panose="02000503040000020004" pitchFamily="2" charset="0"/>
              </a:endParaRPr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id="{3DB939B9-C55E-23DF-D45C-8CFC14AF183D}"/>
                </a:ext>
              </a:extLst>
            </p:cNvPr>
            <p:cNvSpPr/>
            <p:nvPr/>
          </p:nvSpPr>
          <p:spPr>
            <a:xfrm>
              <a:off x="3036032" y="4542971"/>
              <a:ext cx="431068" cy="431800"/>
            </a:xfrm>
            <a:prstGeom prst="rect">
              <a:avLst/>
            </a:prstGeom>
            <a:solidFill>
              <a:srgbClr val="8A9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 dirty="0">
                  <a:latin typeface="RussianRail G Pro Medium" panose="02000503040000020004" pitchFamily="2" charset="0"/>
                </a:rPr>
                <a:t>02</a:t>
              </a:r>
              <a:endParaRPr lang="ru-RU" sz="1200" spc="150" dirty="0">
                <a:latin typeface="RussianRail G Pro Medium" panose="02000503040000020004" pitchFamily="2" charset="0"/>
              </a:endParaRPr>
            </a:p>
          </p:txBody>
        </p:sp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id="{F18F18C6-8A74-CE88-8D5B-561CD6E7041C}"/>
                </a:ext>
              </a:extLst>
            </p:cNvPr>
            <p:cNvSpPr/>
            <p:nvPr/>
          </p:nvSpPr>
          <p:spPr>
            <a:xfrm>
              <a:off x="3903422" y="4542971"/>
              <a:ext cx="431068" cy="431800"/>
            </a:xfrm>
            <a:prstGeom prst="rect">
              <a:avLst/>
            </a:prstGeom>
            <a:solidFill>
              <a:srgbClr val="C7CA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 dirty="0">
                  <a:solidFill>
                    <a:schemeClr val="tx1"/>
                  </a:solidFill>
                  <a:latin typeface="RussianRail G Pro Medium" panose="02000503040000020004" pitchFamily="2" charset="0"/>
                </a:rPr>
                <a:t>03</a:t>
              </a:r>
              <a:endParaRPr lang="ru-RU" sz="1200" spc="150" dirty="0">
                <a:solidFill>
                  <a:schemeClr val="tx1"/>
                </a:solidFill>
                <a:latin typeface="RussianRail G Pro Medium" panose="02000503040000020004" pitchFamily="2" charset="0"/>
              </a:endParaRPr>
            </a:p>
          </p:txBody>
        </p:sp>
      </p:grpSp>
      <p:sp>
        <p:nvSpPr>
          <p:cNvPr id="48" name="Объект 2">
            <a:extLst>
              <a:ext uri="{FF2B5EF4-FFF2-40B4-BE49-F238E27FC236}">
                <a16:creationId xmlns:a16="http://schemas.microsoft.com/office/drawing/2014/main" id="{6FE28D85-55BE-F4D6-3001-F9F5E02C33DC}"/>
              </a:ext>
            </a:extLst>
          </p:cNvPr>
          <p:cNvSpPr txBox="1">
            <a:spLocks/>
          </p:cNvSpPr>
          <p:nvPr userDrawn="1"/>
        </p:nvSpPr>
        <p:spPr>
          <a:xfrm>
            <a:off x="5233133" y="4149778"/>
            <a:ext cx="4031764" cy="393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 spc="200" baseline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СТУДЕНТЫ И МОЛОДЕЖЬ</a:t>
            </a:r>
          </a:p>
        </p:txBody>
      </p:sp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2457BB18-E195-6E19-90DD-3904DB737853}"/>
              </a:ext>
            </a:extLst>
          </p:cNvPr>
          <p:cNvGrpSpPr/>
          <p:nvPr userDrawn="1"/>
        </p:nvGrpSpPr>
        <p:grpSpPr>
          <a:xfrm>
            <a:off x="5339009" y="1875508"/>
            <a:ext cx="3459777" cy="431800"/>
            <a:chOff x="874713" y="4542971"/>
            <a:chExt cx="3459777" cy="431800"/>
          </a:xfrm>
        </p:grpSpPr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id="{A44F2D54-BF56-79BF-6C42-8223A93E6F2C}"/>
                </a:ext>
              </a:extLst>
            </p:cNvPr>
            <p:cNvSpPr/>
            <p:nvPr/>
          </p:nvSpPr>
          <p:spPr>
            <a:xfrm>
              <a:off x="874713" y="4542971"/>
              <a:ext cx="1728787" cy="4318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 dirty="0">
                  <a:latin typeface="RussianRail G Pro Medium" panose="02000503040000020004" pitchFamily="2" charset="0"/>
                </a:rPr>
                <a:t>01</a:t>
              </a:r>
              <a:endParaRPr lang="ru-RU" sz="1200" spc="150" dirty="0">
                <a:latin typeface="RussianRail G Pro Medium" panose="02000503040000020004" pitchFamily="2" charset="0"/>
              </a:endParaRPr>
            </a:p>
          </p:txBody>
        </p:sp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id="{A9254CAC-6A06-4D7F-C725-D5765D2BE508}"/>
                </a:ext>
              </a:extLst>
            </p:cNvPr>
            <p:cNvSpPr/>
            <p:nvPr/>
          </p:nvSpPr>
          <p:spPr>
            <a:xfrm>
              <a:off x="3036032" y="4542971"/>
              <a:ext cx="431068" cy="431800"/>
            </a:xfrm>
            <a:prstGeom prst="rect">
              <a:avLst/>
            </a:prstGeom>
            <a:solidFill>
              <a:srgbClr val="6421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 dirty="0">
                  <a:latin typeface="RussianRail G Pro Medium" panose="02000503040000020004" pitchFamily="2" charset="0"/>
                </a:rPr>
                <a:t>02</a:t>
              </a:r>
              <a:endParaRPr lang="ru-RU" sz="1200" spc="150" dirty="0">
                <a:latin typeface="RussianRail G Pro Medium" panose="02000503040000020004" pitchFamily="2" charset="0"/>
              </a:endParaRPr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id="{AFAAD768-16CF-7D68-9FB6-4E4A10D3F4DD}"/>
                </a:ext>
              </a:extLst>
            </p:cNvPr>
            <p:cNvSpPr/>
            <p:nvPr/>
          </p:nvSpPr>
          <p:spPr>
            <a:xfrm>
              <a:off x="3903422" y="4542971"/>
              <a:ext cx="431068" cy="431800"/>
            </a:xfrm>
            <a:prstGeom prst="rect">
              <a:avLst/>
            </a:prstGeom>
            <a:solidFill>
              <a:srgbClr val="FFD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 dirty="0">
                  <a:solidFill>
                    <a:schemeClr val="tx1"/>
                  </a:solidFill>
                  <a:latin typeface="RussianRail G Pro Medium" panose="02000503040000020004" pitchFamily="2" charset="0"/>
                </a:rPr>
                <a:t>03</a:t>
              </a:r>
              <a:endParaRPr lang="ru-RU" sz="1200" spc="150" dirty="0">
                <a:solidFill>
                  <a:schemeClr val="tx1"/>
                </a:solidFill>
                <a:latin typeface="RussianRail G Pro Medium" panose="02000503040000020004" pitchFamily="2" charset="0"/>
              </a:endParaRPr>
            </a:p>
          </p:txBody>
        </p:sp>
      </p:grpSp>
      <p:sp>
        <p:nvSpPr>
          <p:cNvPr id="54" name="Объект 2">
            <a:extLst>
              <a:ext uri="{FF2B5EF4-FFF2-40B4-BE49-F238E27FC236}">
                <a16:creationId xmlns:a16="http://schemas.microsoft.com/office/drawing/2014/main" id="{6B8B0E58-3A01-4429-B477-C2B68DE7A535}"/>
              </a:ext>
            </a:extLst>
          </p:cNvPr>
          <p:cNvSpPr txBox="1">
            <a:spLocks/>
          </p:cNvSpPr>
          <p:nvPr userDrawn="1"/>
        </p:nvSpPr>
        <p:spPr>
          <a:xfrm>
            <a:off x="5233133" y="1379031"/>
            <a:ext cx="4031764" cy="393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 spc="200" baseline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ИТ-СПЕЦИАЛИСТЫ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93A841A-DB23-A362-B496-85DDD1C1D359}"/>
              </a:ext>
            </a:extLst>
          </p:cNvPr>
          <p:cNvSpPr txBox="1"/>
          <p:nvPr userDrawn="1"/>
        </p:nvSpPr>
        <p:spPr>
          <a:xfrm>
            <a:off x="768837" y="312103"/>
            <a:ext cx="6280950" cy="7309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rPr>
              <a:t>/ ЦВЕТОВАЯ ПАЛИТРА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90A705C-E75E-0065-34EC-490AA0B7B4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7492" y="2521197"/>
            <a:ext cx="1814971" cy="10807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5229C46-814E-97F0-A489-CE75F6959412}"/>
              </a:ext>
            </a:extLst>
          </p:cNvPr>
          <p:cNvSpPr txBox="1"/>
          <p:nvPr userDrawn="1"/>
        </p:nvSpPr>
        <p:spPr>
          <a:xfrm>
            <a:off x="9601201" y="1379031"/>
            <a:ext cx="22533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Официальные цвета бренда работодателя отмечены цифрой 01. Они доступны</a:t>
            </a:r>
            <a:b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в палитре цветов</a:t>
            </a:r>
            <a:b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во вкладке «</a:t>
            </a:r>
            <a:r>
              <a:rPr lang="ru-RU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Главная</a:t>
            </a: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4BF8C3-193F-8F1E-26A3-DF9E60812102}"/>
              </a:ext>
            </a:extLst>
          </p:cNvPr>
          <p:cNvSpPr txBox="1"/>
          <p:nvPr userDrawn="1"/>
        </p:nvSpPr>
        <p:spPr>
          <a:xfrm>
            <a:off x="9601201" y="3661826"/>
            <a:ext cx="233412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Цвета 02 и 03 являются вспомогательным</a:t>
            </a:r>
            <a:b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для инфографики, графиков</a:t>
            </a:r>
            <a:b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и диаграмм и используются исключительно в презентациях.</a:t>
            </a:r>
          </a:p>
        </p:txBody>
      </p:sp>
      <p:graphicFrame>
        <p:nvGraphicFramePr>
          <p:cNvPr id="8" name="Таблица 157">
            <a:extLst>
              <a:ext uri="{FF2B5EF4-FFF2-40B4-BE49-F238E27FC236}">
                <a16:creationId xmlns:a16="http://schemas.microsoft.com/office/drawing/2014/main" id="{EEF23A5B-0DEC-30EE-BB4A-D202ED0A619F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237590642"/>
              </p:ext>
            </p:extLst>
          </p:nvPr>
        </p:nvGraphicFramePr>
        <p:xfrm>
          <a:off x="877191" y="5181339"/>
          <a:ext cx="3923410" cy="130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0401">
                  <a:extLst>
                    <a:ext uri="{9D8B030D-6E8A-4147-A177-3AD203B41FA5}">
                      <a16:colId xmlns:a16="http://schemas.microsoft.com/office/drawing/2014/main" val="3465636121"/>
                    </a:ext>
                  </a:extLst>
                </a:gridCol>
                <a:gridCol w="1719072">
                  <a:extLst>
                    <a:ext uri="{9D8B030D-6E8A-4147-A177-3AD203B41FA5}">
                      <a16:colId xmlns:a16="http://schemas.microsoft.com/office/drawing/2014/main" val="1414734826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819683864"/>
                    </a:ext>
                  </a:extLst>
                </a:gridCol>
                <a:gridCol w="896113">
                  <a:extLst>
                    <a:ext uri="{9D8B030D-6E8A-4147-A177-3AD203B41FA5}">
                      <a16:colId xmlns:a16="http://schemas.microsoft.com/office/drawing/2014/main" val="1640652834"/>
                    </a:ext>
                  </a:extLst>
                </a:gridCol>
              </a:tblGrid>
              <a:tr h="229128">
                <a:tc>
                  <a:txBody>
                    <a:bodyPr/>
                    <a:lstStyle/>
                    <a:p>
                      <a:r>
                        <a:rPr lang="en-US" sz="1100" spc="200" dirty="0">
                          <a:latin typeface="RussianRail G Pro Medium" panose="02000503040000020004" pitchFamily="2" charset="0"/>
                        </a:rPr>
                        <a:t>#</a:t>
                      </a:r>
                      <a:endParaRPr lang="ru-RU" sz="1100" dirty="0"/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0AB773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8EE047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ECF0D3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803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392358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r>
                        <a:rPr lang="en-US" sz="1100" spc="200" dirty="0">
                          <a:latin typeface="RussianRail G Pro Medium" panose="02000503040000020004" pitchFamily="2" charset="0"/>
                        </a:rPr>
                        <a:t>R</a:t>
                      </a:r>
                      <a:endParaRPr lang="ru-RU" sz="1100" dirty="0"/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142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236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7360863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pc="200" dirty="0">
                          <a:latin typeface="RussianRail G Pro Medium" panose="02000503040000020004" pitchFamily="2" charset="0"/>
                        </a:rPr>
                        <a:t>G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183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224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240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3360435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pc="200" dirty="0">
                          <a:latin typeface="RussianRail G Pro Medium" panose="02000503040000020004" pitchFamily="2" charset="0"/>
                        </a:rPr>
                        <a:t>B</a:t>
                      </a:r>
                      <a:endParaRPr lang="ru-RU" sz="1100" spc="200" dirty="0">
                        <a:latin typeface="RussianRail G Pro Medium" panose="02000503040000020004" pitchFamily="2" charset="0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115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71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211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607546"/>
                  </a:ext>
                </a:extLst>
              </a:tr>
            </a:tbl>
          </a:graphicData>
        </a:graphic>
      </p:graphicFrame>
      <p:graphicFrame>
        <p:nvGraphicFramePr>
          <p:cNvPr id="9" name="Таблица 157">
            <a:extLst>
              <a:ext uri="{FF2B5EF4-FFF2-40B4-BE49-F238E27FC236}">
                <a16:creationId xmlns:a16="http://schemas.microsoft.com/office/drawing/2014/main" id="{9FFC08B4-1CCE-82B4-1E69-2CEF9ACB8F1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28235804"/>
              </p:ext>
            </p:extLst>
          </p:nvPr>
        </p:nvGraphicFramePr>
        <p:xfrm>
          <a:off x="877191" y="2410592"/>
          <a:ext cx="3923410" cy="130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0401">
                  <a:extLst>
                    <a:ext uri="{9D8B030D-6E8A-4147-A177-3AD203B41FA5}">
                      <a16:colId xmlns:a16="http://schemas.microsoft.com/office/drawing/2014/main" val="3465636121"/>
                    </a:ext>
                  </a:extLst>
                </a:gridCol>
                <a:gridCol w="1719072">
                  <a:extLst>
                    <a:ext uri="{9D8B030D-6E8A-4147-A177-3AD203B41FA5}">
                      <a16:colId xmlns:a16="http://schemas.microsoft.com/office/drawing/2014/main" val="1414734826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819683864"/>
                    </a:ext>
                  </a:extLst>
                </a:gridCol>
                <a:gridCol w="896113">
                  <a:extLst>
                    <a:ext uri="{9D8B030D-6E8A-4147-A177-3AD203B41FA5}">
                      <a16:colId xmlns:a16="http://schemas.microsoft.com/office/drawing/2014/main" val="1640652834"/>
                    </a:ext>
                  </a:extLst>
                </a:gridCol>
              </a:tblGrid>
              <a:tr h="229128">
                <a:tc>
                  <a:txBody>
                    <a:bodyPr/>
                    <a:lstStyle/>
                    <a:p>
                      <a:r>
                        <a:rPr lang="en-US" sz="1100" spc="200" dirty="0">
                          <a:latin typeface="RussianRail G Pro Medium" panose="02000503040000020004" pitchFamily="2" charset="0"/>
                        </a:rPr>
                        <a:t>#</a:t>
                      </a:r>
                      <a:endParaRPr lang="ru-RU" sz="1100" dirty="0"/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FF8710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E59B5E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FFD9B7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803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392358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r>
                        <a:rPr lang="en-US" sz="1100" spc="200" dirty="0">
                          <a:latin typeface="RussianRail G Pro Medium" panose="02000503040000020004" pitchFamily="2" charset="0"/>
                        </a:rPr>
                        <a:t>R</a:t>
                      </a:r>
                      <a:endParaRPr lang="ru-RU" sz="1100" dirty="0"/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255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229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255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7360863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pc="200" dirty="0">
                          <a:latin typeface="RussianRail G Pro Medium" panose="02000503040000020004" pitchFamily="2" charset="0"/>
                        </a:rPr>
                        <a:t>G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135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155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217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3360435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pc="200" dirty="0">
                          <a:latin typeface="RussianRail G Pro Medium" panose="02000503040000020004" pitchFamily="2" charset="0"/>
                        </a:rPr>
                        <a:t>B</a:t>
                      </a:r>
                      <a:endParaRPr lang="ru-RU" sz="1100" spc="200" dirty="0">
                        <a:latin typeface="RussianRail G Pro Medium" panose="02000503040000020004" pitchFamily="2" charset="0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16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94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183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607546"/>
                  </a:ext>
                </a:extLst>
              </a:tr>
            </a:tbl>
          </a:graphicData>
        </a:graphic>
      </p:graphicFrame>
      <p:graphicFrame>
        <p:nvGraphicFramePr>
          <p:cNvPr id="10" name="Таблица 157">
            <a:extLst>
              <a:ext uri="{FF2B5EF4-FFF2-40B4-BE49-F238E27FC236}">
                <a16:creationId xmlns:a16="http://schemas.microsoft.com/office/drawing/2014/main" id="{36AF0B96-ECDD-71F0-AA5B-8BE7B60B999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71475468"/>
              </p:ext>
            </p:extLst>
          </p:nvPr>
        </p:nvGraphicFramePr>
        <p:xfrm>
          <a:off x="5350885" y="5181339"/>
          <a:ext cx="3923410" cy="130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0401">
                  <a:extLst>
                    <a:ext uri="{9D8B030D-6E8A-4147-A177-3AD203B41FA5}">
                      <a16:colId xmlns:a16="http://schemas.microsoft.com/office/drawing/2014/main" val="3465636121"/>
                    </a:ext>
                  </a:extLst>
                </a:gridCol>
                <a:gridCol w="1719072">
                  <a:extLst>
                    <a:ext uri="{9D8B030D-6E8A-4147-A177-3AD203B41FA5}">
                      <a16:colId xmlns:a16="http://schemas.microsoft.com/office/drawing/2014/main" val="1414734826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819683864"/>
                    </a:ext>
                  </a:extLst>
                </a:gridCol>
                <a:gridCol w="896113">
                  <a:extLst>
                    <a:ext uri="{9D8B030D-6E8A-4147-A177-3AD203B41FA5}">
                      <a16:colId xmlns:a16="http://schemas.microsoft.com/office/drawing/2014/main" val="1640652834"/>
                    </a:ext>
                  </a:extLst>
                </a:gridCol>
              </a:tblGrid>
              <a:tr h="229128">
                <a:tc>
                  <a:txBody>
                    <a:bodyPr/>
                    <a:lstStyle/>
                    <a:p>
                      <a:r>
                        <a:rPr lang="en-US" sz="1100" spc="200" dirty="0">
                          <a:latin typeface="RussianRail G Pro Medium" panose="02000503040000020004" pitchFamily="2" charset="0"/>
                        </a:rPr>
                        <a:t>#</a:t>
                      </a:r>
                      <a:endParaRPr lang="ru-RU" sz="1100" dirty="0"/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4B66CA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8A91A5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C7CAD3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803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392358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r>
                        <a:rPr lang="en-US" sz="1100" spc="200" dirty="0">
                          <a:latin typeface="RussianRail G Pro Medium" panose="02000503040000020004" pitchFamily="2" charset="0"/>
                        </a:rPr>
                        <a:t>R</a:t>
                      </a:r>
                      <a:endParaRPr lang="ru-RU" sz="1100" dirty="0"/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75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138</a:t>
                      </a: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199</a:t>
                      </a: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7360863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pc="200" dirty="0">
                          <a:latin typeface="RussianRail G Pro Medium" panose="02000503040000020004" pitchFamily="2" charset="0"/>
                        </a:rPr>
                        <a:t>G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102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145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202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3360435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pc="200" dirty="0">
                          <a:latin typeface="RussianRail G Pro Medium" panose="02000503040000020004" pitchFamily="2" charset="0"/>
                        </a:rPr>
                        <a:t>B</a:t>
                      </a:r>
                      <a:endParaRPr lang="ru-RU" sz="1100" spc="200" dirty="0">
                        <a:latin typeface="RussianRail G Pro Medium" panose="02000503040000020004" pitchFamily="2" charset="0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202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165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211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607546"/>
                  </a:ext>
                </a:extLst>
              </a:tr>
            </a:tbl>
          </a:graphicData>
        </a:graphic>
      </p:graphicFrame>
      <p:graphicFrame>
        <p:nvGraphicFramePr>
          <p:cNvPr id="11" name="Таблица 157">
            <a:extLst>
              <a:ext uri="{FF2B5EF4-FFF2-40B4-BE49-F238E27FC236}">
                <a16:creationId xmlns:a16="http://schemas.microsoft.com/office/drawing/2014/main" id="{66464E63-DB6A-DC6B-EA3A-029C93646F7A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20296461"/>
              </p:ext>
            </p:extLst>
          </p:nvPr>
        </p:nvGraphicFramePr>
        <p:xfrm>
          <a:off x="5350885" y="2410592"/>
          <a:ext cx="3923410" cy="130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0401">
                  <a:extLst>
                    <a:ext uri="{9D8B030D-6E8A-4147-A177-3AD203B41FA5}">
                      <a16:colId xmlns:a16="http://schemas.microsoft.com/office/drawing/2014/main" val="3465636121"/>
                    </a:ext>
                  </a:extLst>
                </a:gridCol>
                <a:gridCol w="1719072">
                  <a:extLst>
                    <a:ext uri="{9D8B030D-6E8A-4147-A177-3AD203B41FA5}">
                      <a16:colId xmlns:a16="http://schemas.microsoft.com/office/drawing/2014/main" val="1414734826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819683864"/>
                    </a:ext>
                  </a:extLst>
                </a:gridCol>
                <a:gridCol w="896113">
                  <a:extLst>
                    <a:ext uri="{9D8B030D-6E8A-4147-A177-3AD203B41FA5}">
                      <a16:colId xmlns:a16="http://schemas.microsoft.com/office/drawing/2014/main" val="1640652834"/>
                    </a:ext>
                  </a:extLst>
                </a:gridCol>
              </a:tblGrid>
              <a:tr h="229128">
                <a:tc>
                  <a:txBody>
                    <a:bodyPr/>
                    <a:lstStyle/>
                    <a:p>
                      <a:r>
                        <a:rPr lang="en-US" sz="1100" spc="200" dirty="0">
                          <a:latin typeface="RussianRail G Pro Medium" panose="02000503040000020004" pitchFamily="2" charset="0"/>
                        </a:rPr>
                        <a:t>#</a:t>
                      </a:r>
                      <a:endParaRPr lang="ru-RU" sz="1100" dirty="0"/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9B3DC3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6421CD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FFD7FF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803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392358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r>
                        <a:rPr lang="en-US" sz="1100" spc="200" dirty="0">
                          <a:latin typeface="RussianRail G Pro Medium" panose="02000503040000020004" pitchFamily="2" charset="0"/>
                        </a:rPr>
                        <a:t>R</a:t>
                      </a:r>
                      <a:endParaRPr lang="ru-RU" sz="1100" dirty="0"/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155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100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255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7360863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pc="200" dirty="0">
                          <a:latin typeface="RussianRail G Pro Medium" panose="02000503040000020004" pitchFamily="2" charset="0"/>
                        </a:rPr>
                        <a:t>G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61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33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215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3360435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pc="200" dirty="0">
                          <a:latin typeface="RussianRail G Pro Medium" panose="02000503040000020004" pitchFamily="2" charset="0"/>
                        </a:rPr>
                        <a:t>B</a:t>
                      </a:r>
                      <a:endParaRPr lang="ru-RU" sz="1100" spc="200" dirty="0">
                        <a:latin typeface="RussianRail G Pro Medium" panose="02000503040000020004" pitchFamily="2" charset="0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195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205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255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607546"/>
                  </a:ext>
                </a:extLst>
              </a:tr>
            </a:tbl>
          </a:graphicData>
        </a:graphic>
      </p:graphicFrame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F34271A7-8A5F-D8F5-3ECF-F5B527FCE92A}"/>
              </a:ext>
            </a:extLst>
          </p:cNvPr>
          <p:cNvCxnSpPr>
            <a:cxnSpLocks/>
          </p:cNvCxnSpPr>
          <p:nvPr userDrawn="1"/>
        </p:nvCxnSpPr>
        <p:spPr>
          <a:xfrm>
            <a:off x="9687492" y="4680177"/>
            <a:ext cx="2065342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6A3F71B4-FCC1-CF42-03DB-23CFACB1EE1C}"/>
              </a:ext>
            </a:extLst>
          </p:cNvPr>
          <p:cNvSpPr txBox="1"/>
          <p:nvPr userDrawn="1"/>
        </p:nvSpPr>
        <p:spPr>
          <a:xfrm>
            <a:off x="9601201" y="4836755"/>
            <a:ext cx="233412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b="0" i="0" kern="1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  <a:t>RGB</a:t>
            </a:r>
            <a:endParaRPr lang="ru-RU" sz="1200" b="0" i="0" kern="1200" dirty="0">
              <a:solidFill>
                <a:schemeClr val="tx1"/>
              </a:solidFill>
              <a:latin typeface="RussianRail G Pro Medium" panose="02000503040000020004" pitchFamily="2" charset="0"/>
              <a:ea typeface="+mn-ea"/>
              <a:cs typeface="+mn-cs"/>
            </a:endParaRPr>
          </a:p>
          <a:p>
            <a:pPr>
              <a:spcAft>
                <a:spcPts val="600"/>
              </a:spcAft>
            </a:pPr>
            <a: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Кодировки </a:t>
            </a:r>
            <a:r>
              <a:rPr lang="en-US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R (</a:t>
            </a:r>
            <a: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красный</a:t>
            </a:r>
            <a:r>
              <a:rPr lang="en-US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)</a:t>
            </a:r>
            <a: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,</a:t>
            </a:r>
            <a:b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en-US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G</a:t>
            </a:r>
            <a: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(зеленый) и </a:t>
            </a:r>
            <a:r>
              <a:rPr lang="en-US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B</a:t>
            </a:r>
            <a: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(синий) указываются в «</a:t>
            </a:r>
            <a:r>
              <a:rPr lang="ru-RU" sz="10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Цвет шрифта</a:t>
            </a:r>
            <a: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</a:t>
            </a:r>
            <a:r>
              <a:rPr lang="en-US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ru-RU" sz="1000" b="0" i="0" dirty="0">
                <a:solidFill>
                  <a:srgbClr val="333333"/>
                </a:solidFill>
                <a:effectLst/>
                <a:latin typeface="YS Text"/>
              </a:rPr>
              <a:t>→</a:t>
            </a:r>
            <a:br>
              <a:rPr lang="en-US" sz="1000" b="0" i="0" kern="1200" dirty="0">
                <a:solidFill>
                  <a:srgbClr val="3C3C3B"/>
                </a:solidFill>
                <a:effectLst/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«</a:t>
            </a:r>
            <a:r>
              <a:rPr lang="ru-RU" sz="10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Другие цвета</a:t>
            </a:r>
            <a: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</a:t>
            </a:r>
            <a:r>
              <a:rPr lang="en-US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ru-RU" sz="1000" b="0" i="0" dirty="0">
                <a:solidFill>
                  <a:srgbClr val="333333"/>
                </a:solidFill>
                <a:effectLst/>
                <a:latin typeface="YS Text"/>
              </a:rPr>
              <a:t>→</a:t>
            </a:r>
            <a: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«</a:t>
            </a:r>
            <a:r>
              <a:rPr lang="ru-RU" sz="10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Спектр</a:t>
            </a:r>
            <a: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».</a:t>
            </a:r>
          </a:p>
          <a:p>
            <a:pPr>
              <a:spcAft>
                <a:spcPts val="600"/>
              </a:spcAft>
            </a:pPr>
            <a: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В версии </a:t>
            </a:r>
            <a:r>
              <a:rPr lang="en-US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PowerPoint</a:t>
            </a:r>
            <a: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2019 года</a:t>
            </a:r>
            <a:b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и выше также есть возможность указать шестнадцатеричный код через знак «</a:t>
            </a:r>
            <a:r>
              <a:rPr lang="en-US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#</a:t>
            </a:r>
            <a: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10142708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риф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AFE035B-F71E-D87A-A15D-BFB2F420D316}"/>
              </a:ext>
            </a:extLst>
          </p:cNvPr>
          <p:cNvSpPr txBox="1"/>
          <p:nvPr userDrawn="1"/>
        </p:nvSpPr>
        <p:spPr>
          <a:xfrm>
            <a:off x="768836" y="312103"/>
            <a:ext cx="9683263" cy="730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rPr>
              <a:t>/ ШРИФТЫ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461BF5-F595-5D31-F750-5905A3CD2D7D}"/>
              </a:ext>
            </a:extLst>
          </p:cNvPr>
          <p:cNvSpPr txBox="1"/>
          <p:nvPr userDrawn="1"/>
        </p:nvSpPr>
        <p:spPr>
          <a:xfrm>
            <a:off x="7271235" y="1348551"/>
            <a:ext cx="342326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spc="200" dirty="0">
                <a:latin typeface="RussianRail G Pro Medium" panose="02000503040000020004" pitchFamily="2" charset="0"/>
              </a:rPr>
              <a:t>FSRAILWAY BOOK</a:t>
            </a:r>
          </a:p>
          <a:p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шрифт для наборного текста (абзацев)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A277F8BA-96EE-9E74-AEE4-3C1C0C58542C}"/>
              </a:ext>
            </a:extLst>
          </p:cNvPr>
          <p:cNvCxnSpPr>
            <a:cxnSpLocks/>
          </p:cNvCxnSpPr>
          <p:nvPr userDrawn="1"/>
        </p:nvCxnSpPr>
        <p:spPr>
          <a:xfrm>
            <a:off x="6959600" y="1381586"/>
            <a:ext cx="0" cy="5035089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A5F67D11-DC84-C1A3-EA03-EAB5A6BBBEB1}"/>
              </a:ext>
            </a:extLst>
          </p:cNvPr>
          <p:cNvGrpSpPr/>
          <p:nvPr userDrawn="1"/>
        </p:nvGrpSpPr>
        <p:grpSpPr>
          <a:xfrm>
            <a:off x="7271236" y="2158420"/>
            <a:ext cx="3764933" cy="1800063"/>
            <a:chOff x="7271236" y="2273651"/>
            <a:chExt cx="3764933" cy="180006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FCD1C7F-54AE-B5C3-7B52-040DE93A4F23}"/>
                </a:ext>
              </a:extLst>
            </p:cNvPr>
            <p:cNvSpPr txBox="1"/>
            <p:nvPr userDrawn="1"/>
          </p:nvSpPr>
          <p:spPr>
            <a:xfrm>
              <a:off x="7271236" y="2273651"/>
              <a:ext cx="3764933" cy="11233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200" spc="200" dirty="0">
                  <a:solidFill>
                    <a:schemeClr val="tx1"/>
                  </a:solidFill>
                  <a:latin typeface="RussianRail G Pro Medium" panose="02000503040000020004" pitchFamily="2" charset="0"/>
                </a:rPr>
                <a:t>ЖИРНОЕ НАЧЕРТАНИЕ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000" kern="1200" dirty="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по возможности избегайте начертания </a:t>
              </a:r>
              <a:r>
                <a:rPr lang="en-US" sz="1000" b="1" kern="1200" dirty="0">
                  <a:solidFill>
                    <a:schemeClr val="tx1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Bold</a:t>
              </a:r>
              <a:r>
                <a:rPr lang="ru-RU" sz="1000" kern="1200" dirty="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 шрифта </a:t>
              </a:r>
              <a:r>
                <a:rPr lang="en-US" sz="1000" b="1" kern="1200" dirty="0">
                  <a:solidFill>
                    <a:schemeClr val="tx1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FSRAILWAY</a:t>
              </a:r>
              <a:r>
                <a:rPr lang="en-US" sz="1000" kern="1200" dirty="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 </a:t>
              </a:r>
              <a:r>
                <a:rPr lang="ru-RU" sz="1000" kern="1200" dirty="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(особенно в цифрах) ввиду его излишней жирности.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000" kern="1200" dirty="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Вместо этого используйте полужирный режим в области редактирования текста во вкладке </a:t>
              </a:r>
              <a:r>
                <a:rPr lang="ru-RU" sz="1000" b="1" kern="1200" dirty="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«</a:t>
              </a:r>
              <a:r>
                <a:rPr lang="ru-RU" sz="1000" b="1" kern="1200" dirty="0">
                  <a:solidFill>
                    <a:schemeClr val="tx1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Главная</a:t>
              </a:r>
              <a:r>
                <a:rPr lang="ru-RU" sz="1000" b="1" kern="1200" dirty="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»</a:t>
              </a:r>
              <a:r>
                <a:rPr lang="ru-RU" sz="1000" kern="1200" dirty="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:</a:t>
              </a:r>
            </a:p>
          </p:txBody>
        </p:sp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9D985E54-91D5-C3D1-1090-71915CDBCA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2789" y="3502143"/>
              <a:ext cx="1256104" cy="571571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C4495D45-4E74-C68A-810E-CCE03131868E}"/>
              </a:ext>
            </a:extLst>
          </p:cNvPr>
          <p:cNvSpPr txBox="1"/>
          <p:nvPr userDrawn="1"/>
        </p:nvSpPr>
        <p:spPr>
          <a:xfrm>
            <a:off x="7271237" y="4214354"/>
            <a:ext cx="3595746" cy="1187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spc="200" dirty="0">
                <a:solidFill>
                  <a:schemeClr val="tx1"/>
                </a:solidFill>
                <a:latin typeface="RussianRail G Pro Medium" panose="02000503040000020004" pitchFamily="2" charset="0"/>
              </a:rPr>
              <a:t>ЦВЕТ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7F7F7F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05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используйте темно-серый цвет для наборного текста: </a:t>
            </a:r>
            <a:r>
              <a:rPr lang="en-US" sz="105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R </a:t>
            </a:r>
            <a:r>
              <a:rPr lang="en-US" sz="105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60 </a:t>
            </a:r>
            <a:r>
              <a:rPr lang="en-US" sz="105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G</a:t>
            </a:r>
            <a:r>
              <a:rPr lang="en-US" sz="105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60 </a:t>
            </a:r>
            <a:r>
              <a:rPr lang="en-US" sz="105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B</a:t>
            </a:r>
            <a:r>
              <a:rPr lang="en-US" sz="105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60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7F7F7F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05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используйте черный цвет и полужирный режим для слов, которые необходимо выделить (например, </a:t>
            </a:r>
            <a:r>
              <a:rPr lang="ru-RU" sz="105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вот так</a:t>
            </a:r>
            <a:r>
              <a:rPr lang="ru-RU" sz="105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1618C9-9E2C-0927-7839-154E2C3151F1}"/>
              </a:ext>
            </a:extLst>
          </p:cNvPr>
          <p:cNvSpPr txBox="1"/>
          <p:nvPr userDrawn="1"/>
        </p:nvSpPr>
        <p:spPr>
          <a:xfrm>
            <a:off x="7271236" y="5657731"/>
            <a:ext cx="3764929" cy="702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spc="200" dirty="0">
                <a:solidFill>
                  <a:schemeClr val="tx1"/>
                </a:solidFill>
                <a:latin typeface="RussianRail G Pro Medium" panose="02000503040000020004" pitchFamily="2" charset="0"/>
              </a:rPr>
              <a:t>БУЛИТЫ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7F7F7F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05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используйте квадратные </a:t>
            </a:r>
            <a:r>
              <a:rPr lang="ru-RU" sz="1050" b="0" kern="1200" dirty="0" err="1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булиты</a:t>
            </a:r>
            <a:endParaRPr lang="en-US" sz="1050" b="1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7F7F7F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05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цвет </a:t>
            </a:r>
            <a:r>
              <a:rPr lang="ru-RU" sz="1050" b="0" kern="1200" dirty="0" err="1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булитов</a:t>
            </a:r>
            <a:r>
              <a:rPr lang="ru-RU" sz="105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: </a:t>
            </a:r>
            <a:r>
              <a:rPr lang="en-US" sz="105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R </a:t>
            </a:r>
            <a:r>
              <a:rPr lang="en-US" sz="105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127 </a:t>
            </a:r>
            <a:r>
              <a:rPr lang="en-US" sz="105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G</a:t>
            </a:r>
            <a:r>
              <a:rPr lang="en-US" sz="105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127 </a:t>
            </a:r>
            <a:r>
              <a:rPr lang="en-US" sz="105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B</a:t>
            </a:r>
            <a:r>
              <a:rPr lang="en-US" sz="105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127 </a:t>
            </a:r>
            <a:r>
              <a:rPr lang="en" sz="1050" b="1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(</a:t>
            </a:r>
            <a:r>
              <a:rPr lang="ru-RU" sz="105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серый</a:t>
            </a:r>
            <a:r>
              <a:rPr lang="en-US" sz="105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)</a:t>
            </a:r>
            <a:endParaRPr lang="ru-RU" sz="1050" b="1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E68238-B0C2-3585-90F7-930512EAD7C4}"/>
              </a:ext>
            </a:extLst>
          </p:cNvPr>
          <p:cNvSpPr txBox="1"/>
          <p:nvPr userDrawn="1"/>
        </p:nvSpPr>
        <p:spPr>
          <a:xfrm>
            <a:off x="768836" y="1348551"/>
            <a:ext cx="415193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spc="200" dirty="0">
                <a:latin typeface="RussianRail G Pro Medium" panose="02000503040000020004" pitchFamily="2" charset="0"/>
              </a:rPr>
              <a:t>RUSSIANRAIL G </a:t>
            </a:r>
            <a:r>
              <a:rPr lang="en-US" sz="1800" b="0" spc="200" dirty="0">
                <a:latin typeface="RussianRail G Pro Medium" panose="02000503040000020004" pitchFamily="2" charset="0"/>
              </a:rPr>
              <a:t>PRO</a:t>
            </a:r>
            <a:endParaRPr lang="ru-RU" sz="1800" b="0" spc="200" dirty="0">
              <a:latin typeface="RussianRail G Pro Medium" panose="0200050304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используется для заголовков, подзаголовков</a:t>
            </a:r>
            <a:b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и небольших блоков текста</a:t>
            </a:r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4811DEED-C18E-C26C-703C-EC03E4C8A9DC}"/>
              </a:ext>
            </a:extLst>
          </p:cNvPr>
          <p:cNvGrpSpPr/>
          <p:nvPr userDrawn="1"/>
        </p:nvGrpSpPr>
        <p:grpSpPr>
          <a:xfrm>
            <a:off x="768835" y="2320221"/>
            <a:ext cx="5503947" cy="1835080"/>
            <a:chOff x="768835" y="2235039"/>
            <a:chExt cx="5503947" cy="1835080"/>
          </a:xfrm>
        </p:grpSpPr>
        <p:grpSp>
          <p:nvGrpSpPr>
            <p:cNvPr id="20" name="Группа 19">
              <a:extLst>
                <a:ext uri="{FF2B5EF4-FFF2-40B4-BE49-F238E27FC236}">
                  <a16:creationId xmlns:a16="http://schemas.microsoft.com/office/drawing/2014/main" id="{F0A5BBC7-F064-E25F-1722-69FE58F41FD9}"/>
                </a:ext>
              </a:extLst>
            </p:cNvPr>
            <p:cNvGrpSpPr/>
            <p:nvPr userDrawn="1"/>
          </p:nvGrpSpPr>
          <p:grpSpPr>
            <a:xfrm>
              <a:off x="947708" y="2813750"/>
              <a:ext cx="4284693" cy="1256369"/>
              <a:chOff x="947708" y="2878049"/>
              <a:chExt cx="4284693" cy="1256369"/>
            </a:xfrm>
          </p:grpSpPr>
          <p:grpSp>
            <p:nvGrpSpPr>
              <p:cNvPr id="25" name="Группа 24">
                <a:extLst>
                  <a:ext uri="{FF2B5EF4-FFF2-40B4-BE49-F238E27FC236}">
                    <a16:creationId xmlns:a16="http://schemas.microsoft.com/office/drawing/2014/main" id="{486671B6-E0F9-86A5-AE32-BBA7FF5C333F}"/>
                  </a:ext>
                </a:extLst>
              </p:cNvPr>
              <p:cNvGrpSpPr/>
              <p:nvPr userDrawn="1"/>
            </p:nvGrpSpPr>
            <p:grpSpPr>
              <a:xfrm>
                <a:off x="3539323" y="2878050"/>
                <a:ext cx="1693078" cy="1256368"/>
                <a:chOff x="3746472" y="2700531"/>
                <a:chExt cx="1693078" cy="1256368"/>
              </a:xfrm>
            </p:grpSpPr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1EC00F33-281F-8A3D-8D82-7D53F915F409}"/>
                    </a:ext>
                  </a:extLst>
                </p:cNvPr>
                <p:cNvSpPr txBox="1"/>
                <p:nvPr userDrawn="1"/>
              </p:nvSpPr>
              <p:spPr>
                <a:xfrm>
                  <a:off x="3819996" y="3679900"/>
                  <a:ext cx="154603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spcAft>
                      <a:spcPts val="600"/>
                    </a:spcAft>
                  </a:pPr>
                  <a:r>
                    <a:rPr lang="ru-RU" sz="1200" b="0" i="0" spc="100" baseline="0" dirty="0">
                      <a:solidFill>
                        <a:schemeClr val="accent3"/>
                      </a:solidFill>
                      <a:latin typeface="RussianRail G Pro" panose="02000503040000020004" pitchFamily="2" charset="0"/>
                    </a:rPr>
                    <a:t>КОРРЕКТНОЕ</a:t>
                  </a:r>
                </a:p>
              </p:txBody>
            </p:sp>
            <p:pic>
              <p:nvPicPr>
                <p:cNvPr id="31" name="Рисунок 30">
                  <a:extLst>
                    <a:ext uri="{FF2B5EF4-FFF2-40B4-BE49-F238E27FC236}">
                      <a16:creationId xmlns:a16="http://schemas.microsoft.com/office/drawing/2014/main" id="{574942F4-7BDE-53CE-CA79-1A946377A031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3"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  <a:lum bright="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746472" y="2700531"/>
                  <a:ext cx="1693078" cy="824200"/>
                </a:xfrm>
                <a:prstGeom prst="rect">
                  <a:avLst/>
                </a:prstGeom>
              </p:spPr>
            </p:pic>
          </p:grpSp>
          <p:grpSp>
            <p:nvGrpSpPr>
              <p:cNvPr id="27" name="Группа 26">
                <a:extLst>
                  <a:ext uri="{FF2B5EF4-FFF2-40B4-BE49-F238E27FC236}">
                    <a16:creationId xmlns:a16="http://schemas.microsoft.com/office/drawing/2014/main" id="{06AEC05E-977A-2B06-89A9-6D0A985F4CB4}"/>
                  </a:ext>
                </a:extLst>
              </p:cNvPr>
              <p:cNvGrpSpPr/>
              <p:nvPr userDrawn="1"/>
            </p:nvGrpSpPr>
            <p:grpSpPr>
              <a:xfrm>
                <a:off x="947708" y="2878049"/>
                <a:ext cx="1792870" cy="1256369"/>
                <a:chOff x="820117" y="2700530"/>
                <a:chExt cx="1792870" cy="1256369"/>
              </a:xfrm>
            </p:grpSpPr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CA4567FC-7583-32EB-E520-88C47B4C9AB8}"/>
                    </a:ext>
                  </a:extLst>
                </p:cNvPr>
                <p:cNvSpPr txBox="1"/>
                <p:nvPr userDrawn="1"/>
              </p:nvSpPr>
              <p:spPr>
                <a:xfrm>
                  <a:off x="943537" y="3679900"/>
                  <a:ext cx="154603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spcAft>
                      <a:spcPts val="600"/>
                    </a:spcAft>
                  </a:pPr>
                  <a:r>
                    <a:rPr lang="ru-RU" sz="1200" b="0" i="0" spc="100" baseline="0" dirty="0">
                      <a:solidFill>
                        <a:schemeClr val="tx1"/>
                      </a:solidFill>
                      <a:latin typeface="RussianRail G Pro" panose="02000503040000020004" pitchFamily="2" charset="0"/>
                    </a:rPr>
                    <a:t>НЕКОРРЕКТНОЕ</a:t>
                  </a:r>
                </a:p>
              </p:txBody>
            </p:sp>
            <p:pic>
              <p:nvPicPr>
                <p:cNvPr id="29" name="Рисунок 28">
                  <a:extLst>
                    <a:ext uri="{FF2B5EF4-FFF2-40B4-BE49-F238E27FC236}">
                      <a16:creationId xmlns:a16="http://schemas.microsoft.com/office/drawing/2014/main" id="{3AA72946-6F05-FB23-3746-124A2CAC48BB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820117" y="2700530"/>
                  <a:ext cx="1792870" cy="854476"/>
                </a:xfrm>
                <a:prstGeom prst="rect">
                  <a:avLst/>
                </a:prstGeom>
              </p:spPr>
            </p:pic>
          </p:grp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FAC5058-8F60-5B47-9C03-5A25F360BB5D}"/>
                </a:ext>
              </a:extLst>
            </p:cNvPr>
            <p:cNvSpPr txBox="1"/>
            <p:nvPr userDrawn="1"/>
          </p:nvSpPr>
          <p:spPr>
            <a:xfrm>
              <a:off x="768835" y="2235039"/>
              <a:ext cx="550394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200" spc="200" dirty="0">
                  <a:solidFill>
                    <a:schemeClr val="tx1"/>
                  </a:solidFill>
                  <a:latin typeface="RussianRail G Pro Medium" panose="02000503040000020004" pitchFamily="2" charset="0"/>
                </a:rPr>
                <a:t>БУКВЫ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000" kern="1200" dirty="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убедитесь в корректном отображении букв шрифта в каждом из его пяти начертаний:</a:t>
              </a: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EC0458E2-6608-C986-11D0-9A7341E45653}"/>
              </a:ext>
            </a:extLst>
          </p:cNvPr>
          <p:cNvSpPr txBox="1"/>
          <p:nvPr userDrawn="1"/>
        </p:nvSpPr>
        <p:spPr>
          <a:xfrm>
            <a:off x="768835" y="4388307"/>
            <a:ext cx="5732547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Убедиться в корректности отображения букв можно также с помощью</a:t>
            </a:r>
            <a:b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  <a:hlinkClick r:id="rId5"/>
              </a:rPr>
              <a:t>официального брендбука</a:t>
            </a:r>
            <a:r>
              <a:rPr lang="ru-RU" sz="10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ОАО «РЖД»: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«</a:t>
            </a:r>
            <a:r>
              <a:rPr lang="ru-RU" sz="10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Базовые элементы</a:t>
            </a:r>
            <a:r>
              <a:rPr lang="ru-RU" sz="10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</a:t>
            </a:r>
            <a:r>
              <a:rPr lang="ru-RU" sz="10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ru-RU" sz="1000" b="0" i="0" dirty="0">
                <a:solidFill>
                  <a:srgbClr val="333333"/>
                </a:solidFill>
                <a:effectLst/>
                <a:latin typeface="YS Text"/>
              </a:rPr>
              <a:t>→</a:t>
            </a:r>
            <a:r>
              <a:rPr lang="ru-RU" sz="10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«</a:t>
            </a:r>
            <a:r>
              <a:rPr lang="ru-RU" sz="10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Корпоративные шрифты</a:t>
            </a:r>
            <a:r>
              <a:rPr lang="ru-RU" sz="10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</a:t>
            </a:r>
            <a:r>
              <a:rPr lang="en-US" sz="10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ru-RU" sz="1000" b="0" i="0" dirty="0">
                <a:solidFill>
                  <a:srgbClr val="333333"/>
                </a:solidFill>
                <a:effectLst/>
                <a:latin typeface="YS Text"/>
              </a:rPr>
              <a:t>→</a:t>
            </a:r>
            <a:r>
              <a:rPr lang="ru-RU" sz="10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«</a:t>
            </a:r>
            <a:r>
              <a:rPr lang="ru-RU" sz="10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Шрифты </a:t>
            </a:r>
            <a:r>
              <a:rPr lang="en" sz="1000" b="1" kern="1200" dirty="0" err="1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RussianRail</a:t>
            </a:r>
            <a:r>
              <a:rPr lang="ru-RU" sz="10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</a:t>
            </a:r>
            <a:r>
              <a:rPr lang="en" sz="10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 </a:t>
            </a:r>
            <a:r>
              <a:rPr lang="ru-RU" sz="10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(стр. 23)</a:t>
            </a:r>
            <a:endParaRPr lang="en" sz="1000" b="0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FF8288A-F3F9-989A-CCB7-14A1173B1485}"/>
              </a:ext>
            </a:extLst>
          </p:cNvPr>
          <p:cNvSpPr txBox="1"/>
          <p:nvPr userDrawn="1"/>
        </p:nvSpPr>
        <p:spPr>
          <a:xfrm>
            <a:off x="768836" y="5252254"/>
            <a:ext cx="5503946" cy="11644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  <a:t>СПОСОБЫ РЕШЕНИЯ ПРОБЛЕМЫ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7F7F7F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0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если шрифт отображается</a:t>
            </a:r>
            <a:r>
              <a:rPr lang="en-US" sz="10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ru-RU" sz="10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неправильно, оставьте заявку в ЕСПП на замену некорректной версии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7F7F7F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0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самостоятельно удалите неправильную версию шрифта и установите корректную</a:t>
            </a:r>
          </a:p>
          <a:p>
            <a:pPr marL="1841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7F7F7F"/>
              </a:buClr>
              <a:buSzTx/>
              <a:buFont typeface="Wingdings" pitchFamily="2" charset="2"/>
              <a:buNone/>
              <a:tabLst/>
              <a:defRPr/>
            </a:pPr>
            <a:r>
              <a:rPr lang="ru-RU" sz="8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(скачать шрифт можно с </a:t>
            </a:r>
            <a:r>
              <a:rPr lang="ru-RU" sz="800" b="0" kern="1200" dirty="0">
                <a:solidFill>
                  <a:schemeClr val="accent1"/>
                </a:solidFill>
                <a:latin typeface="FSRAILWAY Book" panose="020B0503040504020204" pitchFamily="34" charset="0"/>
                <a:ea typeface="+mn-ea"/>
                <a:cs typeface="+mn-cs"/>
                <a:hlinkClick r:id="rId6"/>
              </a:rPr>
              <a:t>официального сайта</a:t>
            </a:r>
            <a:r>
              <a:rPr lang="ru-RU" sz="8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или из «</a:t>
            </a:r>
            <a:r>
              <a:rPr lang="ru-RU" sz="8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Исходных файлов</a:t>
            </a:r>
            <a:r>
              <a:rPr lang="ru-RU" sz="8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» Руководства бренда работодателя РЖД</a:t>
            </a:r>
            <a:r>
              <a:rPr lang="ru-RU" sz="800" b="0" kern="1200" dirty="0">
                <a:solidFill>
                  <a:schemeClr val="accent1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ru-RU" sz="8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(</a:t>
            </a:r>
            <a:r>
              <a:rPr lang="ru-RU" sz="8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  <a:hlinkClick r:id="rId7"/>
              </a:rPr>
              <a:t>интернет</a:t>
            </a:r>
            <a:r>
              <a:rPr lang="ru-RU" sz="8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/ </a:t>
            </a:r>
            <a:r>
              <a:rPr lang="ru-RU" sz="8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  <a:hlinkClick r:id="rId8"/>
              </a:rPr>
              <a:t>интранет</a:t>
            </a:r>
            <a:r>
              <a:rPr lang="ru-RU" sz="8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): «</a:t>
            </a:r>
            <a:r>
              <a:rPr lang="ru-RU" sz="8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01 Базовые элементы</a:t>
            </a:r>
            <a:r>
              <a:rPr lang="ru-RU" sz="8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» </a:t>
            </a:r>
            <a:r>
              <a:rPr lang="ru-RU" sz="800" b="0" i="0" dirty="0">
                <a:solidFill>
                  <a:srgbClr val="333333"/>
                </a:solidFill>
                <a:effectLst/>
                <a:latin typeface="YS Text"/>
              </a:rPr>
              <a:t>→ </a:t>
            </a:r>
            <a:r>
              <a:rPr lang="ru-RU" sz="8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«</a:t>
            </a:r>
            <a:r>
              <a:rPr lang="ru-RU" sz="8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03 Шрифты</a:t>
            </a:r>
            <a:r>
              <a:rPr lang="ru-RU" sz="8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»)</a:t>
            </a:r>
            <a:endParaRPr lang="ru-RU" sz="1000" b="0" kern="1200" dirty="0">
              <a:solidFill>
                <a:schemeClr val="tx1"/>
              </a:solidFill>
              <a:latin typeface="FSRAILWAY Book" panose="020B05030405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90971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93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к создать QR-ко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AFE035B-F71E-D87A-A15D-BFB2F420D316}"/>
              </a:ext>
            </a:extLst>
          </p:cNvPr>
          <p:cNvSpPr txBox="1"/>
          <p:nvPr userDrawn="1"/>
        </p:nvSpPr>
        <p:spPr>
          <a:xfrm>
            <a:off x="768836" y="312103"/>
            <a:ext cx="9683263" cy="730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rPr>
              <a:t>/ КАК СОЗДАТЬ </a:t>
            </a:r>
            <a:r>
              <a:rPr lang="en-US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rPr>
              <a:t>QR</a:t>
            </a:r>
            <a:r>
              <a: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rPr>
              <a:t>-КОД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3508B5-5D2E-0DA0-25FC-E9291BFC4A0D}"/>
              </a:ext>
            </a:extLst>
          </p:cNvPr>
          <p:cNvSpPr txBox="1"/>
          <p:nvPr userDrawn="1"/>
        </p:nvSpPr>
        <p:spPr>
          <a:xfrm>
            <a:off x="6007296" y="2786832"/>
            <a:ext cx="2681092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spc="200" dirty="0">
                <a:latin typeface="RussianRail G Pro Medium" panose="02000503040000020004" pitchFamily="2" charset="0"/>
              </a:rPr>
              <a:t>ШАГ 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во вкладке «</a:t>
            </a:r>
            <a:r>
              <a:rPr lang="ru-RU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Дизайн</a:t>
            </a: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 выберите узор, границу маркера и центр маркера как показано справа: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D4EB92E-20AF-4EFD-605F-B30613CEA6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4792" y="2806071"/>
            <a:ext cx="2152496" cy="216482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FDFC484-C351-3DEE-4F03-A8A1177BA54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4792" y="5436966"/>
            <a:ext cx="2152496" cy="1086563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C68E23E6-D9C6-D8C8-98F6-11952DAC133C}"/>
              </a:ext>
            </a:extLst>
          </p:cNvPr>
          <p:cNvSpPr txBox="1"/>
          <p:nvPr userDrawn="1"/>
        </p:nvSpPr>
        <p:spPr>
          <a:xfrm>
            <a:off x="769527" y="1373884"/>
            <a:ext cx="2855499" cy="2816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400"/>
              </a:spcBef>
              <a:spcAft>
                <a:spcPts val="600"/>
              </a:spcAft>
            </a:pPr>
            <a:r>
              <a:rPr lang="ru-RU" sz="1600" spc="200" dirty="0">
                <a:latin typeface="RussianRail G Pro Medium" panose="02000503040000020004" pitchFamily="2" charset="0"/>
              </a:rPr>
              <a:t>НАЗВАНИЕ СТРАНИЦЫ</a:t>
            </a:r>
            <a:endParaRPr lang="en-US" sz="1600" b="0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шрифт</a:t>
            </a:r>
            <a:r>
              <a:rPr lang="en-US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;</a:t>
            </a: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цвет:</a:t>
            </a:r>
            <a:b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FSRAILWAY Book;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R </a:t>
            </a:r>
            <a: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0 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G</a:t>
            </a:r>
            <a: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0 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B</a:t>
            </a:r>
            <a: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0</a:t>
            </a: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размер шрифта:</a:t>
            </a:r>
            <a:b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до 1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2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ru-RU" sz="1200" b="0" kern="1200" dirty="0" err="1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пт</a:t>
            </a:r>
            <a:endParaRPr lang="ru-RU" sz="1200" b="1" spc="200" dirty="0">
              <a:latin typeface="RussianRail G Pro Medium" panose="02000503040000020004" pitchFamily="2" charset="0"/>
            </a:endParaRP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регистр текста:</a:t>
            </a:r>
            <a:b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Как в предложениях</a:t>
            </a: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межзнаковый интервал: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b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0,5 </a:t>
            </a:r>
            <a:r>
              <a:rPr lang="ru-RU" sz="1200" b="0" kern="1200" dirty="0" err="1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пт</a:t>
            </a:r>
            <a:endParaRPr lang="ru-RU" sz="1200" b="0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интервал после абзаца: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b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6 </a:t>
            </a:r>
            <a:r>
              <a:rPr lang="ru-RU" sz="1200" b="0" kern="1200" dirty="0" err="1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пт</a:t>
            </a:r>
            <a:endParaRPr lang="ru-RU" sz="1200" b="0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24D138D-28F6-3E86-073D-307C3E0B3013}"/>
              </a:ext>
            </a:extLst>
          </p:cNvPr>
          <p:cNvSpPr txBox="1"/>
          <p:nvPr userDrawn="1"/>
        </p:nvSpPr>
        <p:spPr>
          <a:xfrm>
            <a:off x="6007295" y="1392738"/>
            <a:ext cx="290151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spc="200" dirty="0">
                <a:latin typeface="RussianRail G Pro Medium" panose="02000503040000020004" pitchFamily="2" charset="0"/>
              </a:rPr>
              <a:t>ШАГ 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зайдите на 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сайт </a:t>
            </a:r>
            <a:r>
              <a:rPr lang="en" sz="1200" b="0" kern="1200" dirty="0" err="1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  <a:hlinkClick r:id="rId4"/>
              </a:rPr>
              <a:t>qr-online.ru</a:t>
            </a:r>
            <a:br>
              <a:rPr lang="ru-RU" sz="1200" b="1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и введите свою ссылку: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2F24B915-AAB4-F2A6-5AE4-78A52F6881D1}"/>
              </a:ext>
            </a:extLst>
          </p:cNvPr>
          <p:cNvSpPr txBox="1"/>
          <p:nvPr userDrawn="1"/>
        </p:nvSpPr>
        <p:spPr>
          <a:xfrm>
            <a:off x="769527" y="4359748"/>
            <a:ext cx="333989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400"/>
              </a:spcBef>
              <a:spcAft>
                <a:spcPts val="600"/>
              </a:spcAft>
            </a:pPr>
            <a:r>
              <a:rPr lang="ru-RU" sz="1600" spc="200" dirty="0">
                <a:latin typeface="RussianRail G Pro Medium" panose="02000503040000020004" pitchFamily="2" charset="0"/>
              </a:rPr>
              <a:t>АДРЕС САЙТА</a:t>
            </a:r>
            <a:endParaRPr lang="ru-RU" sz="1600" b="0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шрифт</a:t>
            </a:r>
            <a:r>
              <a:rPr lang="en-US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;</a:t>
            </a: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цвет:</a:t>
            </a:r>
            <a:b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en-US" sz="1200" b="0" kern="1200" dirty="0" err="1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RussianRail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G Pro Regular;</a:t>
            </a:r>
            <a:r>
              <a:rPr lang="en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R </a:t>
            </a:r>
            <a: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255 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G</a:t>
            </a:r>
            <a: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0 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B</a:t>
            </a:r>
            <a: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0</a:t>
            </a:r>
            <a:endParaRPr lang="ru-RU" sz="1200" b="0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размер шрифта:</a:t>
            </a:r>
            <a:b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до 1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2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ru-RU" sz="1200" b="0" kern="1200" dirty="0" err="1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пт</a:t>
            </a:r>
            <a:endParaRPr lang="ru-RU" sz="1200" b="1" spc="200" dirty="0">
              <a:latin typeface="RussianRail G Pro Medium" panose="02000503040000020004" pitchFamily="2" charset="0"/>
            </a:endParaRP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регистр текста:</a:t>
            </a:r>
            <a:b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ВСЕ ПРОПИСНЫЕ</a:t>
            </a: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межзнаковый интервал:</a:t>
            </a:r>
            <a:b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1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,5 </a:t>
            </a:r>
            <a:r>
              <a:rPr lang="ru-RU" sz="1200" b="0" kern="1200" dirty="0" err="1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пт</a:t>
            </a:r>
            <a:endParaRPr lang="en-US" sz="1200" b="0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</p:txBody>
      </p:sp>
      <p:cxnSp>
        <p:nvCxnSpPr>
          <p:cNvPr id="89" name="Прямая соединительная линия 88">
            <a:extLst>
              <a:ext uri="{FF2B5EF4-FFF2-40B4-BE49-F238E27FC236}">
                <a16:creationId xmlns:a16="http://schemas.microsoft.com/office/drawing/2014/main" id="{3E58E983-AC89-DE41-3334-19B8760DBE9D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573035"/>
            <a:ext cx="5221288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>
            <a:extLst>
              <a:ext uri="{FF2B5EF4-FFF2-40B4-BE49-F238E27FC236}">
                <a16:creationId xmlns:a16="http://schemas.microsoft.com/office/drawing/2014/main" id="{84D6DBF5-1027-578E-A6FB-6530062DFE1A}"/>
              </a:ext>
            </a:extLst>
          </p:cNvPr>
          <p:cNvCxnSpPr>
            <a:cxnSpLocks/>
          </p:cNvCxnSpPr>
          <p:nvPr userDrawn="1"/>
        </p:nvCxnSpPr>
        <p:spPr>
          <a:xfrm>
            <a:off x="6096000" y="5203930"/>
            <a:ext cx="5221288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EF08EF72-79C1-33CB-4035-A0928478DAC5}"/>
              </a:ext>
            </a:extLst>
          </p:cNvPr>
          <p:cNvSpPr txBox="1"/>
          <p:nvPr userDrawn="1"/>
        </p:nvSpPr>
        <p:spPr>
          <a:xfrm>
            <a:off x="6007295" y="5436966"/>
            <a:ext cx="275963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spc="200" dirty="0">
                <a:latin typeface="RussianRail G Pro Medium" panose="02000503040000020004" pitchFamily="2" charset="0"/>
              </a:rPr>
              <a:t>ШАГ 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нажмите на «</a:t>
            </a:r>
            <a:r>
              <a:rPr lang="ru-RU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Сохранить</a:t>
            </a: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»,</a:t>
            </a:r>
            <a:b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после чего выберите необходимый формат для скачивания. Например, </a:t>
            </a:r>
            <a:r>
              <a:rPr lang="en-US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PNG</a:t>
            </a: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:</a:t>
            </a:r>
          </a:p>
        </p:txBody>
      </p:sp>
      <p:grpSp>
        <p:nvGrpSpPr>
          <p:cNvPr id="119" name="Группа 118">
            <a:extLst>
              <a:ext uri="{FF2B5EF4-FFF2-40B4-BE49-F238E27FC236}">
                <a16:creationId xmlns:a16="http://schemas.microsoft.com/office/drawing/2014/main" id="{2CB3207A-D3F4-E2EB-0004-8BD163E32C6B}"/>
              </a:ext>
            </a:extLst>
          </p:cNvPr>
          <p:cNvGrpSpPr/>
          <p:nvPr userDrawn="1"/>
        </p:nvGrpSpPr>
        <p:grpSpPr>
          <a:xfrm>
            <a:off x="2358571" y="1575132"/>
            <a:ext cx="1166870" cy="1200638"/>
            <a:chOff x="2358571" y="1575132"/>
            <a:chExt cx="1166870" cy="1200638"/>
          </a:xfrm>
        </p:grpSpPr>
        <p:sp>
          <p:nvSpPr>
            <p:cNvPr id="36" name="Закрывающая квадратная скобка 35">
              <a:extLst>
                <a:ext uri="{FF2B5EF4-FFF2-40B4-BE49-F238E27FC236}">
                  <a16:creationId xmlns:a16="http://schemas.microsoft.com/office/drawing/2014/main" id="{FC2B38C2-7761-A74F-CF57-92C1D2F05EC5}"/>
                </a:ext>
              </a:extLst>
            </p:cNvPr>
            <p:cNvSpPr/>
            <p:nvPr userDrawn="1"/>
          </p:nvSpPr>
          <p:spPr>
            <a:xfrm flipH="1">
              <a:off x="3479722" y="2441980"/>
              <a:ext cx="45719" cy="333790"/>
            </a:xfrm>
            <a:prstGeom prst="rightBracket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9" name="Группа 108">
              <a:extLst>
                <a:ext uri="{FF2B5EF4-FFF2-40B4-BE49-F238E27FC236}">
                  <a16:creationId xmlns:a16="http://schemas.microsoft.com/office/drawing/2014/main" id="{CE9B67FC-5ECD-FC58-EC42-A6EC32362A81}"/>
                </a:ext>
              </a:extLst>
            </p:cNvPr>
            <p:cNvGrpSpPr/>
            <p:nvPr userDrawn="1"/>
          </p:nvGrpSpPr>
          <p:grpSpPr>
            <a:xfrm>
              <a:off x="2358571" y="1575132"/>
              <a:ext cx="1121151" cy="1033743"/>
              <a:chOff x="2358571" y="1640114"/>
              <a:chExt cx="1121151" cy="968761"/>
            </a:xfrm>
          </p:grpSpPr>
          <p:cxnSp>
            <p:nvCxnSpPr>
              <p:cNvPr id="103" name="Прямая соединительная линия 102">
                <a:extLst>
                  <a:ext uri="{FF2B5EF4-FFF2-40B4-BE49-F238E27FC236}">
                    <a16:creationId xmlns:a16="http://schemas.microsoft.com/office/drawing/2014/main" id="{39480758-7DBA-9FDA-C664-B9948A8B2D7B}"/>
                  </a:ext>
                </a:extLst>
              </p:cNvPr>
              <p:cNvCxnSpPr>
                <a:cxnSpLocks/>
                <a:stCxn id="36" idx="2"/>
              </p:cNvCxnSpPr>
              <p:nvPr userDrawn="1"/>
            </p:nvCxnSpPr>
            <p:spPr>
              <a:xfrm flipH="1">
                <a:off x="3200400" y="2608875"/>
                <a:ext cx="27932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Прямая соединительная линия 105">
                <a:extLst>
                  <a:ext uri="{FF2B5EF4-FFF2-40B4-BE49-F238E27FC236}">
                    <a16:creationId xmlns:a16="http://schemas.microsoft.com/office/drawing/2014/main" id="{FBBB24CE-7778-B8F8-7712-F49207D2BB90}"/>
                  </a:ext>
                </a:extLst>
              </p:cNvPr>
              <p:cNvCxnSpPr/>
              <p:nvPr userDrawn="1"/>
            </p:nvCxnSpPr>
            <p:spPr>
              <a:xfrm flipV="1">
                <a:off x="3200400" y="1640114"/>
                <a:ext cx="0" cy="96876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Прямая соединительная линия 107">
                <a:extLst>
                  <a:ext uri="{FF2B5EF4-FFF2-40B4-BE49-F238E27FC236}">
                    <a16:creationId xmlns:a16="http://schemas.microsoft.com/office/drawing/2014/main" id="{D261FDC0-B6AA-5C17-BCA3-F3C57DA7B788}"/>
                  </a:ext>
                </a:extLst>
              </p:cNvPr>
              <p:cNvCxnSpPr/>
              <p:nvPr userDrawn="1"/>
            </p:nvCxnSpPr>
            <p:spPr>
              <a:xfrm flipH="1">
                <a:off x="2358571" y="1640114"/>
                <a:ext cx="841829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0" name="Группа 119">
            <a:extLst>
              <a:ext uri="{FF2B5EF4-FFF2-40B4-BE49-F238E27FC236}">
                <a16:creationId xmlns:a16="http://schemas.microsoft.com/office/drawing/2014/main" id="{503CF35D-B535-78E5-2176-E8E510396278}"/>
              </a:ext>
            </a:extLst>
          </p:cNvPr>
          <p:cNvGrpSpPr/>
          <p:nvPr userDrawn="1"/>
        </p:nvGrpSpPr>
        <p:grpSpPr>
          <a:xfrm>
            <a:off x="2671281" y="2820553"/>
            <a:ext cx="854160" cy="1700280"/>
            <a:chOff x="2671281" y="2820553"/>
            <a:chExt cx="854160" cy="1700280"/>
          </a:xfrm>
        </p:grpSpPr>
        <p:sp>
          <p:nvSpPr>
            <p:cNvPr id="37" name="Закрывающая квадратная скобка 36">
              <a:extLst>
                <a:ext uri="{FF2B5EF4-FFF2-40B4-BE49-F238E27FC236}">
                  <a16:creationId xmlns:a16="http://schemas.microsoft.com/office/drawing/2014/main" id="{96ABB7DD-9D83-A79E-E447-186129EF8CD2}"/>
                </a:ext>
              </a:extLst>
            </p:cNvPr>
            <p:cNvSpPr/>
            <p:nvPr userDrawn="1"/>
          </p:nvSpPr>
          <p:spPr>
            <a:xfrm flipH="1">
              <a:off x="3479722" y="2820553"/>
              <a:ext cx="45719" cy="248692"/>
            </a:xfrm>
            <a:prstGeom prst="rightBracket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1" name="Группа 110">
              <a:extLst>
                <a:ext uri="{FF2B5EF4-FFF2-40B4-BE49-F238E27FC236}">
                  <a16:creationId xmlns:a16="http://schemas.microsoft.com/office/drawing/2014/main" id="{43AD3A6C-03A2-AFB2-E3BE-5E07F04BCAC5}"/>
                </a:ext>
              </a:extLst>
            </p:cNvPr>
            <p:cNvGrpSpPr/>
            <p:nvPr userDrawn="1"/>
          </p:nvGrpSpPr>
          <p:grpSpPr>
            <a:xfrm flipV="1">
              <a:off x="2671281" y="2944618"/>
              <a:ext cx="808441" cy="1576215"/>
              <a:chOff x="2671281" y="1640114"/>
              <a:chExt cx="808441" cy="968761"/>
            </a:xfrm>
          </p:grpSpPr>
          <p:cxnSp>
            <p:nvCxnSpPr>
              <p:cNvPr id="112" name="Прямая соединительная линия 111">
                <a:extLst>
                  <a:ext uri="{FF2B5EF4-FFF2-40B4-BE49-F238E27FC236}">
                    <a16:creationId xmlns:a16="http://schemas.microsoft.com/office/drawing/2014/main" id="{F4E08F86-271D-270F-B47F-542C3522FCF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3200400" y="2608875"/>
                <a:ext cx="279322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Прямая соединительная линия 112">
                <a:extLst>
                  <a:ext uri="{FF2B5EF4-FFF2-40B4-BE49-F238E27FC236}">
                    <a16:creationId xmlns:a16="http://schemas.microsoft.com/office/drawing/2014/main" id="{84B92628-355B-0838-9E27-C2BA81243B86}"/>
                  </a:ext>
                </a:extLst>
              </p:cNvPr>
              <p:cNvCxnSpPr/>
              <p:nvPr userDrawn="1"/>
            </p:nvCxnSpPr>
            <p:spPr>
              <a:xfrm flipV="1">
                <a:off x="3200400" y="1640114"/>
                <a:ext cx="0" cy="968761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Прямая соединительная линия 113">
                <a:extLst>
                  <a:ext uri="{FF2B5EF4-FFF2-40B4-BE49-F238E27FC236}">
                    <a16:creationId xmlns:a16="http://schemas.microsoft.com/office/drawing/2014/main" id="{5ED62FD6-8888-3D25-C595-447099E722F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 flipV="1">
                <a:off x="2671281" y="1640114"/>
                <a:ext cx="529119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8" name="Группа 117">
            <a:extLst>
              <a:ext uri="{FF2B5EF4-FFF2-40B4-BE49-F238E27FC236}">
                <a16:creationId xmlns:a16="http://schemas.microsoft.com/office/drawing/2014/main" id="{16B6B42E-9867-9924-3C47-7AE1E7587828}"/>
              </a:ext>
            </a:extLst>
          </p:cNvPr>
          <p:cNvGrpSpPr/>
          <p:nvPr userDrawn="1"/>
        </p:nvGrpSpPr>
        <p:grpSpPr>
          <a:xfrm>
            <a:off x="5187113" y="1415562"/>
            <a:ext cx="713502" cy="859603"/>
            <a:chOff x="5187113" y="1415562"/>
            <a:chExt cx="713502" cy="859603"/>
          </a:xfrm>
        </p:grpSpPr>
        <p:sp>
          <p:nvSpPr>
            <p:cNvPr id="33" name="Закрывающая квадратная скобка 32">
              <a:extLst>
                <a:ext uri="{FF2B5EF4-FFF2-40B4-BE49-F238E27FC236}">
                  <a16:creationId xmlns:a16="http://schemas.microsoft.com/office/drawing/2014/main" id="{4E1BCFDE-BCC6-F31D-FAA4-2659F75306B3}"/>
                </a:ext>
              </a:extLst>
            </p:cNvPr>
            <p:cNvSpPr/>
            <p:nvPr userDrawn="1"/>
          </p:nvSpPr>
          <p:spPr>
            <a:xfrm>
              <a:off x="5187113" y="1415562"/>
              <a:ext cx="45719" cy="859603"/>
            </a:xfrm>
            <a:prstGeom prst="rightBracket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6" name="Прямая соединительная линия 115">
              <a:extLst>
                <a:ext uri="{FF2B5EF4-FFF2-40B4-BE49-F238E27FC236}">
                  <a16:creationId xmlns:a16="http://schemas.microsoft.com/office/drawing/2014/main" id="{7E085032-AF13-95FE-2687-BEBE1568293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232832" y="1575132"/>
              <a:ext cx="66778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4E909EE9-BEAC-87F8-481D-3ECD470C72E8}"/>
              </a:ext>
            </a:extLst>
          </p:cNvPr>
          <p:cNvGrpSpPr/>
          <p:nvPr userDrawn="1"/>
        </p:nvGrpSpPr>
        <p:grpSpPr>
          <a:xfrm>
            <a:off x="3795929" y="1410038"/>
            <a:ext cx="1546031" cy="1704838"/>
            <a:chOff x="3795929" y="1410038"/>
            <a:chExt cx="1546031" cy="1704838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DBB6FC8C-5A6B-DAF2-2CE4-AD54D17E7F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92379" y="1410038"/>
              <a:ext cx="865187" cy="865127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B7D0C3C-96DC-648A-2797-79BE97CF0585}"/>
                </a:ext>
              </a:extLst>
            </p:cNvPr>
            <p:cNvSpPr txBox="1"/>
            <p:nvPr userDrawn="1"/>
          </p:nvSpPr>
          <p:spPr>
            <a:xfrm>
              <a:off x="3795929" y="2391601"/>
              <a:ext cx="1546031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ru-RU" sz="1200" b="0" i="0" spc="50" baseline="0" dirty="0">
                  <a:latin typeface="FSRAILWAY Book" panose="020B0503040504020204" pitchFamily="34" charset="0"/>
                </a:rPr>
                <a:t>Карьерный портал РЖД</a:t>
              </a:r>
              <a:endParaRPr lang="en-US" sz="1200" b="0" i="0" spc="50" baseline="0" dirty="0">
                <a:latin typeface="FSRAILWAY Book" panose="020B0503040504020204" pitchFamily="34" charset="0"/>
              </a:endParaRPr>
            </a:p>
            <a:p>
              <a:pPr>
                <a:spcAft>
                  <a:spcPts val="600"/>
                </a:spcAft>
              </a:pPr>
              <a:r>
                <a:rPr lang="en-US" sz="1200" b="0" i="0" spc="150" baseline="0" dirty="0">
                  <a:solidFill>
                    <a:schemeClr val="accent1"/>
                  </a:solidFill>
                  <a:latin typeface="RussianRail G Pro" panose="02000503040000020004" pitchFamily="2" charset="0"/>
                </a:rPr>
                <a:t>TEAM</a:t>
              </a:r>
              <a:r>
                <a:rPr lang="en-US" sz="1200" b="0" i="0" spc="100" baseline="0" dirty="0">
                  <a:solidFill>
                    <a:schemeClr val="accent1"/>
                  </a:solidFill>
                  <a:latin typeface="RussianRail G Pro" panose="02000503040000020004" pitchFamily="2" charset="0"/>
                </a:rPr>
                <a:t>.RZD.RU</a:t>
              </a:r>
              <a:endParaRPr lang="ru-RU" sz="1200" b="0" i="0" spc="100" baseline="0" dirty="0">
                <a:solidFill>
                  <a:schemeClr val="accent1"/>
                </a:solidFill>
                <a:latin typeface="RussianRail G Pro" panose="02000503040000020004" pitchFamily="2" charset="0"/>
              </a:endParaRPr>
            </a:p>
          </p:txBody>
        </p:sp>
      </p:grp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8ACB783-45BF-31E2-4080-73AB8773688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4792" y="1485875"/>
            <a:ext cx="2152496" cy="82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8923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93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к оформить таблиц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F1A065D-211F-2A47-C1D8-F66902483B4C}"/>
              </a:ext>
            </a:extLst>
          </p:cNvPr>
          <p:cNvSpPr txBox="1"/>
          <p:nvPr userDrawn="1"/>
        </p:nvSpPr>
        <p:spPr>
          <a:xfrm>
            <a:off x="-2391507" y="4045875"/>
            <a:ext cx="2277238" cy="2277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400"/>
              </a:spcBef>
              <a:spcAft>
                <a:spcPts val="600"/>
              </a:spcAft>
            </a:pPr>
            <a:r>
              <a:rPr lang="ru-RU" sz="1400" b="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  <a:t>ВЫДЕЛЕНИЕ ЯЧЕЕК</a:t>
            </a:r>
            <a:endParaRPr lang="ru-RU" sz="1400" b="0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206375" indent="-206375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§"/>
              <a:tabLst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цвета заливки:</a:t>
            </a:r>
            <a:endParaRPr lang="ru-RU" sz="1200" b="0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582613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R </a:t>
            </a:r>
            <a: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217 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G</a:t>
            </a:r>
            <a: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217 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B</a:t>
            </a:r>
            <a: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217</a:t>
            </a:r>
            <a:b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(нейтральный)</a:t>
            </a:r>
          </a:p>
          <a:p>
            <a:pPr marL="582613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R </a:t>
            </a:r>
            <a: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146 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G</a:t>
            </a:r>
            <a: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163 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B</a:t>
            </a:r>
            <a: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223</a:t>
            </a:r>
            <a:b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(положительный)</a:t>
            </a:r>
            <a:endParaRPr lang="en-US" sz="1200" b="0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582613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R </a:t>
            </a:r>
            <a: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255 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G</a:t>
            </a:r>
            <a: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153 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B</a:t>
            </a:r>
            <a: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153</a:t>
            </a:r>
            <a:b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(отрицательный)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1ECB75-E8CC-63FC-7991-C8FF8691F0F4}"/>
              </a:ext>
            </a:extLst>
          </p:cNvPr>
          <p:cNvSpPr txBox="1"/>
          <p:nvPr userDrawn="1"/>
        </p:nvSpPr>
        <p:spPr>
          <a:xfrm>
            <a:off x="768837" y="312103"/>
            <a:ext cx="5144357" cy="1369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rPr>
              <a:t>/ КАК ОФОРМИТЬ</a:t>
            </a:r>
            <a:br>
              <a: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rPr>
            </a:br>
            <a:r>
              <a: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rPr>
              <a:t>ТАБЛИЦУ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1809625-CD69-E979-3EA6-3AEAD213EC77}"/>
              </a:ext>
            </a:extLst>
          </p:cNvPr>
          <p:cNvSpPr txBox="1"/>
          <p:nvPr userDrawn="1"/>
        </p:nvSpPr>
        <p:spPr>
          <a:xfrm>
            <a:off x="8437418" y="1945768"/>
            <a:ext cx="3315416" cy="4488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400"/>
              </a:spcBef>
              <a:spcAft>
                <a:spcPts val="600"/>
              </a:spcAft>
            </a:pPr>
            <a:r>
              <a:rPr lang="ru-RU" sz="1400" spc="200" dirty="0">
                <a:latin typeface="RussianRail G Pro Medium" panose="02000503040000020004" pitchFamily="2" charset="0"/>
              </a:rPr>
              <a:t>ШАПКА</a:t>
            </a:r>
            <a:br>
              <a:rPr lang="ru-RU" sz="1400" b="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</a:br>
            <a:r>
              <a:rPr lang="ru-RU" sz="14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только нижняя граница с черным уголочком на левом конце:</a:t>
            </a:r>
          </a:p>
          <a:p>
            <a:pPr marL="206375" indent="-206375">
              <a:spcBef>
                <a:spcPts val="0"/>
              </a:spcBef>
              <a:buClr>
                <a:schemeClr val="tx2"/>
              </a:buClr>
              <a:buFont typeface="Wingdings" pitchFamily="2" charset="2"/>
              <a:buChar char="§"/>
              <a:tabLst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толщина линии: 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1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,5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ru-RU" sz="1200" b="0" kern="1200" dirty="0" err="1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пт</a:t>
            </a:r>
            <a:endParaRPr lang="en-US" sz="1200" b="0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цвет линии: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R </a:t>
            </a:r>
            <a: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0 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G</a:t>
            </a:r>
            <a: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0 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B</a:t>
            </a:r>
            <a: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0 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(черный)</a:t>
            </a: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заливка ячеек: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нет</a:t>
            </a: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шрифт: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en-US" sz="1200" b="0" kern="1200" dirty="0" err="1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RussianRail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G Pro Medium</a:t>
            </a:r>
            <a:endParaRPr lang="ru-RU" sz="1200" b="0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размер шрифта: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до 14 </a:t>
            </a:r>
            <a:r>
              <a:rPr lang="ru-RU" sz="1200" b="0" kern="1200" dirty="0" err="1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пт</a:t>
            </a:r>
            <a:endParaRPr lang="ru-RU" sz="1200" b="1" spc="200" dirty="0">
              <a:latin typeface="RussianRail G Pro Medium" panose="02000503040000020004" pitchFamily="2" charset="0"/>
            </a:endParaRP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регистр текста: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ВСЕ ПРОПИСНЫЕ</a:t>
            </a: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межзнаковый интервал: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2 </a:t>
            </a:r>
            <a:r>
              <a:rPr lang="ru-RU" sz="1200" b="0" kern="1200" dirty="0" err="1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пт</a:t>
            </a:r>
            <a:endParaRPr lang="ru-RU" sz="1200" b="0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выровнять ячейки: 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по верхнему краю</a:t>
            </a:r>
          </a:p>
          <a:p>
            <a:pPr>
              <a:spcBef>
                <a:spcPts val="1400"/>
              </a:spcBef>
              <a:spcAft>
                <a:spcPts val="600"/>
              </a:spcAft>
            </a:pPr>
            <a:r>
              <a:rPr lang="ru-RU" sz="1400" spc="200" dirty="0">
                <a:latin typeface="RussianRail G Pro Medium" panose="02000503040000020004" pitchFamily="2" charset="0"/>
              </a:rPr>
              <a:t>ОФОРМЛЕНИЕ ЯЧЕЕК</a:t>
            </a:r>
            <a:br>
              <a:rPr lang="ru-RU" sz="1400" b="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</a:br>
            <a:r>
              <a:rPr lang="ru-RU" sz="14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только внутренние горизонтальные границы между ячейками:</a:t>
            </a:r>
          </a:p>
          <a:p>
            <a:pPr marL="206375" indent="-206375">
              <a:spcBef>
                <a:spcPts val="0"/>
              </a:spcBef>
              <a:buClr>
                <a:schemeClr val="tx2"/>
              </a:buClr>
              <a:buFont typeface="Wingdings" pitchFamily="2" charset="2"/>
              <a:buChar char="§"/>
              <a:tabLst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толщина</a:t>
            </a:r>
            <a:r>
              <a:rPr lang="en-US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линии: 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1 </a:t>
            </a:r>
            <a:r>
              <a:rPr lang="ru-RU" sz="1200" b="0" kern="1200" dirty="0" err="1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пт</a:t>
            </a:r>
            <a:endParaRPr lang="en-US" sz="1200" b="0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206375" indent="-206375">
              <a:spcBef>
                <a:spcPts val="0"/>
              </a:spcBef>
              <a:buClr>
                <a:schemeClr val="tx2"/>
              </a:buClr>
              <a:buFont typeface="Wingdings" pitchFamily="2" charset="2"/>
              <a:buChar char="§"/>
              <a:tabLst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цвет линии: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R </a:t>
            </a:r>
            <a: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217 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G</a:t>
            </a:r>
            <a: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217 </a:t>
            </a:r>
            <a:r>
              <a:rPr lang="en-US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B</a:t>
            </a:r>
            <a:r>
              <a:rPr lang="en-US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217</a:t>
            </a:r>
          </a:p>
          <a:p>
            <a:pPr marL="206375" indent="-206375">
              <a:spcBef>
                <a:spcPts val="0"/>
              </a:spcBef>
              <a:buClr>
                <a:schemeClr val="tx2"/>
              </a:buClr>
              <a:buFont typeface="Wingdings" pitchFamily="2" charset="2"/>
              <a:buChar char="§"/>
              <a:tabLst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заливка ячеек: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нет</a:t>
            </a:r>
            <a:endParaRPr lang="en-US" sz="1200" b="0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206375" indent="-206375">
              <a:spcBef>
                <a:spcPts val="0"/>
              </a:spcBef>
              <a:buClr>
                <a:schemeClr val="tx2"/>
              </a:buClr>
              <a:buFont typeface="Wingdings" pitchFamily="2" charset="2"/>
              <a:buChar char="§"/>
              <a:tabLst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выровнять ячейки: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по центру</a:t>
            </a: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выровнять текст: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по левому краю</a:t>
            </a:r>
            <a:endParaRPr lang="en-US" sz="1200" b="0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206375" indent="-206375">
              <a:spcBef>
                <a:spcPts val="0"/>
              </a:spcBef>
              <a:buClr>
                <a:schemeClr val="tx2"/>
              </a:buClr>
              <a:buFont typeface="Wingdings" pitchFamily="2" charset="2"/>
              <a:buChar char="§"/>
              <a:tabLst/>
            </a:pPr>
            <a:r>
              <a:rPr lang="ru-RU" sz="1200" b="0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поля:</a:t>
            </a: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справа, слева – 0 см</a:t>
            </a:r>
          </a:p>
          <a:p>
            <a:pPr marL="623888" indent="0">
              <a:spcBef>
                <a:spcPts val="0"/>
              </a:spcBef>
              <a:buClr>
                <a:schemeClr val="tx2"/>
              </a:buClr>
              <a:buFont typeface="Wingdings" pitchFamily="2" charset="2"/>
              <a:buNone/>
              <a:tabLst/>
            </a:pPr>
            <a:r>
              <a:rPr lang="ru-RU" sz="12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сверху, снизу – 0,15 см</a:t>
            </a:r>
          </a:p>
        </p:txBody>
      </p: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A9E21C54-5E1E-B4EE-93F7-B19DEAB68A04}"/>
              </a:ext>
            </a:extLst>
          </p:cNvPr>
          <p:cNvCxnSpPr>
            <a:cxnSpLocks/>
            <a:stCxn id="42" idx="2"/>
          </p:cNvCxnSpPr>
          <p:nvPr userDrawn="1"/>
        </p:nvCxnSpPr>
        <p:spPr>
          <a:xfrm>
            <a:off x="8119330" y="2099452"/>
            <a:ext cx="273899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Закрывающая квадратная скобка 41">
            <a:extLst>
              <a:ext uri="{FF2B5EF4-FFF2-40B4-BE49-F238E27FC236}">
                <a16:creationId xmlns:a16="http://schemas.microsoft.com/office/drawing/2014/main" id="{7FACDFC5-0FCB-20D4-D44D-1DAFC1775D63}"/>
              </a:ext>
            </a:extLst>
          </p:cNvPr>
          <p:cNvSpPr/>
          <p:nvPr userDrawn="1"/>
        </p:nvSpPr>
        <p:spPr>
          <a:xfrm>
            <a:off x="8073611" y="1781175"/>
            <a:ext cx="45719" cy="636554"/>
          </a:xfrm>
          <a:prstGeom prst="rightBracket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Закрывающая квадратная скобка 45">
            <a:extLst>
              <a:ext uri="{FF2B5EF4-FFF2-40B4-BE49-F238E27FC236}">
                <a16:creationId xmlns:a16="http://schemas.microsoft.com/office/drawing/2014/main" id="{71FB7B1B-EADC-01A4-9425-9EA2E190DD5A}"/>
              </a:ext>
            </a:extLst>
          </p:cNvPr>
          <p:cNvSpPr/>
          <p:nvPr userDrawn="1"/>
        </p:nvSpPr>
        <p:spPr>
          <a:xfrm>
            <a:off x="8073611" y="2498871"/>
            <a:ext cx="45719" cy="3917802"/>
          </a:xfrm>
          <a:prstGeom prst="righ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2" name="Прямая соединительная линия 51">
            <a:extLst>
              <a:ext uri="{FF2B5EF4-FFF2-40B4-BE49-F238E27FC236}">
                <a16:creationId xmlns:a16="http://schemas.microsoft.com/office/drawing/2014/main" id="{207F11E7-68A9-1B4D-146E-5EB26BDDC955}"/>
              </a:ext>
            </a:extLst>
          </p:cNvPr>
          <p:cNvCxnSpPr>
            <a:cxnSpLocks/>
          </p:cNvCxnSpPr>
          <p:nvPr userDrawn="1"/>
        </p:nvCxnSpPr>
        <p:spPr>
          <a:xfrm>
            <a:off x="8119330" y="4457641"/>
            <a:ext cx="27389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C1D003D-8B0E-39EF-F080-E3A6C0EFA538}"/>
              </a:ext>
            </a:extLst>
          </p:cNvPr>
          <p:cNvGrpSpPr/>
          <p:nvPr userDrawn="1"/>
        </p:nvGrpSpPr>
        <p:grpSpPr>
          <a:xfrm>
            <a:off x="-854110" y="3952874"/>
            <a:ext cx="646618" cy="495300"/>
            <a:chOff x="-40194" y="3949699"/>
            <a:chExt cx="646618" cy="495300"/>
          </a:xfrm>
        </p:grpSpPr>
        <p:sp>
          <p:nvSpPr>
            <p:cNvPr id="3" name="Закрывающая квадратная скобка 2">
              <a:extLst>
                <a:ext uri="{FF2B5EF4-FFF2-40B4-BE49-F238E27FC236}">
                  <a16:creationId xmlns:a16="http://schemas.microsoft.com/office/drawing/2014/main" id="{61D5D909-39D6-03C7-9683-0753F4E3776E}"/>
                </a:ext>
              </a:extLst>
            </p:cNvPr>
            <p:cNvSpPr/>
            <p:nvPr/>
          </p:nvSpPr>
          <p:spPr>
            <a:xfrm rot="10800000">
              <a:off x="557001" y="3949699"/>
              <a:ext cx="49423" cy="495300"/>
            </a:xfrm>
            <a:prstGeom prst="rightBracket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5" name="Прямая соединительная линия 4">
              <a:extLst>
                <a:ext uri="{FF2B5EF4-FFF2-40B4-BE49-F238E27FC236}">
                  <a16:creationId xmlns:a16="http://schemas.microsoft.com/office/drawing/2014/main" id="{20728254-C824-8061-005E-11537969B03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40194" y="4197349"/>
              <a:ext cx="59719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B9A3A949-1921-1C49-2628-4D261EED87B1}"/>
              </a:ext>
            </a:extLst>
          </p:cNvPr>
          <p:cNvGraphicFramePr>
            <a:graphicFrameLocks/>
          </p:cNvGraphicFramePr>
          <p:nvPr userDrawn="1">
            <p:extLst>
              <p:ext uri="{D42A27DB-BD31-4B8C-83A1-F6EECF244321}">
                <p14:modId xmlns:p14="http://schemas.microsoft.com/office/powerpoint/2010/main" val="818053100"/>
              </p:ext>
            </p:extLst>
          </p:nvPr>
        </p:nvGraphicFramePr>
        <p:xfrm>
          <a:off x="874714" y="1963271"/>
          <a:ext cx="6950074" cy="445340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45938">
                  <a:extLst>
                    <a:ext uri="{9D8B030D-6E8A-4147-A177-3AD203B41FA5}">
                      <a16:colId xmlns:a16="http://schemas.microsoft.com/office/drawing/2014/main" val="3517299086"/>
                    </a:ext>
                  </a:extLst>
                </a:gridCol>
                <a:gridCol w="1725105">
                  <a:extLst>
                    <a:ext uri="{9D8B030D-6E8A-4147-A177-3AD203B41FA5}">
                      <a16:colId xmlns:a16="http://schemas.microsoft.com/office/drawing/2014/main" val="1459380637"/>
                    </a:ext>
                  </a:extLst>
                </a:gridCol>
                <a:gridCol w="1762812">
                  <a:extLst>
                    <a:ext uri="{9D8B030D-6E8A-4147-A177-3AD203B41FA5}">
                      <a16:colId xmlns:a16="http://schemas.microsoft.com/office/drawing/2014/main" val="1114155938"/>
                    </a:ext>
                  </a:extLst>
                </a:gridCol>
                <a:gridCol w="1716219">
                  <a:extLst>
                    <a:ext uri="{9D8B030D-6E8A-4147-A177-3AD203B41FA5}">
                      <a16:colId xmlns:a16="http://schemas.microsoft.com/office/drawing/2014/main" val="3539664294"/>
                    </a:ext>
                  </a:extLst>
                </a:gridCol>
              </a:tblGrid>
              <a:tr h="456182">
                <a:tc>
                  <a:txBody>
                    <a:bodyPr/>
                    <a:lstStyle/>
                    <a:p>
                      <a:r>
                        <a:rPr lang="ru-RU" sz="1100" kern="1200" spc="200" dirty="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ТЕЛЕГРАФНЫЙ КОД</a:t>
                      </a:r>
                      <a:endParaRPr lang="ru-RU" sz="1400" kern="1200" spc="200" dirty="0">
                        <a:solidFill>
                          <a:schemeClr val="tx1"/>
                        </a:solidFill>
                        <a:latin typeface="RussianRail G Pro Medium" panose="02000503040000020004" pitchFamily="2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1200" spc="200" dirty="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ДОРОГА</a:t>
                      </a:r>
                    </a:p>
                  </a:txBody>
                  <a:tcPr marL="0" marR="0" marT="54000" marB="54000"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spc="200" dirty="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УПРАВЛЕНИЕ</a:t>
                      </a:r>
                    </a:p>
                  </a:txBody>
                  <a:tcPr marL="0" marR="0" marT="54000" marB="54000"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spc="200" dirty="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ДЛИНА В КМ</a:t>
                      </a:r>
                    </a:p>
                  </a:txBody>
                  <a:tcPr marL="0" marR="0" marT="54000" marB="54000"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4841039"/>
                  </a:ext>
                </a:extLst>
              </a:tr>
              <a:tr h="585800">
                <a:tc>
                  <a:txBody>
                    <a:bodyPr/>
                    <a:lstStyle/>
                    <a:p>
                      <a:r>
                        <a:rPr lang="ru-RU" sz="1400" spc="200" dirty="0">
                          <a:latin typeface="RussianRail G Pro Medium" panose="02000503040000020004" pitchFamily="2" charset="0"/>
                        </a:rPr>
                        <a:t>ОКТ</a:t>
                      </a:r>
                      <a:endParaRPr lang="ru-RU" sz="1400" dirty="0"/>
                    </a:p>
                  </a:txBody>
                  <a:tcPr marL="0" marR="0" marT="54000" marB="5400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Октябрьская</a:t>
                      </a:r>
                      <a:b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железная дорога</a:t>
                      </a:r>
                    </a:p>
                  </a:txBody>
                  <a:tcPr marL="0" marR="0" marT="54000" marB="5400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Санкт-Петербург</a:t>
                      </a:r>
                    </a:p>
                  </a:txBody>
                  <a:tcPr marL="0" marR="0" marT="54000" marB="5400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spc="200" dirty="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10 378</a:t>
                      </a:r>
                      <a:endParaRPr lang="ru-RU" sz="1200" kern="1200" spc="200" dirty="0">
                        <a:solidFill>
                          <a:schemeClr val="tx1"/>
                        </a:solidFill>
                        <a:latin typeface="RussianRail G Pro Medium" panose="02000503040000020004" pitchFamily="2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2553894"/>
                  </a:ext>
                </a:extLst>
              </a:tr>
              <a:tr h="463810">
                <a:tc>
                  <a:txBody>
                    <a:bodyPr/>
                    <a:lstStyle/>
                    <a:p>
                      <a:r>
                        <a:rPr lang="ru-RU" sz="1400" spc="200" dirty="0">
                          <a:latin typeface="RussianRail G Pro Medium" panose="02000503040000020004" pitchFamily="2" charset="0"/>
                        </a:rPr>
                        <a:t>КЛНГ</a:t>
                      </a:r>
                      <a:endParaRPr lang="ru-RU" sz="1400" dirty="0"/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Калининградская железная дорога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Калининград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spc="200" dirty="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960</a:t>
                      </a:r>
                      <a:endParaRPr lang="ru-RU" sz="1200" kern="1200" spc="200" dirty="0">
                        <a:solidFill>
                          <a:schemeClr val="tx1"/>
                        </a:solidFill>
                        <a:latin typeface="RussianRail G Pro Medium" panose="02000503040000020004" pitchFamily="2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8246322"/>
                  </a:ext>
                </a:extLst>
              </a:tr>
              <a:tr h="4856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200" dirty="0">
                          <a:latin typeface="RussianRail G Pro Medium" panose="02000503040000020004" pitchFamily="2" charset="0"/>
                        </a:rPr>
                        <a:t>МОСК</a:t>
                      </a:r>
                      <a:endParaRPr lang="en-US" sz="1400" spc="200" dirty="0">
                        <a:latin typeface="RussianRail G Pro Medium" panose="02000503040000020004" pitchFamily="2" charset="0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Московская</a:t>
                      </a:r>
                      <a:b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железная дорога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Москва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spc="200" dirty="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8 984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5944881"/>
                  </a:ext>
                </a:extLst>
              </a:tr>
              <a:tr h="4856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200" dirty="0">
                          <a:latin typeface="RussianRail G Pro Medium" panose="02000503040000020004" pitchFamily="2" charset="0"/>
                        </a:rPr>
                        <a:t>ГОРЬК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Горьковская</a:t>
                      </a:r>
                      <a:b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железная дорога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Нижний Новгород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spc="200" dirty="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12 066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5826101"/>
                  </a:ext>
                </a:extLst>
              </a:tr>
              <a:tr h="485624">
                <a:tc>
                  <a:txBody>
                    <a:bodyPr/>
                    <a:lstStyle/>
                    <a:p>
                      <a:r>
                        <a:rPr lang="ru-RU" sz="1400" spc="200" dirty="0">
                          <a:latin typeface="RussianRail G Pro Medium" panose="02000503040000020004" pitchFamily="2" charset="0"/>
                        </a:rPr>
                        <a:t>СЕВ</a:t>
                      </a:r>
                      <a:endParaRPr lang="ru-RU" sz="1400" dirty="0"/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Северная</a:t>
                      </a:r>
                      <a:b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железная дорога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Ярославль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spc="200" dirty="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200" kern="1200" spc="200" dirty="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spc="200" dirty="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956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1499893"/>
                  </a:ext>
                </a:extLst>
              </a:tr>
              <a:tr h="485624">
                <a:tc>
                  <a:txBody>
                    <a:bodyPr/>
                    <a:lstStyle/>
                    <a:p>
                      <a:r>
                        <a:rPr lang="en-US" sz="1400" kern="1200" spc="200" dirty="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C-</a:t>
                      </a:r>
                      <a:r>
                        <a:rPr lang="ru-RU" sz="1400" kern="1200" spc="200" dirty="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КАВ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Северо-Кавказская железная дорога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Ростов</a:t>
                      </a:r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-</a:t>
                      </a:r>
                      <a:b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на-Дону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spc="200" dirty="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6 311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161073"/>
                  </a:ext>
                </a:extLst>
              </a:tr>
              <a:tr h="519490">
                <a:tc>
                  <a:txBody>
                    <a:bodyPr/>
                    <a:lstStyle/>
                    <a:p>
                      <a:r>
                        <a:rPr lang="ru-RU" sz="1400" kern="1200" spc="200" dirty="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Ю-ВОСТ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Юго-Восточная</a:t>
                      </a:r>
                      <a:br>
                        <a:rPr lang="en-US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железная дорога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Воронеж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spc="200" dirty="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4 189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0428365"/>
                  </a:ext>
                </a:extLst>
              </a:tr>
              <a:tr h="485624">
                <a:tc>
                  <a:txBody>
                    <a:bodyPr/>
                    <a:lstStyle/>
                    <a:p>
                      <a:r>
                        <a:rPr lang="ru-RU" sz="1400" kern="1200" spc="200" dirty="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ПРИВ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Приволжская</a:t>
                      </a:r>
                      <a:b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железная дорога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Саратов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spc="200" dirty="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4 260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275319"/>
                  </a:ext>
                </a:extLst>
              </a:tr>
            </a:tbl>
          </a:graphicData>
        </a:graphic>
      </p:graphicFrame>
      <p:sp>
        <p:nvSpPr>
          <p:cNvPr id="12" name="Прямоугольный треугольник 11">
            <a:extLst>
              <a:ext uri="{FF2B5EF4-FFF2-40B4-BE49-F238E27FC236}">
                <a16:creationId xmlns:a16="http://schemas.microsoft.com/office/drawing/2014/main" id="{0710BCA6-08D4-E173-ECD1-07141CDD2EB9}"/>
              </a:ext>
            </a:extLst>
          </p:cNvPr>
          <p:cNvSpPr/>
          <p:nvPr userDrawn="1"/>
        </p:nvSpPr>
        <p:spPr>
          <a:xfrm rot="10800000" flipH="1">
            <a:off x="874713" y="2417729"/>
            <a:ext cx="74613" cy="74613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D3813C3-8299-CBBE-6D7F-23C3897B64A9}"/>
              </a:ext>
            </a:extLst>
          </p:cNvPr>
          <p:cNvSpPr/>
          <p:nvPr/>
        </p:nvSpPr>
        <p:spPr>
          <a:xfrm>
            <a:off x="-2064166" y="5411125"/>
            <a:ext cx="204228" cy="20422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A711893-172E-AA13-A6BE-BD9CBB507236}"/>
              </a:ext>
            </a:extLst>
          </p:cNvPr>
          <p:cNvSpPr/>
          <p:nvPr/>
        </p:nvSpPr>
        <p:spPr>
          <a:xfrm>
            <a:off x="-2064166" y="5934746"/>
            <a:ext cx="204228" cy="2042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624FC99C-B456-AEF2-3B9B-6BFA2C675C0B}"/>
              </a:ext>
            </a:extLst>
          </p:cNvPr>
          <p:cNvSpPr/>
          <p:nvPr userDrawn="1"/>
        </p:nvSpPr>
        <p:spPr>
          <a:xfrm>
            <a:off x="-2064166" y="4887504"/>
            <a:ext cx="204228" cy="204228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7083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6F98-5866-A243-945E-D644217A11A1}" type="datetimeFigureOut">
              <a:rPr lang="ru-RU" smtClean="0"/>
              <a:pPr/>
              <a:t>13.05.2026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A894-2D46-F64A-8351-414ADCB56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691799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формление чис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AFE035B-F71E-D87A-A15D-BFB2F420D316}"/>
              </a:ext>
            </a:extLst>
          </p:cNvPr>
          <p:cNvSpPr txBox="1"/>
          <p:nvPr userDrawn="1"/>
        </p:nvSpPr>
        <p:spPr>
          <a:xfrm>
            <a:off x="768836" y="312103"/>
            <a:ext cx="9683263" cy="730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rPr>
              <a:t>/ ОФОРМЛЕНИЕ ЧИСЕЛ</a:t>
            </a: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9F99B6A6-9BC4-48EF-4ABC-26AA9A1020BA}"/>
              </a:ext>
            </a:extLst>
          </p:cNvPr>
          <p:cNvCxnSpPr>
            <a:cxnSpLocks/>
          </p:cNvCxnSpPr>
          <p:nvPr userDrawn="1"/>
        </p:nvCxnSpPr>
        <p:spPr>
          <a:xfrm>
            <a:off x="874624" y="5049166"/>
            <a:ext cx="857037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CD696484-5D2C-F38A-3C72-62462B73B94D}"/>
              </a:ext>
            </a:extLst>
          </p:cNvPr>
          <p:cNvCxnSpPr>
            <a:cxnSpLocks/>
          </p:cNvCxnSpPr>
          <p:nvPr userDrawn="1"/>
        </p:nvCxnSpPr>
        <p:spPr>
          <a:xfrm>
            <a:off x="874624" y="4268530"/>
            <a:ext cx="857037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F1893B0C-7798-9A26-BE8B-97045528A1FF}"/>
              </a:ext>
            </a:extLst>
          </p:cNvPr>
          <p:cNvCxnSpPr>
            <a:cxnSpLocks/>
          </p:cNvCxnSpPr>
          <p:nvPr userDrawn="1"/>
        </p:nvCxnSpPr>
        <p:spPr>
          <a:xfrm>
            <a:off x="874624" y="4658847"/>
            <a:ext cx="857037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>
            <a:extLst>
              <a:ext uri="{FF2B5EF4-FFF2-40B4-BE49-F238E27FC236}">
                <a16:creationId xmlns:a16="http://schemas.microsoft.com/office/drawing/2014/main" id="{16806133-027D-B9E2-1B9B-2675A21C46DF}"/>
              </a:ext>
            </a:extLst>
          </p:cNvPr>
          <p:cNvCxnSpPr>
            <a:cxnSpLocks/>
          </p:cNvCxnSpPr>
          <p:nvPr userDrawn="1"/>
        </p:nvCxnSpPr>
        <p:spPr>
          <a:xfrm>
            <a:off x="874624" y="3677923"/>
            <a:ext cx="857037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>
            <a:extLst>
              <a:ext uri="{FF2B5EF4-FFF2-40B4-BE49-F238E27FC236}">
                <a16:creationId xmlns:a16="http://schemas.microsoft.com/office/drawing/2014/main" id="{11EE1C25-F7D6-6A10-1948-80CDD746BACB}"/>
              </a:ext>
            </a:extLst>
          </p:cNvPr>
          <p:cNvCxnSpPr>
            <a:cxnSpLocks/>
          </p:cNvCxnSpPr>
          <p:nvPr userDrawn="1"/>
        </p:nvCxnSpPr>
        <p:spPr>
          <a:xfrm>
            <a:off x="874624" y="2897288"/>
            <a:ext cx="857037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id="{766E36E7-14A2-6286-9F62-9E4CAB783A14}"/>
              </a:ext>
            </a:extLst>
          </p:cNvPr>
          <p:cNvCxnSpPr>
            <a:cxnSpLocks/>
          </p:cNvCxnSpPr>
          <p:nvPr userDrawn="1"/>
        </p:nvCxnSpPr>
        <p:spPr>
          <a:xfrm>
            <a:off x="874624" y="3287605"/>
            <a:ext cx="857037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>
            <a:extLst>
              <a:ext uri="{FF2B5EF4-FFF2-40B4-BE49-F238E27FC236}">
                <a16:creationId xmlns:a16="http://schemas.microsoft.com/office/drawing/2014/main" id="{A468449B-30B9-7339-3E87-8D63DDEBD658}"/>
              </a:ext>
            </a:extLst>
          </p:cNvPr>
          <p:cNvCxnSpPr>
            <a:cxnSpLocks/>
          </p:cNvCxnSpPr>
          <p:nvPr userDrawn="1"/>
        </p:nvCxnSpPr>
        <p:spPr>
          <a:xfrm>
            <a:off x="890491" y="6428867"/>
            <a:ext cx="857037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>
            <a:extLst>
              <a:ext uri="{FF2B5EF4-FFF2-40B4-BE49-F238E27FC236}">
                <a16:creationId xmlns:a16="http://schemas.microsoft.com/office/drawing/2014/main" id="{FD8D1D83-665F-2B0D-83AE-9E53383D29B2}"/>
              </a:ext>
            </a:extLst>
          </p:cNvPr>
          <p:cNvCxnSpPr>
            <a:cxnSpLocks/>
          </p:cNvCxnSpPr>
          <p:nvPr userDrawn="1"/>
        </p:nvCxnSpPr>
        <p:spPr>
          <a:xfrm>
            <a:off x="890491" y="5648232"/>
            <a:ext cx="857037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>
            <a:extLst>
              <a:ext uri="{FF2B5EF4-FFF2-40B4-BE49-F238E27FC236}">
                <a16:creationId xmlns:a16="http://schemas.microsoft.com/office/drawing/2014/main" id="{19DEDDA7-572B-9BF5-F25E-C0BDEF2764F0}"/>
              </a:ext>
            </a:extLst>
          </p:cNvPr>
          <p:cNvCxnSpPr>
            <a:cxnSpLocks/>
          </p:cNvCxnSpPr>
          <p:nvPr userDrawn="1"/>
        </p:nvCxnSpPr>
        <p:spPr>
          <a:xfrm>
            <a:off x="890491" y="6044603"/>
            <a:ext cx="857037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>
            <a:extLst>
              <a:ext uri="{FF2B5EF4-FFF2-40B4-BE49-F238E27FC236}">
                <a16:creationId xmlns:a16="http://schemas.microsoft.com/office/drawing/2014/main" id="{8FFF0F98-D2FD-47B4-540B-89A35D022CAF}"/>
              </a:ext>
            </a:extLst>
          </p:cNvPr>
          <p:cNvCxnSpPr>
            <a:cxnSpLocks/>
          </p:cNvCxnSpPr>
          <p:nvPr userDrawn="1"/>
        </p:nvCxnSpPr>
        <p:spPr>
          <a:xfrm>
            <a:off x="874624" y="2319902"/>
            <a:ext cx="857037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>
            <a:extLst>
              <a:ext uri="{FF2B5EF4-FFF2-40B4-BE49-F238E27FC236}">
                <a16:creationId xmlns:a16="http://schemas.microsoft.com/office/drawing/2014/main" id="{9E9492CF-F4CC-38EB-4757-7653A144B393}"/>
              </a:ext>
            </a:extLst>
          </p:cNvPr>
          <p:cNvCxnSpPr>
            <a:cxnSpLocks/>
          </p:cNvCxnSpPr>
          <p:nvPr userDrawn="1"/>
        </p:nvCxnSpPr>
        <p:spPr>
          <a:xfrm>
            <a:off x="874624" y="1539267"/>
            <a:ext cx="857037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>
            <a:extLst>
              <a:ext uri="{FF2B5EF4-FFF2-40B4-BE49-F238E27FC236}">
                <a16:creationId xmlns:a16="http://schemas.microsoft.com/office/drawing/2014/main" id="{1F67DD1A-1433-60A1-A559-2D71D422E6F5}"/>
              </a:ext>
            </a:extLst>
          </p:cNvPr>
          <p:cNvCxnSpPr>
            <a:cxnSpLocks/>
          </p:cNvCxnSpPr>
          <p:nvPr userDrawn="1"/>
        </p:nvCxnSpPr>
        <p:spPr>
          <a:xfrm>
            <a:off x="874624" y="1929584"/>
            <a:ext cx="857037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3089121F-47B5-5C67-358B-B5E252807194}"/>
              </a:ext>
            </a:extLst>
          </p:cNvPr>
          <p:cNvSpPr txBox="1"/>
          <p:nvPr userDrawn="1"/>
        </p:nvSpPr>
        <p:spPr>
          <a:xfrm>
            <a:off x="9858823" y="1330304"/>
            <a:ext cx="1894011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Цифры и знаки</a:t>
            </a:r>
            <a:b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для оформления числовых данных.</a:t>
            </a:r>
          </a:p>
          <a:p>
            <a:pPr>
              <a:spcAft>
                <a:spcPts val="600"/>
              </a:spcAft>
            </a:pPr>
            <a:r>
              <a:rPr lang="ru-RU" sz="1200" dirty="0">
                <a:solidFill>
                  <a:srgbClr val="3C3C3B"/>
                </a:solidFill>
                <a:latin typeface="FSRAILWAY Book" panose="020B0503040504020204" pitchFamily="34" charset="0"/>
              </a:rPr>
              <a:t>Не применяются</a:t>
            </a:r>
            <a:br>
              <a:rPr lang="ru-RU" sz="1200" dirty="0">
                <a:solidFill>
                  <a:srgbClr val="3C3C3B"/>
                </a:solidFill>
                <a:latin typeface="FSRAILWAY Book" panose="020B0503040504020204" pitchFamily="34" charset="0"/>
              </a:rPr>
            </a:br>
            <a:r>
              <a:rPr lang="ru-RU" sz="1200" dirty="0">
                <a:solidFill>
                  <a:srgbClr val="3C3C3B"/>
                </a:solidFill>
                <a:latin typeface="FSRAILWAY Book" panose="020B0503040504020204" pitchFamily="34" charset="0"/>
              </a:rPr>
              <a:t>в таблицах.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Перекрасить цифры можно в «</a:t>
            </a:r>
            <a:r>
              <a:rPr lang="ru-RU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Формате рисунка</a:t>
            </a: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», далее «</a:t>
            </a:r>
            <a:r>
              <a:rPr lang="ru-RU" sz="1200" b="1" kern="120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Цвет</a:t>
            </a: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».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AA51D8D4-6346-A3A9-B663-732141D54357}"/>
              </a:ext>
            </a:extLst>
          </p:cNvPr>
          <p:cNvSpPr txBox="1"/>
          <p:nvPr userDrawn="1"/>
        </p:nvSpPr>
        <p:spPr>
          <a:xfrm>
            <a:off x="9858824" y="5042931"/>
            <a:ext cx="16984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000" dirty="0">
                <a:solidFill>
                  <a:srgbClr val="3C3C3B"/>
                </a:solidFill>
                <a:latin typeface="FSRAILWAY Book" panose="020B0503040504020204" pitchFamily="34" charset="0"/>
              </a:rPr>
              <a:t>Тысячи отбиваются пробелом </a:t>
            </a:r>
            <a:r>
              <a:rPr lang="ru-RU" sz="1000" b="1" dirty="0">
                <a:solidFill>
                  <a:srgbClr val="3C3C3B"/>
                </a:solidFill>
                <a:latin typeface="FSRAILWAY Book" panose="020B0503040504020204" pitchFamily="34" charset="0"/>
              </a:rPr>
              <a:t>– </a:t>
            </a:r>
            <a:r>
              <a:rPr lang="ru-RU" sz="1000" b="1" dirty="0">
                <a:latin typeface="FSRAILWAY Book" panose="020B0503040504020204" pitchFamily="34" charset="0"/>
              </a:rPr>
              <a:t>а</a:t>
            </a:r>
            <a:r>
              <a:rPr lang="ru-RU" sz="1000" dirty="0">
                <a:solidFill>
                  <a:srgbClr val="3C3C3B"/>
                </a:solidFill>
                <a:latin typeface="FSRAILWAY Book" panose="020B0503040504020204" pitchFamily="34" charset="0"/>
              </a:rPr>
              <a:t>.</a:t>
            </a:r>
            <a:endParaRPr lang="ru-RU" sz="1000" b="1" dirty="0">
              <a:latin typeface="FSRAILWAY Book" panose="020B0503040504020204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1000" dirty="0">
                <a:solidFill>
                  <a:srgbClr val="3C3C3B"/>
                </a:solidFill>
                <a:latin typeface="FSRAILWAY Book" panose="020B0503040504020204" pitchFamily="34" charset="0"/>
              </a:rPr>
              <a:t>Например, 1 миллион будет записан так:</a:t>
            </a:r>
            <a:br>
              <a:rPr lang="ru-RU" sz="1000" dirty="0">
                <a:solidFill>
                  <a:srgbClr val="3C3C3B"/>
                </a:solidFill>
                <a:latin typeface="FSRAILWAY Book" panose="020B0503040504020204" pitchFamily="34" charset="0"/>
              </a:rPr>
            </a:br>
            <a:r>
              <a:rPr lang="ru-RU" sz="1000" b="1" dirty="0">
                <a:latin typeface="FSRAILWAY Book" panose="020B0503040504020204" pitchFamily="34" charset="0"/>
              </a:rPr>
              <a:t>1 000 000</a:t>
            </a:r>
            <a:r>
              <a:rPr lang="ru-RU" sz="1000" dirty="0">
                <a:solidFill>
                  <a:srgbClr val="3C3C3B"/>
                </a:solidFill>
                <a:latin typeface="FSRAILWAY Book" panose="020B0503040504020204" pitchFamily="34" charset="0"/>
              </a:rPr>
              <a:t>. </a:t>
            </a:r>
          </a:p>
          <a:p>
            <a:pPr>
              <a:spcAft>
                <a:spcPts val="600"/>
              </a:spcAft>
            </a:pPr>
            <a:r>
              <a:rPr lang="ru-RU" sz="1000" dirty="0">
                <a:solidFill>
                  <a:srgbClr val="3C3C3B"/>
                </a:solidFill>
                <a:latin typeface="FSRAILWAY Book" panose="020B0503040504020204" pitchFamily="34" charset="0"/>
              </a:rPr>
              <a:t>Цифры и знаки отбиваются половиной пробела </a:t>
            </a:r>
            <a:r>
              <a:rPr lang="ru-RU" sz="1000" b="1" dirty="0">
                <a:solidFill>
                  <a:srgbClr val="3C3C3B"/>
                </a:solidFill>
                <a:latin typeface="FSRAILWAY Book" panose="020B0503040504020204" pitchFamily="34" charset="0"/>
              </a:rPr>
              <a:t>– </a:t>
            </a:r>
            <a:r>
              <a:rPr lang="ru-RU" sz="1000" b="1" dirty="0">
                <a:latin typeface="FSRAILWAY Book" panose="020B0503040504020204" pitchFamily="34" charset="0"/>
              </a:rPr>
              <a:t>0,5а</a:t>
            </a:r>
            <a:r>
              <a:rPr lang="ru-RU" sz="1000" dirty="0">
                <a:solidFill>
                  <a:srgbClr val="3C3C3B"/>
                </a:solidFill>
                <a:latin typeface="FSRAILWAY Book" panose="020B0503040504020204" pitchFamily="34" charset="0"/>
              </a:rPr>
              <a:t>.</a:t>
            </a:r>
            <a:endParaRPr lang="ru-RU" sz="1000" b="1" dirty="0">
              <a:latin typeface="FSRAILWAY Book" panose="020B0503040504020204" pitchFamily="34" charset="0"/>
            </a:endParaRPr>
          </a:p>
        </p:txBody>
      </p:sp>
      <p:grpSp>
        <p:nvGrpSpPr>
          <p:cNvPr id="97" name="Группа 96">
            <a:extLst>
              <a:ext uri="{FF2B5EF4-FFF2-40B4-BE49-F238E27FC236}">
                <a16:creationId xmlns:a16="http://schemas.microsoft.com/office/drawing/2014/main" id="{26390010-EC14-EFE9-A529-586CF09162A5}"/>
              </a:ext>
            </a:extLst>
          </p:cNvPr>
          <p:cNvGrpSpPr/>
          <p:nvPr userDrawn="1"/>
        </p:nvGrpSpPr>
        <p:grpSpPr>
          <a:xfrm>
            <a:off x="9975746" y="3770180"/>
            <a:ext cx="543159" cy="1128219"/>
            <a:chOff x="9975746" y="4490775"/>
            <a:chExt cx="543159" cy="1128219"/>
          </a:xfrm>
        </p:grpSpPr>
        <p:grpSp>
          <p:nvGrpSpPr>
            <p:cNvPr id="98" name="Группа 97">
              <a:extLst>
                <a:ext uri="{FF2B5EF4-FFF2-40B4-BE49-F238E27FC236}">
                  <a16:creationId xmlns:a16="http://schemas.microsoft.com/office/drawing/2014/main" id="{70F99AF8-F68D-EC4E-5C48-D42FA172B303}"/>
                </a:ext>
              </a:extLst>
            </p:cNvPr>
            <p:cNvGrpSpPr/>
            <p:nvPr/>
          </p:nvGrpSpPr>
          <p:grpSpPr>
            <a:xfrm>
              <a:off x="9975746" y="4838368"/>
              <a:ext cx="543159" cy="780626"/>
              <a:chOff x="3665801" y="1547220"/>
              <a:chExt cx="543159" cy="780626"/>
            </a:xfrm>
          </p:grpSpPr>
          <p:sp>
            <p:nvSpPr>
              <p:cNvPr id="102" name="Прямоугольник 101">
                <a:extLst>
                  <a:ext uri="{FF2B5EF4-FFF2-40B4-BE49-F238E27FC236}">
                    <a16:creationId xmlns:a16="http://schemas.microsoft.com/office/drawing/2014/main" id="{57617B1B-7183-970D-D1F7-9C3AA291D2FB}"/>
                  </a:ext>
                </a:extLst>
              </p:cNvPr>
              <p:cNvSpPr/>
              <p:nvPr/>
            </p:nvSpPr>
            <p:spPr>
              <a:xfrm>
                <a:off x="3665801" y="1547220"/>
                <a:ext cx="543159" cy="780626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03" name="Прямая соединительная линия 102">
                <a:extLst>
                  <a:ext uri="{FF2B5EF4-FFF2-40B4-BE49-F238E27FC236}">
                    <a16:creationId xmlns:a16="http://schemas.microsoft.com/office/drawing/2014/main" id="{D6EB55CC-778A-D245-A3FD-566ECD603F3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65801" y="1547220"/>
                <a:ext cx="543159" cy="780626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Прямая соединительная линия 103">
                <a:extLst>
                  <a:ext uri="{FF2B5EF4-FFF2-40B4-BE49-F238E27FC236}">
                    <a16:creationId xmlns:a16="http://schemas.microsoft.com/office/drawing/2014/main" id="{7FB1A548-B587-424A-8887-D280D1D067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65801" y="1547220"/>
                <a:ext cx="543159" cy="780626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Группа 98">
              <a:extLst>
                <a:ext uri="{FF2B5EF4-FFF2-40B4-BE49-F238E27FC236}">
                  <a16:creationId xmlns:a16="http://schemas.microsoft.com/office/drawing/2014/main" id="{AD95F84D-F173-2696-BF60-F39240AA4712}"/>
                </a:ext>
              </a:extLst>
            </p:cNvPr>
            <p:cNvGrpSpPr/>
            <p:nvPr/>
          </p:nvGrpSpPr>
          <p:grpSpPr>
            <a:xfrm>
              <a:off x="9975746" y="4490775"/>
              <a:ext cx="543159" cy="276999"/>
              <a:chOff x="9975746" y="4490775"/>
              <a:chExt cx="543159" cy="276999"/>
            </a:xfrm>
          </p:grpSpPr>
          <p:cxnSp>
            <p:nvCxnSpPr>
              <p:cNvPr id="100" name="Прямая соединительная линия 99">
                <a:extLst>
                  <a:ext uri="{FF2B5EF4-FFF2-40B4-BE49-F238E27FC236}">
                    <a16:creationId xmlns:a16="http://schemas.microsoft.com/office/drawing/2014/main" id="{E70EBE21-B30D-CB8E-8E60-956E3A0EC44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75746" y="4753672"/>
                <a:ext cx="543159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9A5672BB-1D60-C1A6-C0CA-1B4CCC78749A}"/>
                  </a:ext>
                </a:extLst>
              </p:cNvPr>
              <p:cNvSpPr txBox="1"/>
              <p:nvPr/>
            </p:nvSpPr>
            <p:spPr>
              <a:xfrm>
                <a:off x="10112512" y="4490775"/>
                <a:ext cx="26962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200" dirty="0">
                    <a:latin typeface="FSRAILWAY Book" panose="020B0503040504020204" pitchFamily="34" charset="0"/>
                  </a:rPr>
                  <a:t>а</a:t>
                </a:r>
              </a:p>
            </p:txBody>
          </p:sp>
        </p:grpSp>
      </p:grpSp>
      <p:grpSp>
        <p:nvGrpSpPr>
          <p:cNvPr id="105" name="Группа 104">
            <a:extLst>
              <a:ext uri="{FF2B5EF4-FFF2-40B4-BE49-F238E27FC236}">
                <a16:creationId xmlns:a16="http://schemas.microsoft.com/office/drawing/2014/main" id="{3526D9C1-D04A-8A97-DA6A-DF7E95B437BE}"/>
              </a:ext>
            </a:extLst>
          </p:cNvPr>
          <p:cNvGrpSpPr/>
          <p:nvPr userDrawn="1"/>
        </p:nvGrpSpPr>
        <p:grpSpPr>
          <a:xfrm>
            <a:off x="10761986" y="3770180"/>
            <a:ext cx="482824" cy="1128219"/>
            <a:chOff x="10658500" y="2653961"/>
            <a:chExt cx="482824" cy="1128219"/>
          </a:xfrm>
        </p:grpSpPr>
        <p:grpSp>
          <p:nvGrpSpPr>
            <p:cNvPr id="106" name="Группа 105">
              <a:extLst>
                <a:ext uri="{FF2B5EF4-FFF2-40B4-BE49-F238E27FC236}">
                  <a16:creationId xmlns:a16="http://schemas.microsoft.com/office/drawing/2014/main" id="{B544AFFB-EF67-82A6-0A97-90D562172554}"/>
                </a:ext>
              </a:extLst>
            </p:cNvPr>
            <p:cNvGrpSpPr/>
            <p:nvPr/>
          </p:nvGrpSpPr>
          <p:grpSpPr>
            <a:xfrm>
              <a:off x="10765099" y="3001554"/>
              <a:ext cx="269627" cy="780626"/>
              <a:chOff x="3665801" y="1547220"/>
              <a:chExt cx="543159" cy="780626"/>
            </a:xfrm>
          </p:grpSpPr>
          <p:sp>
            <p:nvSpPr>
              <p:cNvPr id="109" name="Прямоугольник 108">
                <a:extLst>
                  <a:ext uri="{FF2B5EF4-FFF2-40B4-BE49-F238E27FC236}">
                    <a16:creationId xmlns:a16="http://schemas.microsoft.com/office/drawing/2014/main" id="{AF7C3560-60F8-99BF-DBAE-B1AFC8D90BB0}"/>
                  </a:ext>
                </a:extLst>
              </p:cNvPr>
              <p:cNvSpPr/>
              <p:nvPr/>
            </p:nvSpPr>
            <p:spPr>
              <a:xfrm>
                <a:off x="3665801" y="1547220"/>
                <a:ext cx="543159" cy="780626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cxnSp>
            <p:nvCxnSpPr>
              <p:cNvPr id="110" name="Прямая соединительная линия 109">
                <a:extLst>
                  <a:ext uri="{FF2B5EF4-FFF2-40B4-BE49-F238E27FC236}">
                    <a16:creationId xmlns:a16="http://schemas.microsoft.com/office/drawing/2014/main" id="{AB0CABD6-AF0C-EEE9-EE64-7A699D65197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65801" y="1547220"/>
                <a:ext cx="543159" cy="780626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Прямая соединительная линия 110">
                <a:extLst>
                  <a:ext uri="{FF2B5EF4-FFF2-40B4-BE49-F238E27FC236}">
                    <a16:creationId xmlns:a16="http://schemas.microsoft.com/office/drawing/2014/main" id="{E95D8CB3-43F9-39BD-81EC-3D71744442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65801" y="1547220"/>
                <a:ext cx="543159" cy="780626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7" name="Прямая соединительная линия 106">
              <a:extLst>
                <a:ext uri="{FF2B5EF4-FFF2-40B4-BE49-F238E27FC236}">
                  <a16:creationId xmlns:a16="http://schemas.microsoft.com/office/drawing/2014/main" id="{8D556E90-4056-D3BF-F380-059F4B8FBAD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765099" y="2916858"/>
              <a:ext cx="269627" cy="0"/>
            </a:xfrm>
            <a:prstGeom prst="line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6377DD86-B4DD-238C-0BBA-26654B92068A}"/>
                </a:ext>
              </a:extLst>
            </p:cNvPr>
            <p:cNvSpPr txBox="1"/>
            <p:nvPr/>
          </p:nvSpPr>
          <p:spPr>
            <a:xfrm>
              <a:off x="10658500" y="2653961"/>
              <a:ext cx="4828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>
                  <a:latin typeface="FSRAILWAY Book" panose="020B0503040504020204" pitchFamily="34" charset="0"/>
                </a:rPr>
                <a:t>0</a:t>
              </a:r>
              <a:r>
                <a:rPr lang="en-US" sz="1200" dirty="0">
                  <a:latin typeface="FSRAILWAY Book" panose="020B0503040504020204" pitchFamily="34" charset="0"/>
                </a:rPr>
                <a:t>,5</a:t>
              </a:r>
              <a:r>
                <a:rPr lang="ru-RU" sz="1200" dirty="0">
                  <a:latin typeface="FSRAILWAY Book" panose="020B0503040504020204" pitchFamily="34" charset="0"/>
                </a:rPr>
                <a:t>а</a:t>
              </a:r>
            </a:p>
          </p:txBody>
        </p:sp>
      </p:grpSp>
      <p:cxnSp>
        <p:nvCxnSpPr>
          <p:cNvPr id="117" name="Прямая соединительная линия 116">
            <a:extLst>
              <a:ext uri="{FF2B5EF4-FFF2-40B4-BE49-F238E27FC236}">
                <a16:creationId xmlns:a16="http://schemas.microsoft.com/office/drawing/2014/main" id="{E2055507-5583-2701-ED89-7AE111147E8A}"/>
              </a:ext>
            </a:extLst>
          </p:cNvPr>
          <p:cNvCxnSpPr>
            <a:cxnSpLocks/>
          </p:cNvCxnSpPr>
          <p:nvPr userDrawn="1"/>
        </p:nvCxnSpPr>
        <p:spPr>
          <a:xfrm>
            <a:off x="9965113" y="3504349"/>
            <a:ext cx="1787721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A46D6B46-339D-12E4-F280-02DE5A68667D}"/>
              </a:ext>
            </a:extLst>
          </p:cNvPr>
          <p:cNvCxnSpPr>
            <a:cxnSpLocks/>
          </p:cNvCxnSpPr>
          <p:nvPr userDrawn="1"/>
        </p:nvCxnSpPr>
        <p:spPr>
          <a:xfrm flipH="1">
            <a:off x="9569962" y="3101093"/>
            <a:ext cx="330175" cy="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57153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93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етал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E1ECB75-E8CC-63FC-7991-C8FF8691F0F4}"/>
              </a:ext>
            </a:extLst>
          </p:cNvPr>
          <p:cNvSpPr txBox="1"/>
          <p:nvPr userDrawn="1"/>
        </p:nvSpPr>
        <p:spPr>
          <a:xfrm>
            <a:off x="768837" y="312103"/>
            <a:ext cx="2853795" cy="7309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15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rPr>
              <a:t>/ ДЕТАЛИ</a:t>
            </a:r>
          </a:p>
        </p:txBody>
      </p:sp>
      <p:cxnSp>
        <p:nvCxnSpPr>
          <p:cNvPr id="2" name="Прямая соединительная линия 1">
            <a:extLst>
              <a:ext uri="{FF2B5EF4-FFF2-40B4-BE49-F238E27FC236}">
                <a16:creationId xmlns:a16="http://schemas.microsoft.com/office/drawing/2014/main" id="{F80DFCB4-FE89-465F-5CBB-DB74D51E2B79}"/>
              </a:ext>
            </a:extLst>
          </p:cNvPr>
          <p:cNvCxnSpPr>
            <a:cxnSpLocks/>
          </p:cNvCxnSpPr>
          <p:nvPr userDrawn="1"/>
        </p:nvCxnSpPr>
        <p:spPr>
          <a:xfrm flipV="1">
            <a:off x="11589750" y="4436077"/>
            <a:ext cx="0" cy="1402491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4C08E90-1131-B0C4-03EA-84317E547B04}"/>
              </a:ext>
            </a:extLst>
          </p:cNvPr>
          <p:cNvSpPr txBox="1"/>
          <p:nvPr userDrawn="1"/>
        </p:nvSpPr>
        <p:spPr>
          <a:xfrm>
            <a:off x="8613621" y="4367026"/>
            <a:ext cx="289268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ts val="1400"/>
              </a:spcBef>
              <a:spcAft>
                <a:spcPts val="600"/>
              </a:spcAft>
            </a:pPr>
            <a:r>
              <a:rPr lang="ru-RU" sz="1400" spc="200" dirty="0">
                <a:latin typeface="RussianRail G Pro Medium" panose="02000503040000020004" pitchFamily="2" charset="0"/>
              </a:rPr>
              <a:t>НОМЕР СЛАЙДА</a:t>
            </a:r>
            <a:br>
              <a:rPr lang="ru-RU" sz="1400" b="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</a:br>
            <a:r>
              <a:rPr lang="ru-RU" sz="14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если необходимо пронумеровать слайды, скопируйте номер на этом (</a:t>
            </a:r>
            <a:r>
              <a:rPr lang="en-US" sz="1400" b="1" kern="1200" dirty="0">
                <a:latin typeface="FSRAILWAY Book" panose="020B0503040504020204" pitchFamily="34" charset="0"/>
                <a:ea typeface="+mn-ea"/>
                <a:cs typeface="+mn-cs"/>
              </a:rPr>
              <a:t>CTRL+C</a:t>
            </a:r>
            <a:r>
              <a:rPr lang="ru-RU" sz="14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) </a:t>
            </a:r>
            <a:r>
              <a:rPr lang="ru-RU" sz="1400" dirty="0">
                <a:solidFill>
                  <a:srgbClr val="3C3C3B"/>
                </a:solidFill>
                <a:latin typeface="FSRAILWAY Book" panose="020B0503040504020204" pitchFamily="34" charset="0"/>
              </a:rPr>
              <a:t>и вставьте</a:t>
            </a:r>
            <a:br>
              <a:rPr lang="ru-RU" sz="1400" dirty="0">
                <a:solidFill>
                  <a:srgbClr val="3C3C3B"/>
                </a:solidFill>
                <a:latin typeface="FSRAILWAY Book" panose="020B0503040504020204" pitchFamily="34" charset="0"/>
              </a:rPr>
            </a:br>
            <a:r>
              <a:rPr lang="ru-RU" sz="1400" dirty="0">
                <a:solidFill>
                  <a:srgbClr val="3C3C3B"/>
                </a:solidFill>
                <a:latin typeface="FSRAILWAY Book" panose="020B0503040504020204" pitchFamily="34" charset="0"/>
              </a:rPr>
              <a:t>на другие</a:t>
            </a:r>
            <a:r>
              <a:rPr lang="ru-RU" sz="14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(</a:t>
            </a:r>
            <a:r>
              <a:rPr lang="en-US" sz="1400" b="1" dirty="0">
                <a:latin typeface="FSRAILWAY Book" panose="020B0503040504020204" pitchFamily="34" charset="0"/>
              </a:rPr>
              <a:t>CTRL+V</a:t>
            </a:r>
            <a:r>
              <a:rPr lang="ru-RU" sz="14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)</a:t>
            </a:r>
            <a:r>
              <a:rPr lang="ru-RU" sz="1400" dirty="0">
                <a:solidFill>
                  <a:srgbClr val="3C3C3B"/>
                </a:solidFill>
                <a:latin typeface="FSRAILWAY Book" panose="020B0503040504020204" pitchFamily="34" charset="0"/>
              </a:rPr>
              <a:t>:</a:t>
            </a:r>
            <a:endParaRPr lang="ru-RU" sz="1200" b="0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B2AE2E6-EFA3-C294-81FE-F2058D9FCB31}"/>
              </a:ext>
            </a:extLst>
          </p:cNvPr>
          <p:cNvSpPr txBox="1"/>
          <p:nvPr userDrawn="1"/>
        </p:nvSpPr>
        <p:spPr>
          <a:xfrm>
            <a:off x="768836" y="1530090"/>
            <a:ext cx="399142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1400"/>
              </a:spcBef>
              <a:spcAft>
                <a:spcPts val="600"/>
              </a:spcAft>
            </a:pPr>
            <a:r>
              <a:rPr lang="ru-RU" sz="1400" spc="200" dirty="0">
                <a:latin typeface="RussianRail G Pro Medium" panose="02000503040000020004" pitchFamily="2" charset="0"/>
              </a:rPr>
              <a:t>ИКОНКИ ПРИЛОЖЕНИЙ</a:t>
            </a:r>
            <a:br>
              <a:rPr lang="ru-RU" sz="1400" b="0" kern="1200" spc="200" dirty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</a:br>
            <a:r>
              <a:rPr lang="ru-RU" sz="1400" b="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используйте только цветные либо только черно-белые иконки на одном слайде</a:t>
            </a:r>
            <a:endParaRPr lang="ru-RU" sz="1200" b="0" kern="1200" dirty="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57516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Фирменная рамка №1 (макс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Рисунок 39">
            <a:extLst>
              <a:ext uri="{FF2B5EF4-FFF2-40B4-BE49-F238E27FC236}">
                <a16:creationId xmlns:a16="http://schemas.microsoft.com/office/drawing/2014/main" id="{75B9B551-557E-0FC0-DABE-233D94A7C03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-3944938" y="-1"/>
            <a:ext cx="16136938" cy="6738897"/>
          </a:xfrm>
          <a:custGeom>
            <a:avLst/>
            <a:gdLst>
              <a:gd name="connsiteX0" fmla="*/ 0 w 16136938"/>
              <a:gd name="connsiteY0" fmla="*/ 0 h 6858000"/>
              <a:gd name="connsiteX1" fmla="*/ 16136938 w 16136938"/>
              <a:gd name="connsiteY1" fmla="*/ 0 h 6858000"/>
              <a:gd name="connsiteX2" fmla="*/ 16136938 w 16136938"/>
              <a:gd name="connsiteY2" fmla="*/ 6858000 h 6858000"/>
              <a:gd name="connsiteX3" fmla="*/ 0 w 16136938"/>
              <a:gd name="connsiteY3" fmla="*/ 6858000 h 6858000"/>
              <a:gd name="connsiteX4" fmla="*/ 0 w 16136938"/>
              <a:gd name="connsiteY4" fmla="*/ 0 h 6858000"/>
              <a:gd name="connsiteX0" fmla="*/ 0 w 16136938"/>
              <a:gd name="connsiteY0" fmla="*/ 0 h 6858000"/>
              <a:gd name="connsiteX1" fmla="*/ 10421474 w 16136938"/>
              <a:gd name="connsiteY1" fmla="*/ 0 h 6858000"/>
              <a:gd name="connsiteX2" fmla="*/ 16136938 w 16136938"/>
              <a:gd name="connsiteY2" fmla="*/ 0 h 6858000"/>
              <a:gd name="connsiteX3" fmla="*/ 16136938 w 16136938"/>
              <a:gd name="connsiteY3" fmla="*/ 6858000 h 6858000"/>
              <a:gd name="connsiteX4" fmla="*/ 0 w 16136938"/>
              <a:gd name="connsiteY4" fmla="*/ 6858000 h 6858000"/>
              <a:gd name="connsiteX5" fmla="*/ 0 w 16136938"/>
              <a:gd name="connsiteY5" fmla="*/ 0 h 6858000"/>
              <a:gd name="connsiteX0" fmla="*/ 0 w 16136938"/>
              <a:gd name="connsiteY0" fmla="*/ 7 h 6858007"/>
              <a:gd name="connsiteX1" fmla="*/ 5645004 w 16136938"/>
              <a:gd name="connsiteY1" fmla="*/ 6266695 h 6858007"/>
              <a:gd name="connsiteX2" fmla="*/ 10421474 w 16136938"/>
              <a:gd name="connsiteY2" fmla="*/ 7 h 6858007"/>
              <a:gd name="connsiteX3" fmla="*/ 16136938 w 16136938"/>
              <a:gd name="connsiteY3" fmla="*/ 7 h 6858007"/>
              <a:gd name="connsiteX4" fmla="*/ 16136938 w 16136938"/>
              <a:gd name="connsiteY4" fmla="*/ 6858007 h 6858007"/>
              <a:gd name="connsiteX5" fmla="*/ 0 w 16136938"/>
              <a:gd name="connsiteY5" fmla="*/ 6858007 h 6858007"/>
              <a:gd name="connsiteX6" fmla="*/ 0 w 16136938"/>
              <a:gd name="connsiteY6" fmla="*/ 7 h 6858007"/>
              <a:gd name="connsiteX0" fmla="*/ 0 w 16136938"/>
              <a:gd name="connsiteY0" fmla="*/ 7 h 6858007"/>
              <a:gd name="connsiteX1" fmla="*/ 5616429 w 16136938"/>
              <a:gd name="connsiteY1" fmla="*/ 6415920 h 6858007"/>
              <a:gd name="connsiteX2" fmla="*/ 10421474 w 16136938"/>
              <a:gd name="connsiteY2" fmla="*/ 7 h 6858007"/>
              <a:gd name="connsiteX3" fmla="*/ 16136938 w 16136938"/>
              <a:gd name="connsiteY3" fmla="*/ 7 h 6858007"/>
              <a:gd name="connsiteX4" fmla="*/ 16136938 w 16136938"/>
              <a:gd name="connsiteY4" fmla="*/ 6858007 h 6858007"/>
              <a:gd name="connsiteX5" fmla="*/ 0 w 16136938"/>
              <a:gd name="connsiteY5" fmla="*/ 6858007 h 6858007"/>
              <a:gd name="connsiteX6" fmla="*/ 0 w 16136938"/>
              <a:gd name="connsiteY6" fmla="*/ 7 h 6858007"/>
              <a:gd name="connsiteX0" fmla="*/ 8709 w 16136938"/>
              <a:gd name="connsiteY0" fmla="*/ 6165669 h 6858000"/>
              <a:gd name="connsiteX1" fmla="*/ 5616429 w 16136938"/>
              <a:gd name="connsiteY1" fmla="*/ 6415913 h 6858000"/>
              <a:gd name="connsiteX2" fmla="*/ 10421474 w 16136938"/>
              <a:gd name="connsiteY2" fmla="*/ 0 h 6858000"/>
              <a:gd name="connsiteX3" fmla="*/ 16136938 w 16136938"/>
              <a:gd name="connsiteY3" fmla="*/ 0 h 6858000"/>
              <a:gd name="connsiteX4" fmla="*/ 16136938 w 16136938"/>
              <a:gd name="connsiteY4" fmla="*/ 6858000 h 6858000"/>
              <a:gd name="connsiteX5" fmla="*/ 0 w 16136938"/>
              <a:gd name="connsiteY5" fmla="*/ 6858000 h 6858000"/>
              <a:gd name="connsiteX6" fmla="*/ 8709 w 16136938"/>
              <a:gd name="connsiteY6" fmla="*/ 6165669 h 6858000"/>
              <a:gd name="connsiteX0" fmla="*/ 253184 w 16136938"/>
              <a:gd name="connsiteY0" fmla="*/ 6479994 h 6858000"/>
              <a:gd name="connsiteX1" fmla="*/ 5616429 w 16136938"/>
              <a:gd name="connsiteY1" fmla="*/ 6415913 h 6858000"/>
              <a:gd name="connsiteX2" fmla="*/ 10421474 w 16136938"/>
              <a:gd name="connsiteY2" fmla="*/ 0 h 6858000"/>
              <a:gd name="connsiteX3" fmla="*/ 16136938 w 16136938"/>
              <a:gd name="connsiteY3" fmla="*/ 0 h 6858000"/>
              <a:gd name="connsiteX4" fmla="*/ 16136938 w 16136938"/>
              <a:gd name="connsiteY4" fmla="*/ 6858000 h 6858000"/>
              <a:gd name="connsiteX5" fmla="*/ 0 w 16136938"/>
              <a:gd name="connsiteY5" fmla="*/ 6858000 h 6858000"/>
              <a:gd name="connsiteX6" fmla="*/ 253184 w 16136938"/>
              <a:gd name="connsiteY6" fmla="*/ 6479994 h 6858000"/>
              <a:gd name="connsiteX0" fmla="*/ 2359 w 16136938"/>
              <a:gd name="connsiteY0" fmla="*/ 6419669 h 6858000"/>
              <a:gd name="connsiteX1" fmla="*/ 5616429 w 16136938"/>
              <a:gd name="connsiteY1" fmla="*/ 6415913 h 6858000"/>
              <a:gd name="connsiteX2" fmla="*/ 10421474 w 16136938"/>
              <a:gd name="connsiteY2" fmla="*/ 0 h 6858000"/>
              <a:gd name="connsiteX3" fmla="*/ 16136938 w 16136938"/>
              <a:gd name="connsiteY3" fmla="*/ 0 h 6858000"/>
              <a:gd name="connsiteX4" fmla="*/ 16136938 w 16136938"/>
              <a:gd name="connsiteY4" fmla="*/ 6858000 h 6858000"/>
              <a:gd name="connsiteX5" fmla="*/ 0 w 16136938"/>
              <a:gd name="connsiteY5" fmla="*/ 6858000 h 6858000"/>
              <a:gd name="connsiteX6" fmla="*/ 2359 w 16136938"/>
              <a:gd name="connsiteY6" fmla="*/ 6419669 h 6858000"/>
              <a:gd name="connsiteX0" fmla="*/ 2359 w 16136938"/>
              <a:gd name="connsiteY0" fmla="*/ 6419669 h 6858000"/>
              <a:gd name="connsiteX1" fmla="*/ 5616429 w 16136938"/>
              <a:gd name="connsiteY1" fmla="*/ 6415913 h 6858000"/>
              <a:gd name="connsiteX2" fmla="*/ 10421474 w 16136938"/>
              <a:gd name="connsiteY2" fmla="*/ 0 h 6858000"/>
              <a:gd name="connsiteX3" fmla="*/ 16136938 w 16136938"/>
              <a:gd name="connsiteY3" fmla="*/ 0 h 6858000"/>
              <a:gd name="connsiteX4" fmla="*/ 16136938 w 16136938"/>
              <a:gd name="connsiteY4" fmla="*/ 6738897 h 6858000"/>
              <a:gd name="connsiteX5" fmla="*/ 0 w 16136938"/>
              <a:gd name="connsiteY5" fmla="*/ 6858000 h 6858000"/>
              <a:gd name="connsiteX6" fmla="*/ 2359 w 16136938"/>
              <a:gd name="connsiteY6" fmla="*/ 6419669 h 6858000"/>
              <a:gd name="connsiteX0" fmla="*/ 2359 w 16136938"/>
              <a:gd name="connsiteY0" fmla="*/ 6419669 h 6738897"/>
              <a:gd name="connsiteX1" fmla="*/ 5616429 w 16136938"/>
              <a:gd name="connsiteY1" fmla="*/ 6415913 h 6738897"/>
              <a:gd name="connsiteX2" fmla="*/ 10421474 w 16136938"/>
              <a:gd name="connsiteY2" fmla="*/ 0 h 6738897"/>
              <a:gd name="connsiteX3" fmla="*/ 16136938 w 16136938"/>
              <a:gd name="connsiteY3" fmla="*/ 0 h 6738897"/>
              <a:gd name="connsiteX4" fmla="*/ 16136938 w 16136938"/>
              <a:gd name="connsiteY4" fmla="*/ 6738897 h 6738897"/>
              <a:gd name="connsiteX5" fmla="*/ 0 w 16136938"/>
              <a:gd name="connsiteY5" fmla="*/ 6738897 h 6738897"/>
              <a:gd name="connsiteX6" fmla="*/ 2359 w 16136938"/>
              <a:gd name="connsiteY6" fmla="*/ 6419669 h 673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136938" h="6738897">
                <a:moveTo>
                  <a:pt x="2359" y="6419669"/>
                </a:moveTo>
                <a:lnTo>
                  <a:pt x="5616429" y="6415913"/>
                </a:lnTo>
                <a:lnTo>
                  <a:pt x="10421474" y="0"/>
                </a:lnTo>
                <a:lnTo>
                  <a:pt x="16136938" y="0"/>
                </a:lnTo>
                <a:lnTo>
                  <a:pt x="16136938" y="6738897"/>
                </a:lnTo>
                <a:lnTo>
                  <a:pt x="0" y="6738897"/>
                </a:lnTo>
                <a:cubicBezTo>
                  <a:pt x="786" y="6592787"/>
                  <a:pt x="1573" y="6565779"/>
                  <a:pt x="2359" y="6419669"/>
                </a:cubicBezTo>
                <a:close/>
              </a:path>
            </a:pathLst>
          </a:custGeom>
        </p:spPr>
        <p:txBody>
          <a:bodyPr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2400" u="none" kern="120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A8789DA2-17B1-AC79-A6C2-F48069E8BB38}"/>
              </a:ext>
            </a:extLst>
          </p:cNvPr>
          <p:cNvCxnSpPr>
            <a:cxnSpLocks/>
          </p:cNvCxnSpPr>
          <p:nvPr userDrawn="1"/>
        </p:nvCxnSpPr>
        <p:spPr>
          <a:xfrm rot="16200000" flipV="1">
            <a:off x="-362841" y="6931876"/>
            <a:ext cx="0" cy="373092"/>
          </a:xfrm>
          <a:prstGeom prst="line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7">
            <a:extLst>
              <a:ext uri="{FF2B5EF4-FFF2-40B4-BE49-F238E27FC236}">
                <a16:creationId xmlns:a16="http://schemas.microsoft.com/office/drawing/2014/main" id="{EFC5C786-A874-9BED-6876-C6EF26ED44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0736" y="365125"/>
            <a:ext cx="3563450" cy="1325563"/>
          </a:xfrm>
        </p:spPr>
        <p:txBody>
          <a:bodyPr anchor="t">
            <a:normAutofit/>
          </a:bodyPr>
          <a:lstStyle>
            <a:lvl1pPr>
              <a:defRPr lang="ru-RU" sz="16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sz="2000" dirty="0"/>
              <a:t>НАИМЕНОВАНИЕ ПРОГРАММЫ</a:t>
            </a:r>
            <a:br>
              <a:rPr lang="ru-RU" sz="2000" dirty="0"/>
            </a:br>
            <a:r>
              <a:rPr lang="ru-RU" sz="2000" dirty="0"/>
              <a:t>С ДАТОЙ УТВЕРЖДЕНИЯ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3668D82-859E-F89D-1EE0-C45B5AA4EC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99622" y="445891"/>
            <a:ext cx="2453212" cy="523011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6963EC34-8752-3040-05E2-85907C80AEC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0736" y="1792233"/>
            <a:ext cx="3495718" cy="475276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ru-RU" sz="1000" b="0" i="0" kern="1200" spc="0" baseline="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r>
              <a:rPr lang="ru-RU" sz="1000" b="1" dirty="0"/>
              <a:t>Модуль, раздел</a:t>
            </a:r>
            <a:endParaRPr lang="ru-RU" sz="1000" dirty="0"/>
          </a:p>
        </p:txBody>
      </p:sp>
      <p:sp>
        <p:nvSpPr>
          <p:cNvPr id="6" name="Текст 4">
            <a:extLst>
              <a:ext uri="{FF2B5EF4-FFF2-40B4-BE49-F238E27FC236}">
                <a16:creationId xmlns:a16="http://schemas.microsoft.com/office/drawing/2014/main" id="{C868D604-3AB8-1593-327A-FFDFD6CF4E8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0736" y="2369054"/>
            <a:ext cx="3495718" cy="140393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ru-RU" sz="1000" b="0" i="0" kern="1200" spc="0" baseline="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>
              <a:lnSpc>
                <a:spcPct val="110000"/>
              </a:lnSpc>
            </a:pPr>
            <a:r>
              <a:rPr lang="ru-RU" sz="1000" b="1" dirty="0"/>
              <a:t>Название учебного занятия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1148195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Фирменная рамка №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C5B84-D344-DE33-F5D5-561A35B05A02}"/>
              </a:ext>
            </a:extLst>
          </p:cNvPr>
          <p:cNvGrpSpPr/>
          <p:nvPr userDrawn="1"/>
        </p:nvGrpSpPr>
        <p:grpSpPr>
          <a:xfrm>
            <a:off x="-2577" y="5645222"/>
            <a:ext cx="10454677" cy="782133"/>
            <a:chOff x="-2326637" y="441324"/>
            <a:chExt cx="13054060" cy="976597"/>
          </a:xfrm>
          <a:solidFill>
            <a:srgbClr val="E5E5E5"/>
          </a:solidFill>
        </p:grpSpPr>
        <p:sp>
          <p:nvSpPr>
            <p:cNvPr id="11" name="Прямоугольник 2">
              <a:extLst>
                <a:ext uri="{FF2B5EF4-FFF2-40B4-BE49-F238E27FC236}">
                  <a16:creationId xmlns:a16="http://schemas.microsoft.com/office/drawing/2014/main" id="{CF04A34F-0222-37F2-C529-7640B6E668A8}"/>
                </a:ext>
              </a:extLst>
            </p:cNvPr>
            <p:cNvSpPr/>
            <p:nvPr/>
          </p:nvSpPr>
          <p:spPr>
            <a:xfrm>
              <a:off x="-2326637" y="442166"/>
              <a:ext cx="12179232" cy="975755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0 w 24015599"/>
                <a:gd name="connsiteY0" fmla="*/ 16467 h 3668995"/>
                <a:gd name="connsiteX1" fmla="*/ 24015599 w 24015599"/>
                <a:gd name="connsiteY1" fmla="*/ 0 h 3668995"/>
                <a:gd name="connsiteX2" fmla="*/ 21261193 w 24015599"/>
                <a:gd name="connsiteY2" fmla="*/ 3664326 h 3668995"/>
                <a:gd name="connsiteX3" fmla="*/ 13866058 w 24015599"/>
                <a:gd name="connsiteY3" fmla="*/ 3668995 h 3668995"/>
                <a:gd name="connsiteX4" fmla="*/ 0 w 24015599"/>
                <a:gd name="connsiteY4" fmla="*/ 16467 h 3668995"/>
                <a:gd name="connsiteX0" fmla="*/ 0 w 40984827"/>
                <a:gd name="connsiteY0" fmla="*/ 0 h 3672170"/>
                <a:gd name="connsiteX1" fmla="*/ 40984827 w 40984827"/>
                <a:gd name="connsiteY1" fmla="*/ 3175 h 3672170"/>
                <a:gd name="connsiteX2" fmla="*/ 38230421 w 40984827"/>
                <a:gd name="connsiteY2" fmla="*/ 3667501 h 3672170"/>
                <a:gd name="connsiteX3" fmla="*/ 30835286 w 40984827"/>
                <a:gd name="connsiteY3" fmla="*/ 3672170 h 3672170"/>
                <a:gd name="connsiteX4" fmla="*/ 0 w 40984827"/>
                <a:gd name="connsiteY4" fmla="*/ 0 h 3672170"/>
                <a:gd name="connsiteX0" fmla="*/ 0 w 40984827"/>
                <a:gd name="connsiteY0" fmla="*/ 0 h 3711451"/>
                <a:gd name="connsiteX1" fmla="*/ 40984827 w 40984827"/>
                <a:gd name="connsiteY1" fmla="*/ 3175 h 3711451"/>
                <a:gd name="connsiteX2" fmla="*/ 38230421 w 40984827"/>
                <a:gd name="connsiteY2" fmla="*/ 3667501 h 3711451"/>
                <a:gd name="connsiteX3" fmla="*/ 11136056 w 40984827"/>
                <a:gd name="connsiteY3" fmla="*/ 3711451 h 3711451"/>
                <a:gd name="connsiteX4" fmla="*/ 0 w 40984827"/>
                <a:gd name="connsiteY4" fmla="*/ 0 h 3711451"/>
                <a:gd name="connsiteX0" fmla="*/ 0 w 40984827"/>
                <a:gd name="connsiteY0" fmla="*/ 0 h 3667501"/>
                <a:gd name="connsiteX1" fmla="*/ 40984827 w 40984827"/>
                <a:gd name="connsiteY1" fmla="*/ 3175 h 3667501"/>
                <a:gd name="connsiteX2" fmla="*/ 38230421 w 40984827"/>
                <a:gd name="connsiteY2" fmla="*/ 3667501 h 3667501"/>
                <a:gd name="connsiteX3" fmla="*/ 6265258 w 40984827"/>
                <a:gd name="connsiteY3" fmla="*/ 2375910 h 3667501"/>
                <a:gd name="connsiteX4" fmla="*/ 0 w 40984827"/>
                <a:gd name="connsiteY4" fmla="*/ 0 h 3667501"/>
                <a:gd name="connsiteX0" fmla="*/ 0 w 40984827"/>
                <a:gd name="connsiteY0" fmla="*/ 0 h 3691812"/>
                <a:gd name="connsiteX1" fmla="*/ 40984827 w 40984827"/>
                <a:gd name="connsiteY1" fmla="*/ 3175 h 3691812"/>
                <a:gd name="connsiteX2" fmla="*/ 38230421 w 40984827"/>
                <a:gd name="connsiteY2" fmla="*/ 3667501 h 3691812"/>
                <a:gd name="connsiteX3" fmla="*/ 39281 w 40984827"/>
                <a:gd name="connsiteY3" fmla="*/ 3691812 h 3691812"/>
                <a:gd name="connsiteX4" fmla="*/ 0 w 40984827"/>
                <a:gd name="connsiteY4" fmla="*/ 0 h 3691812"/>
                <a:gd name="connsiteX0" fmla="*/ 5056167 w 46040994"/>
                <a:gd name="connsiteY0" fmla="*/ 0 h 3691812"/>
                <a:gd name="connsiteX1" fmla="*/ 46040994 w 46040994"/>
                <a:gd name="connsiteY1" fmla="*/ 3175 h 3691812"/>
                <a:gd name="connsiteX2" fmla="*/ 43286588 w 46040994"/>
                <a:gd name="connsiteY2" fmla="*/ 3667501 h 3691812"/>
                <a:gd name="connsiteX3" fmla="*/ 0 w 46040994"/>
                <a:gd name="connsiteY3" fmla="*/ 3691812 h 3691812"/>
                <a:gd name="connsiteX4" fmla="*/ 5056167 w 46040994"/>
                <a:gd name="connsiteY4" fmla="*/ 0 h 3691812"/>
                <a:gd name="connsiteX0" fmla="*/ 20665 w 46040994"/>
                <a:gd name="connsiteY0" fmla="*/ 11810 h 3688635"/>
                <a:gd name="connsiteX1" fmla="*/ 46040994 w 46040994"/>
                <a:gd name="connsiteY1" fmla="*/ -2 h 3688635"/>
                <a:gd name="connsiteX2" fmla="*/ 43286588 w 46040994"/>
                <a:gd name="connsiteY2" fmla="*/ 3664324 h 3688635"/>
                <a:gd name="connsiteX3" fmla="*/ 0 w 46040994"/>
                <a:gd name="connsiteY3" fmla="*/ 3688635 h 3688635"/>
                <a:gd name="connsiteX4" fmla="*/ 20665 w 46040994"/>
                <a:gd name="connsiteY4" fmla="*/ 11810 h 368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40994" h="3688635">
                  <a:moveTo>
                    <a:pt x="20665" y="11810"/>
                  </a:moveTo>
                  <a:lnTo>
                    <a:pt x="46040994" y="-2"/>
                  </a:lnTo>
                  <a:lnTo>
                    <a:pt x="43286588" y="3664324"/>
                  </a:lnTo>
                  <a:lnTo>
                    <a:pt x="0" y="3688635"/>
                  </a:lnTo>
                  <a:lnTo>
                    <a:pt x="20665" y="1181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2">
              <a:extLst>
                <a:ext uri="{FF2B5EF4-FFF2-40B4-BE49-F238E27FC236}">
                  <a16:creationId xmlns:a16="http://schemas.microsoft.com/office/drawing/2014/main" id="{9E1F189C-B946-8E16-45CF-EB86D90CB4DE}"/>
                </a:ext>
              </a:extLst>
            </p:cNvPr>
            <p:cNvSpPr/>
            <p:nvPr userDrawn="1"/>
          </p:nvSpPr>
          <p:spPr>
            <a:xfrm>
              <a:off x="9620098" y="441744"/>
              <a:ext cx="512789" cy="483951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585" h="3659521">
                  <a:moveTo>
                    <a:pt x="2728586" y="6299"/>
                  </a:moveTo>
                  <a:lnTo>
                    <a:pt x="3877585" y="0"/>
                  </a:lnTo>
                  <a:lnTo>
                    <a:pt x="1123178" y="3654851"/>
                  </a:lnTo>
                  <a:lnTo>
                    <a:pt x="0" y="3659521"/>
                  </a:lnTo>
                  <a:lnTo>
                    <a:pt x="2728586" y="6299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2">
              <a:extLst>
                <a:ext uri="{FF2B5EF4-FFF2-40B4-BE49-F238E27FC236}">
                  <a16:creationId xmlns:a16="http://schemas.microsoft.com/office/drawing/2014/main" id="{4617DC6F-98EE-EB3E-A523-B54E8C11B86C}"/>
                </a:ext>
              </a:extLst>
            </p:cNvPr>
            <p:cNvSpPr/>
            <p:nvPr userDrawn="1"/>
          </p:nvSpPr>
          <p:spPr>
            <a:xfrm>
              <a:off x="9895740" y="441744"/>
              <a:ext cx="486477" cy="483951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626" h="3659521">
                  <a:moveTo>
                    <a:pt x="2747535" y="6299"/>
                  </a:moveTo>
                  <a:lnTo>
                    <a:pt x="3678626" y="0"/>
                  </a:lnTo>
                  <a:lnTo>
                    <a:pt x="952642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2">
              <a:extLst>
                <a:ext uri="{FF2B5EF4-FFF2-40B4-BE49-F238E27FC236}">
                  <a16:creationId xmlns:a16="http://schemas.microsoft.com/office/drawing/2014/main" id="{20AF0B45-402A-2886-AAC4-47732C0DC164}"/>
                </a:ext>
              </a:extLst>
            </p:cNvPr>
            <p:cNvSpPr/>
            <p:nvPr userDrawn="1"/>
          </p:nvSpPr>
          <p:spPr>
            <a:xfrm>
              <a:off x="10146409" y="442578"/>
              <a:ext cx="425825" cy="485675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747535 w 3219987"/>
                <a:gd name="connsiteY0" fmla="*/ 0 h 3653222"/>
                <a:gd name="connsiteX1" fmla="*/ 3219987 w 3219987"/>
                <a:gd name="connsiteY1" fmla="*/ 17710 h 3653222"/>
                <a:gd name="connsiteX2" fmla="*/ 782106 w 3219987"/>
                <a:gd name="connsiteY2" fmla="*/ 3648552 h 3653222"/>
                <a:gd name="connsiteX3" fmla="*/ 0 w 3219987"/>
                <a:gd name="connsiteY3" fmla="*/ 3653222 h 3653222"/>
                <a:gd name="connsiteX4" fmla="*/ 2747535 w 3219987"/>
                <a:gd name="connsiteY4" fmla="*/ 0 h 3653222"/>
                <a:gd name="connsiteX0" fmla="*/ 2747535 w 3219987"/>
                <a:gd name="connsiteY0" fmla="*/ 0 h 3653222"/>
                <a:gd name="connsiteX1" fmla="*/ 3219987 w 3219987"/>
                <a:gd name="connsiteY1" fmla="*/ 17710 h 3653222"/>
                <a:gd name="connsiteX2" fmla="*/ 590037 w 3219987"/>
                <a:gd name="connsiteY2" fmla="*/ 3648549 h 3653222"/>
                <a:gd name="connsiteX3" fmla="*/ 0 w 3219987"/>
                <a:gd name="connsiteY3" fmla="*/ 3653222 h 3653222"/>
                <a:gd name="connsiteX4" fmla="*/ 2747535 w 3219987"/>
                <a:gd name="connsiteY4" fmla="*/ 0 h 3653222"/>
                <a:gd name="connsiteX0" fmla="*/ 2747535 w 3219987"/>
                <a:gd name="connsiteY0" fmla="*/ 0 h 3672557"/>
                <a:gd name="connsiteX1" fmla="*/ 3219987 w 3219987"/>
                <a:gd name="connsiteY1" fmla="*/ 17710 h 3672557"/>
                <a:gd name="connsiteX2" fmla="*/ 469994 w 3219987"/>
                <a:gd name="connsiteY2" fmla="*/ 3672557 h 3672557"/>
                <a:gd name="connsiteX3" fmla="*/ 0 w 3219987"/>
                <a:gd name="connsiteY3" fmla="*/ 3653222 h 3672557"/>
                <a:gd name="connsiteX4" fmla="*/ 2747535 w 3219987"/>
                <a:gd name="connsiteY4" fmla="*/ 0 h 367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9987" h="3672557">
                  <a:moveTo>
                    <a:pt x="2747535" y="0"/>
                  </a:moveTo>
                  <a:lnTo>
                    <a:pt x="3219987" y="17710"/>
                  </a:lnTo>
                  <a:lnTo>
                    <a:pt x="469994" y="3672557"/>
                  </a:lnTo>
                  <a:lnTo>
                    <a:pt x="0" y="3653222"/>
                  </a:lnTo>
                  <a:lnTo>
                    <a:pt x="2747535" y="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2">
              <a:extLst>
                <a:ext uri="{FF2B5EF4-FFF2-40B4-BE49-F238E27FC236}">
                  <a16:creationId xmlns:a16="http://schemas.microsoft.com/office/drawing/2014/main" id="{B3A798F6-A7B7-84DC-21DF-72833A7F3910}"/>
                </a:ext>
              </a:extLst>
            </p:cNvPr>
            <p:cNvSpPr/>
            <p:nvPr userDrawn="1"/>
          </p:nvSpPr>
          <p:spPr>
            <a:xfrm>
              <a:off x="10345778" y="441324"/>
              <a:ext cx="381645" cy="483753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103285 w 2863840"/>
                <a:gd name="connsiteY0" fmla="*/ 6299 h 3654851"/>
                <a:gd name="connsiteX1" fmla="*/ 2863840 w 2863840"/>
                <a:gd name="connsiteY1" fmla="*/ 0 h 3654851"/>
                <a:gd name="connsiteX2" fmla="*/ 137856 w 2863840"/>
                <a:gd name="connsiteY2" fmla="*/ 3654851 h 3654851"/>
                <a:gd name="connsiteX3" fmla="*/ 0 w 2863840"/>
                <a:gd name="connsiteY3" fmla="*/ 3536356 h 3654851"/>
                <a:gd name="connsiteX4" fmla="*/ 2103285 w 2863840"/>
                <a:gd name="connsiteY4" fmla="*/ 6299 h 3654851"/>
                <a:gd name="connsiteX0" fmla="*/ 2216976 w 2977531"/>
                <a:gd name="connsiteY0" fmla="*/ 6299 h 3654851"/>
                <a:gd name="connsiteX1" fmla="*/ 2977531 w 2977531"/>
                <a:gd name="connsiteY1" fmla="*/ 0 h 3654851"/>
                <a:gd name="connsiteX2" fmla="*/ 251547 w 2977531"/>
                <a:gd name="connsiteY2" fmla="*/ 3654851 h 3654851"/>
                <a:gd name="connsiteX3" fmla="*/ 0 w 2977531"/>
                <a:gd name="connsiteY3" fmla="*/ 3631098 h 3654851"/>
                <a:gd name="connsiteX4" fmla="*/ 2216976 w 2977531"/>
                <a:gd name="connsiteY4" fmla="*/ 6299 h 3654851"/>
                <a:gd name="connsiteX0" fmla="*/ 2008542 w 2769097"/>
                <a:gd name="connsiteY0" fmla="*/ 6299 h 3654851"/>
                <a:gd name="connsiteX1" fmla="*/ 2769097 w 2769097"/>
                <a:gd name="connsiteY1" fmla="*/ 0 h 3654851"/>
                <a:gd name="connsiteX2" fmla="*/ 43113 w 2769097"/>
                <a:gd name="connsiteY2" fmla="*/ 3654851 h 3654851"/>
                <a:gd name="connsiteX3" fmla="*/ 0 w 2769097"/>
                <a:gd name="connsiteY3" fmla="*/ 3242654 h 3654851"/>
                <a:gd name="connsiteX4" fmla="*/ 2008542 w 2769097"/>
                <a:gd name="connsiteY4" fmla="*/ 6299 h 3654851"/>
                <a:gd name="connsiteX0" fmla="*/ 2245398 w 3005953"/>
                <a:gd name="connsiteY0" fmla="*/ 6299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245398 w 3005953"/>
                <a:gd name="connsiteY4" fmla="*/ 6299 h 3654851"/>
                <a:gd name="connsiteX0" fmla="*/ 2633843 w 3005953"/>
                <a:gd name="connsiteY0" fmla="*/ 15774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633843 w 3005953"/>
                <a:gd name="connsiteY4" fmla="*/ 15774 h 3654851"/>
                <a:gd name="connsiteX0" fmla="*/ 2794905 w 3005953"/>
                <a:gd name="connsiteY0" fmla="*/ 25248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794905 w 3005953"/>
                <a:gd name="connsiteY4" fmla="*/ 25248 h 3654851"/>
                <a:gd name="connsiteX0" fmla="*/ 2757008 w 3005953"/>
                <a:gd name="connsiteY0" fmla="*/ 0 h 3658026"/>
                <a:gd name="connsiteX1" fmla="*/ 3005953 w 3005953"/>
                <a:gd name="connsiteY1" fmla="*/ 3175 h 3658026"/>
                <a:gd name="connsiteX2" fmla="*/ 279969 w 3005953"/>
                <a:gd name="connsiteY2" fmla="*/ 3658026 h 3658026"/>
                <a:gd name="connsiteX3" fmla="*/ 0 w 3005953"/>
                <a:gd name="connsiteY3" fmla="*/ 3653222 h 3658026"/>
                <a:gd name="connsiteX4" fmla="*/ 2757008 w 3005953"/>
                <a:gd name="connsiteY4" fmla="*/ 0 h 3658026"/>
                <a:gd name="connsiteX0" fmla="*/ 2757008 w 2885910"/>
                <a:gd name="connsiteY0" fmla="*/ 0 h 3658026"/>
                <a:gd name="connsiteX1" fmla="*/ 2885910 w 2885910"/>
                <a:gd name="connsiteY1" fmla="*/ 3176 h 3658026"/>
                <a:gd name="connsiteX2" fmla="*/ 279969 w 2885910"/>
                <a:gd name="connsiteY2" fmla="*/ 3658026 h 3658026"/>
                <a:gd name="connsiteX3" fmla="*/ 0 w 2885910"/>
                <a:gd name="connsiteY3" fmla="*/ 3653222 h 3658026"/>
                <a:gd name="connsiteX4" fmla="*/ 2757008 w 2885910"/>
                <a:gd name="connsiteY4" fmla="*/ 0 h 3658026"/>
                <a:gd name="connsiteX0" fmla="*/ 2757008 w 2885910"/>
                <a:gd name="connsiteY0" fmla="*/ 0 h 3658026"/>
                <a:gd name="connsiteX1" fmla="*/ 2885910 w 2885910"/>
                <a:gd name="connsiteY1" fmla="*/ 3176 h 3658026"/>
                <a:gd name="connsiteX2" fmla="*/ 159924 w 2885910"/>
                <a:gd name="connsiteY2" fmla="*/ 3658026 h 3658026"/>
                <a:gd name="connsiteX3" fmla="*/ 0 w 2885910"/>
                <a:gd name="connsiteY3" fmla="*/ 3653222 h 3658026"/>
                <a:gd name="connsiteX4" fmla="*/ 2757008 w 2885910"/>
                <a:gd name="connsiteY4" fmla="*/ 0 h 36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5910" h="3658026">
                  <a:moveTo>
                    <a:pt x="2757008" y="0"/>
                  </a:moveTo>
                  <a:lnTo>
                    <a:pt x="2885910" y="3176"/>
                  </a:lnTo>
                  <a:lnTo>
                    <a:pt x="159924" y="3658026"/>
                  </a:lnTo>
                  <a:lnTo>
                    <a:pt x="0" y="3653222"/>
                  </a:lnTo>
                  <a:lnTo>
                    <a:pt x="2757008" y="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" name="Текст 26">
            <a:extLst>
              <a:ext uri="{FF2B5EF4-FFF2-40B4-BE49-F238E27FC236}">
                <a16:creationId xmlns:a16="http://schemas.microsoft.com/office/drawing/2014/main" id="{3F9AEF52-DB3B-8989-5D1A-52A74FEB00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6774" y="2896499"/>
            <a:ext cx="3245709" cy="529054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600" b="0" i="0" kern="1200" spc="200" dirty="0" smtClean="0">
                <a:solidFill>
                  <a:schemeClr val="tx1"/>
                </a:solidFill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ЗАГЛАВНЫЕ</a:t>
            </a:r>
          </a:p>
        </p:txBody>
      </p:sp>
      <p:sp>
        <p:nvSpPr>
          <p:cNvPr id="53" name="Текст 51">
            <a:extLst>
              <a:ext uri="{FF2B5EF4-FFF2-40B4-BE49-F238E27FC236}">
                <a16:creationId xmlns:a16="http://schemas.microsoft.com/office/drawing/2014/main" id="{ECE13962-0D65-E822-5037-A909F2C6F8F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6775" y="3421748"/>
            <a:ext cx="3245709" cy="2190163"/>
          </a:xfrm>
        </p:spPr>
        <p:txBody>
          <a:bodyPr>
            <a:normAutofit/>
          </a:bodyPr>
          <a:lstStyle>
            <a:lvl1pPr marL="198438" indent="-198438">
              <a:spcBef>
                <a:spcPts val="0"/>
              </a:spcBef>
              <a:buClr>
                <a:srgbClr val="7F7F7F"/>
              </a:buClr>
              <a:buFont typeface="Wingdings" pitchFamily="2" charset="2"/>
              <a:buChar char="§"/>
              <a:tabLst/>
              <a:defRPr lang="ru-RU" sz="1400" b="0" i="0" kern="1200" spc="0" baseline="0" dirty="0" smtClean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пункт 1</a:t>
            </a:r>
          </a:p>
        </p:txBody>
      </p:sp>
      <p:sp>
        <p:nvSpPr>
          <p:cNvPr id="28" name="Текст 27">
            <a:extLst>
              <a:ext uri="{FF2B5EF4-FFF2-40B4-BE49-F238E27FC236}">
                <a16:creationId xmlns:a16="http://schemas.microsoft.com/office/drawing/2014/main" id="{4F0BCC34-FFF1-627B-EE29-08132C750B7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60094" y="2896499"/>
            <a:ext cx="3245709" cy="5325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600" b="0" i="0" kern="1200" spc="200" dirty="0" smtClean="0">
                <a:solidFill>
                  <a:schemeClr val="tx1"/>
                </a:solidFill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ЗАГЛАВНЫЕ</a:t>
            </a:r>
          </a:p>
        </p:txBody>
      </p:sp>
      <p:sp>
        <p:nvSpPr>
          <p:cNvPr id="31" name="Текст 30">
            <a:extLst>
              <a:ext uri="{FF2B5EF4-FFF2-40B4-BE49-F238E27FC236}">
                <a16:creationId xmlns:a16="http://schemas.microsoft.com/office/drawing/2014/main" id="{0928409C-24B3-2FF4-3F8E-6BC1872F810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59895" y="3429000"/>
            <a:ext cx="3241748" cy="2184854"/>
          </a:xfrm>
        </p:spPr>
        <p:txBody>
          <a:bodyPr>
            <a:normAutofit/>
          </a:bodyPr>
          <a:lstStyle>
            <a:lvl1pPr marL="177800" indent="-177800">
              <a:buClr>
                <a:srgbClr val="7F7F7F"/>
              </a:buClr>
              <a:buFont typeface="Wingdings" pitchFamily="2" charset="2"/>
              <a:buChar char="§"/>
              <a:tabLst/>
              <a:defRPr lang="ru-RU" sz="1400" b="0" i="0" kern="1200" spc="0" baseline="0" dirty="0" smtClean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пункт 1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2608247A-E265-46ED-E7C0-4160A8BDFEC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66774" y="5799564"/>
            <a:ext cx="7821614" cy="473449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400" b="0" i="0" kern="1200" dirty="0" smtClean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Примечание</a:t>
            </a:r>
          </a:p>
        </p:txBody>
      </p:sp>
      <p:sp>
        <p:nvSpPr>
          <p:cNvPr id="3" name="Заголовок 7">
            <a:extLst>
              <a:ext uri="{FF2B5EF4-FFF2-40B4-BE49-F238E27FC236}">
                <a16:creationId xmlns:a16="http://schemas.microsoft.com/office/drawing/2014/main" id="{15A766AE-3D66-90CB-7391-23A263FE16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6"/>
            <a:ext cx="10654326" cy="748780"/>
          </a:xfrm>
        </p:spPr>
        <p:txBody>
          <a:bodyPr anchor="t">
            <a:normAutofit/>
          </a:bodyPr>
          <a:lstStyle>
            <a:lvl1pPr>
              <a:defRPr lang="ru-RU" sz="40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СОДЕРЖАНИЕ ЗАНЯТИЯ С 3 ПУНКТАМИ </a:t>
            </a:r>
          </a:p>
        </p:txBody>
      </p:sp>
      <p:sp>
        <p:nvSpPr>
          <p:cNvPr id="5" name="Текст 26">
            <a:extLst>
              <a:ext uri="{FF2B5EF4-FFF2-40B4-BE49-F238E27FC236}">
                <a16:creationId xmlns:a16="http://schemas.microsoft.com/office/drawing/2014/main" id="{4B85B5CA-AB26-FAF5-52C7-D303F897753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20145" y="1159460"/>
            <a:ext cx="2600324" cy="1694932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3800" kern="1200" spc="150" baseline="0" dirty="0">
                <a:ln w="19050">
                  <a:solidFill>
                    <a:srgbClr val="FF8710"/>
                  </a:solidFill>
                </a:ln>
                <a:noFill/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ru-RU" dirty="0"/>
              <a:t>1</a:t>
            </a:r>
          </a:p>
        </p:txBody>
      </p:sp>
      <p:sp>
        <p:nvSpPr>
          <p:cNvPr id="6" name="Текст 26">
            <a:extLst>
              <a:ext uri="{FF2B5EF4-FFF2-40B4-BE49-F238E27FC236}">
                <a16:creationId xmlns:a16="http://schemas.microsoft.com/office/drawing/2014/main" id="{004EE391-E1F1-733B-B4CA-26FFC7E123A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376312" y="1159460"/>
            <a:ext cx="2600324" cy="1694932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3800" kern="1200" spc="150" baseline="0" dirty="0">
                <a:ln w="19050">
                  <a:solidFill>
                    <a:srgbClr val="FF8710"/>
                  </a:solidFill>
                </a:ln>
                <a:noFill/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ru-RU" dirty="0"/>
              <a:t>2</a:t>
            </a:r>
          </a:p>
        </p:txBody>
      </p:sp>
      <p:sp>
        <p:nvSpPr>
          <p:cNvPr id="7" name="Текст 26">
            <a:extLst>
              <a:ext uri="{FF2B5EF4-FFF2-40B4-BE49-F238E27FC236}">
                <a16:creationId xmlns:a16="http://schemas.microsoft.com/office/drawing/2014/main" id="{C92CDEF6-2775-6275-A9F9-30E101EF7BA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970031" y="1159460"/>
            <a:ext cx="2600324" cy="1694932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3800" kern="1200" spc="150" baseline="0" dirty="0">
                <a:ln w="19050">
                  <a:solidFill>
                    <a:srgbClr val="FF8710"/>
                  </a:solidFill>
                </a:ln>
                <a:noFill/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ru-RU" dirty="0"/>
              <a:t>3</a:t>
            </a:r>
          </a:p>
        </p:txBody>
      </p:sp>
      <p:sp>
        <p:nvSpPr>
          <p:cNvPr id="8" name="Текст 27">
            <a:extLst>
              <a:ext uri="{FF2B5EF4-FFF2-40B4-BE49-F238E27FC236}">
                <a16:creationId xmlns:a16="http://schemas.microsoft.com/office/drawing/2014/main" id="{5478AFB1-4C73-60A9-D190-2F8AFA4331E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970030" y="2896499"/>
            <a:ext cx="3245709" cy="5325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600" b="0" i="0" kern="1200" spc="200" dirty="0" smtClean="0">
                <a:solidFill>
                  <a:schemeClr val="tx1"/>
                </a:solidFill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ЗАГЛАВНЫЕ</a:t>
            </a:r>
          </a:p>
        </p:txBody>
      </p:sp>
      <p:sp>
        <p:nvSpPr>
          <p:cNvPr id="16" name="Текст 30">
            <a:extLst>
              <a:ext uri="{FF2B5EF4-FFF2-40B4-BE49-F238E27FC236}">
                <a16:creationId xmlns:a16="http://schemas.microsoft.com/office/drawing/2014/main" id="{01C8EE71-A24A-AA99-014D-6AE1A4B7C05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969831" y="3429000"/>
            <a:ext cx="3241748" cy="2184854"/>
          </a:xfrm>
        </p:spPr>
        <p:txBody>
          <a:bodyPr>
            <a:normAutofit/>
          </a:bodyPr>
          <a:lstStyle>
            <a:lvl1pPr marL="177800" indent="-177800">
              <a:buClr>
                <a:srgbClr val="7F7F7F"/>
              </a:buClr>
              <a:buFont typeface="Wingdings" pitchFamily="2" charset="2"/>
              <a:buChar char="§"/>
              <a:tabLst/>
              <a:defRPr lang="ru-RU" sz="1400" b="0" i="0" kern="1200" spc="0" baseline="0" dirty="0" smtClean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пункт 1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06AD6DA-7872-872A-2357-CB996F768E74}"/>
              </a:ext>
            </a:extLst>
          </p:cNvPr>
          <p:cNvSpPr/>
          <p:nvPr userDrawn="1"/>
        </p:nvSpPr>
        <p:spPr>
          <a:xfrm>
            <a:off x="839789" y="2601686"/>
            <a:ext cx="10118798" cy="270625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D7EC9E3E-F5C9-784B-F886-BF511874D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7019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AA894-2D46-F64A-8351-414ADCB564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7265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29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рменная рамка №1 (макс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Рисунок 39">
            <a:extLst>
              <a:ext uri="{FF2B5EF4-FFF2-40B4-BE49-F238E27FC236}">
                <a16:creationId xmlns:a16="http://schemas.microsoft.com/office/drawing/2014/main" id="{75B9B551-557E-0FC0-DABE-233D94A7C03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-3944938" y="-1"/>
            <a:ext cx="16136938" cy="6738897"/>
          </a:xfrm>
          <a:custGeom>
            <a:avLst/>
            <a:gdLst>
              <a:gd name="connsiteX0" fmla="*/ 0 w 16136938"/>
              <a:gd name="connsiteY0" fmla="*/ 0 h 6858000"/>
              <a:gd name="connsiteX1" fmla="*/ 16136938 w 16136938"/>
              <a:gd name="connsiteY1" fmla="*/ 0 h 6858000"/>
              <a:gd name="connsiteX2" fmla="*/ 16136938 w 16136938"/>
              <a:gd name="connsiteY2" fmla="*/ 6858000 h 6858000"/>
              <a:gd name="connsiteX3" fmla="*/ 0 w 16136938"/>
              <a:gd name="connsiteY3" fmla="*/ 6858000 h 6858000"/>
              <a:gd name="connsiteX4" fmla="*/ 0 w 16136938"/>
              <a:gd name="connsiteY4" fmla="*/ 0 h 6858000"/>
              <a:gd name="connsiteX0" fmla="*/ 0 w 16136938"/>
              <a:gd name="connsiteY0" fmla="*/ 0 h 6858000"/>
              <a:gd name="connsiteX1" fmla="*/ 10421474 w 16136938"/>
              <a:gd name="connsiteY1" fmla="*/ 0 h 6858000"/>
              <a:gd name="connsiteX2" fmla="*/ 16136938 w 16136938"/>
              <a:gd name="connsiteY2" fmla="*/ 0 h 6858000"/>
              <a:gd name="connsiteX3" fmla="*/ 16136938 w 16136938"/>
              <a:gd name="connsiteY3" fmla="*/ 6858000 h 6858000"/>
              <a:gd name="connsiteX4" fmla="*/ 0 w 16136938"/>
              <a:gd name="connsiteY4" fmla="*/ 6858000 h 6858000"/>
              <a:gd name="connsiteX5" fmla="*/ 0 w 16136938"/>
              <a:gd name="connsiteY5" fmla="*/ 0 h 6858000"/>
              <a:gd name="connsiteX0" fmla="*/ 0 w 16136938"/>
              <a:gd name="connsiteY0" fmla="*/ 7 h 6858007"/>
              <a:gd name="connsiteX1" fmla="*/ 5645004 w 16136938"/>
              <a:gd name="connsiteY1" fmla="*/ 6266695 h 6858007"/>
              <a:gd name="connsiteX2" fmla="*/ 10421474 w 16136938"/>
              <a:gd name="connsiteY2" fmla="*/ 7 h 6858007"/>
              <a:gd name="connsiteX3" fmla="*/ 16136938 w 16136938"/>
              <a:gd name="connsiteY3" fmla="*/ 7 h 6858007"/>
              <a:gd name="connsiteX4" fmla="*/ 16136938 w 16136938"/>
              <a:gd name="connsiteY4" fmla="*/ 6858007 h 6858007"/>
              <a:gd name="connsiteX5" fmla="*/ 0 w 16136938"/>
              <a:gd name="connsiteY5" fmla="*/ 6858007 h 6858007"/>
              <a:gd name="connsiteX6" fmla="*/ 0 w 16136938"/>
              <a:gd name="connsiteY6" fmla="*/ 7 h 6858007"/>
              <a:gd name="connsiteX0" fmla="*/ 0 w 16136938"/>
              <a:gd name="connsiteY0" fmla="*/ 7 h 6858007"/>
              <a:gd name="connsiteX1" fmla="*/ 5616429 w 16136938"/>
              <a:gd name="connsiteY1" fmla="*/ 6415920 h 6858007"/>
              <a:gd name="connsiteX2" fmla="*/ 10421474 w 16136938"/>
              <a:gd name="connsiteY2" fmla="*/ 7 h 6858007"/>
              <a:gd name="connsiteX3" fmla="*/ 16136938 w 16136938"/>
              <a:gd name="connsiteY3" fmla="*/ 7 h 6858007"/>
              <a:gd name="connsiteX4" fmla="*/ 16136938 w 16136938"/>
              <a:gd name="connsiteY4" fmla="*/ 6858007 h 6858007"/>
              <a:gd name="connsiteX5" fmla="*/ 0 w 16136938"/>
              <a:gd name="connsiteY5" fmla="*/ 6858007 h 6858007"/>
              <a:gd name="connsiteX6" fmla="*/ 0 w 16136938"/>
              <a:gd name="connsiteY6" fmla="*/ 7 h 6858007"/>
              <a:gd name="connsiteX0" fmla="*/ 8709 w 16136938"/>
              <a:gd name="connsiteY0" fmla="*/ 6165669 h 6858000"/>
              <a:gd name="connsiteX1" fmla="*/ 5616429 w 16136938"/>
              <a:gd name="connsiteY1" fmla="*/ 6415913 h 6858000"/>
              <a:gd name="connsiteX2" fmla="*/ 10421474 w 16136938"/>
              <a:gd name="connsiteY2" fmla="*/ 0 h 6858000"/>
              <a:gd name="connsiteX3" fmla="*/ 16136938 w 16136938"/>
              <a:gd name="connsiteY3" fmla="*/ 0 h 6858000"/>
              <a:gd name="connsiteX4" fmla="*/ 16136938 w 16136938"/>
              <a:gd name="connsiteY4" fmla="*/ 6858000 h 6858000"/>
              <a:gd name="connsiteX5" fmla="*/ 0 w 16136938"/>
              <a:gd name="connsiteY5" fmla="*/ 6858000 h 6858000"/>
              <a:gd name="connsiteX6" fmla="*/ 8709 w 16136938"/>
              <a:gd name="connsiteY6" fmla="*/ 6165669 h 6858000"/>
              <a:gd name="connsiteX0" fmla="*/ 253184 w 16136938"/>
              <a:gd name="connsiteY0" fmla="*/ 6479994 h 6858000"/>
              <a:gd name="connsiteX1" fmla="*/ 5616429 w 16136938"/>
              <a:gd name="connsiteY1" fmla="*/ 6415913 h 6858000"/>
              <a:gd name="connsiteX2" fmla="*/ 10421474 w 16136938"/>
              <a:gd name="connsiteY2" fmla="*/ 0 h 6858000"/>
              <a:gd name="connsiteX3" fmla="*/ 16136938 w 16136938"/>
              <a:gd name="connsiteY3" fmla="*/ 0 h 6858000"/>
              <a:gd name="connsiteX4" fmla="*/ 16136938 w 16136938"/>
              <a:gd name="connsiteY4" fmla="*/ 6858000 h 6858000"/>
              <a:gd name="connsiteX5" fmla="*/ 0 w 16136938"/>
              <a:gd name="connsiteY5" fmla="*/ 6858000 h 6858000"/>
              <a:gd name="connsiteX6" fmla="*/ 253184 w 16136938"/>
              <a:gd name="connsiteY6" fmla="*/ 6479994 h 6858000"/>
              <a:gd name="connsiteX0" fmla="*/ 2359 w 16136938"/>
              <a:gd name="connsiteY0" fmla="*/ 6419669 h 6858000"/>
              <a:gd name="connsiteX1" fmla="*/ 5616429 w 16136938"/>
              <a:gd name="connsiteY1" fmla="*/ 6415913 h 6858000"/>
              <a:gd name="connsiteX2" fmla="*/ 10421474 w 16136938"/>
              <a:gd name="connsiteY2" fmla="*/ 0 h 6858000"/>
              <a:gd name="connsiteX3" fmla="*/ 16136938 w 16136938"/>
              <a:gd name="connsiteY3" fmla="*/ 0 h 6858000"/>
              <a:gd name="connsiteX4" fmla="*/ 16136938 w 16136938"/>
              <a:gd name="connsiteY4" fmla="*/ 6858000 h 6858000"/>
              <a:gd name="connsiteX5" fmla="*/ 0 w 16136938"/>
              <a:gd name="connsiteY5" fmla="*/ 6858000 h 6858000"/>
              <a:gd name="connsiteX6" fmla="*/ 2359 w 16136938"/>
              <a:gd name="connsiteY6" fmla="*/ 6419669 h 6858000"/>
              <a:gd name="connsiteX0" fmla="*/ 2359 w 16136938"/>
              <a:gd name="connsiteY0" fmla="*/ 6419669 h 6858000"/>
              <a:gd name="connsiteX1" fmla="*/ 5616429 w 16136938"/>
              <a:gd name="connsiteY1" fmla="*/ 6415913 h 6858000"/>
              <a:gd name="connsiteX2" fmla="*/ 10421474 w 16136938"/>
              <a:gd name="connsiteY2" fmla="*/ 0 h 6858000"/>
              <a:gd name="connsiteX3" fmla="*/ 16136938 w 16136938"/>
              <a:gd name="connsiteY3" fmla="*/ 0 h 6858000"/>
              <a:gd name="connsiteX4" fmla="*/ 16136938 w 16136938"/>
              <a:gd name="connsiteY4" fmla="*/ 6738897 h 6858000"/>
              <a:gd name="connsiteX5" fmla="*/ 0 w 16136938"/>
              <a:gd name="connsiteY5" fmla="*/ 6858000 h 6858000"/>
              <a:gd name="connsiteX6" fmla="*/ 2359 w 16136938"/>
              <a:gd name="connsiteY6" fmla="*/ 6419669 h 6858000"/>
              <a:gd name="connsiteX0" fmla="*/ 2359 w 16136938"/>
              <a:gd name="connsiteY0" fmla="*/ 6419669 h 6738897"/>
              <a:gd name="connsiteX1" fmla="*/ 5616429 w 16136938"/>
              <a:gd name="connsiteY1" fmla="*/ 6415913 h 6738897"/>
              <a:gd name="connsiteX2" fmla="*/ 10421474 w 16136938"/>
              <a:gd name="connsiteY2" fmla="*/ 0 h 6738897"/>
              <a:gd name="connsiteX3" fmla="*/ 16136938 w 16136938"/>
              <a:gd name="connsiteY3" fmla="*/ 0 h 6738897"/>
              <a:gd name="connsiteX4" fmla="*/ 16136938 w 16136938"/>
              <a:gd name="connsiteY4" fmla="*/ 6738897 h 6738897"/>
              <a:gd name="connsiteX5" fmla="*/ 0 w 16136938"/>
              <a:gd name="connsiteY5" fmla="*/ 6738897 h 6738897"/>
              <a:gd name="connsiteX6" fmla="*/ 2359 w 16136938"/>
              <a:gd name="connsiteY6" fmla="*/ 6419669 h 673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136938" h="6738897">
                <a:moveTo>
                  <a:pt x="2359" y="6419669"/>
                </a:moveTo>
                <a:lnTo>
                  <a:pt x="5616429" y="6415913"/>
                </a:lnTo>
                <a:lnTo>
                  <a:pt x="10421474" y="0"/>
                </a:lnTo>
                <a:lnTo>
                  <a:pt x="16136938" y="0"/>
                </a:lnTo>
                <a:lnTo>
                  <a:pt x="16136938" y="6738897"/>
                </a:lnTo>
                <a:lnTo>
                  <a:pt x="0" y="6738897"/>
                </a:lnTo>
                <a:cubicBezTo>
                  <a:pt x="786" y="6592787"/>
                  <a:pt x="1573" y="6565779"/>
                  <a:pt x="2359" y="6419669"/>
                </a:cubicBezTo>
                <a:close/>
              </a:path>
            </a:pathLst>
          </a:custGeom>
        </p:spPr>
        <p:txBody>
          <a:bodyPr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2400" u="none" kern="120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A8789DA2-17B1-AC79-A6C2-F48069E8BB38}"/>
              </a:ext>
            </a:extLst>
          </p:cNvPr>
          <p:cNvCxnSpPr>
            <a:cxnSpLocks/>
          </p:cNvCxnSpPr>
          <p:nvPr userDrawn="1"/>
        </p:nvCxnSpPr>
        <p:spPr>
          <a:xfrm rot="16200000" flipV="1">
            <a:off x="-362841" y="6931876"/>
            <a:ext cx="0" cy="373092"/>
          </a:xfrm>
          <a:prstGeom prst="line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7">
            <a:extLst>
              <a:ext uri="{FF2B5EF4-FFF2-40B4-BE49-F238E27FC236}">
                <a16:creationId xmlns:a16="http://schemas.microsoft.com/office/drawing/2014/main" id="{EFC5C786-A874-9BED-6876-C6EF26ED44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0736" y="365125"/>
            <a:ext cx="3563450" cy="1325563"/>
          </a:xfrm>
        </p:spPr>
        <p:txBody>
          <a:bodyPr anchor="t">
            <a:normAutofit/>
          </a:bodyPr>
          <a:lstStyle>
            <a:lvl1pPr>
              <a:defRPr lang="ru-RU" sz="16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sz="2000" dirty="0"/>
              <a:t>НАИМЕНОВАНИЕ ПРОГРАММЫ</a:t>
            </a:r>
            <a:br>
              <a:rPr lang="ru-RU" sz="2000" dirty="0"/>
            </a:br>
            <a:r>
              <a:rPr lang="ru-RU" sz="2000" dirty="0"/>
              <a:t>С ДАТОЙ УТВЕРЖДЕНИЯ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3668D82-859E-F89D-1EE0-C45B5AA4EC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99622" y="445891"/>
            <a:ext cx="2453212" cy="523011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6963EC34-8752-3040-05E2-85907C80AEC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0736" y="1792233"/>
            <a:ext cx="3495718" cy="475276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ru-RU" sz="1000" b="0" i="0" kern="1200" spc="0" baseline="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r>
              <a:rPr lang="ru-RU" sz="1000" b="1" dirty="0"/>
              <a:t>Модуль, раздел</a:t>
            </a:r>
            <a:endParaRPr lang="ru-RU" sz="1000" dirty="0"/>
          </a:p>
        </p:txBody>
      </p:sp>
      <p:sp>
        <p:nvSpPr>
          <p:cNvPr id="6" name="Текст 4">
            <a:extLst>
              <a:ext uri="{FF2B5EF4-FFF2-40B4-BE49-F238E27FC236}">
                <a16:creationId xmlns:a16="http://schemas.microsoft.com/office/drawing/2014/main" id="{C868D604-3AB8-1593-327A-FFDFD6CF4E8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0736" y="2369054"/>
            <a:ext cx="3495718" cy="140393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ru-RU" sz="1000" b="0" i="0" kern="1200" spc="0" baseline="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>
              <a:lnSpc>
                <a:spcPct val="110000"/>
              </a:lnSpc>
            </a:pPr>
            <a:r>
              <a:rPr lang="ru-RU" sz="1000" b="1" dirty="0"/>
              <a:t>Название учебного занятия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12277729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рменная рамка №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C5B84-D344-DE33-F5D5-561A35B05A02}"/>
              </a:ext>
            </a:extLst>
          </p:cNvPr>
          <p:cNvGrpSpPr/>
          <p:nvPr userDrawn="1"/>
        </p:nvGrpSpPr>
        <p:grpSpPr>
          <a:xfrm>
            <a:off x="-2577" y="5645222"/>
            <a:ext cx="10454677" cy="782133"/>
            <a:chOff x="-2326637" y="441324"/>
            <a:chExt cx="13054060" cy="976597"/>
          </a:xfrm>
          <a:solidFill>
            <a:srgbClr val="E5E5E5"/>
          </a:solidFill>
        </p:grpSpPr>
        <p:sp>
          <p:nvSpPr>
            <p:cNvPr id="11" name="Прямоугольник 2">
              <a:extLst>
                <a:ext uri="{FF2B5EF4-FFF2-40B4-BE49-F238E27FC236}">
                  <a16:creationId xmlns:a16="http://schemas.microsoft.com/office/drawing/2014/main" id="{CF04A34F-0222-37F2-C529-7640B6E668A8}"/>
                </a:ext>
              </a:extLst>
            </p:cNvPr>
            <p:cNvSpPr/>
            <p:nvPr/>
          </p:nvSpPr>
          <p:spPr>
            <a:xfrm>
              <a:off x="-2326637" y="442166"/>
              <a:ext cx="12179232" cy="975755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0 w 24015599"/>
                <a:gd name="connsiteY0" fmla="*/ 16467 h 3668995"/>
                <a:gd name="connsiteX1" fmla="*/ 24015599 w 24015599"/>
                <a:gd name="connsiteY1" fmla="*/ 0 h 3668995"/>
                <a:gd name="connsiteX2" fmla="*/ 21261193 w 24015599"/>
                <a:gd name="connsiteY2" fmla="*/ 3664326 h 3668995"/>
                <a:gd name="connsiteX3" fmla="*/ 13866058 w 24015599"/>
                <a:gd name="connsiteY3" fmla="*/ 3668995 h 3668995"/>
                <a:gd name="connsiteX4" fmla="*/ 0 w 24015599"/>
                <a:gd name="connsiteY4" fmla="*/ 16467 h 3668995"/>
                <a:gd name="connsiteX0" fmla="*/ 0 w 40984827"/>
                <a:gd name="connsiteY0" fmla="*/ 0 h 3672170"/>
                <a:gd name="connsiteX1" fmla="*/ 40984827 w 40984827"/>
                <a:gd name="connsiteY1" fmla="*/ 3175 h 3672170"/>
                <a:gd name="connsiteX2" fmla="*/ 38230421 w 40984827"/>
                <a:gd name="connsiteY2" fmla="*/ 3667501 h 3672170"/>
                <a:gd name="connsiteX3" fmla="*/ 30835286 w 40984827"/>
                <a:gd name="connsiteY3" fmla="*/ 3672170 h 3672170"/>
                <a:gd name="connsiteX4" fmla="*/ 0 w 40984827"/>
                <a:gd name="connsiteY4" fmla="*/ 0 h 3672170"/>
                <a:gd name="connsiteX0" fmla="*/ 0 w 40984827"/>
                <a:gd name="connsiteY0" fmla="*/ 0 h 3711451"/>
                <a:gd name="connsiteX1" fmla="*/ 40984827 w 40984827"/>
                <a:gd name="connsiteY1" fmla="*/ 3175 h 3711451"/>
                <a:gd name="connsiteX2" fmla="*/ 38230421 w 40984827"/>
                <a:gd name="connsiteY2" fmla="*/ 3667501 h 3711451"/>
                <a:gd name="connsiteX3" fmla="*/ 11136056 w 40984827"/>
                <a:gd name="connsiteY3" fmla="*/ 3711451 h 3711451"/>
                <a:gd name="connsiteX4" fmla="*/ 0 w 40984827"/>
                <a:gd name="connsiteY4" fmla="*/ 0 h 3711451"/>
                <a:gd name="connsiteX0" fmla="*/ 0 w 40984827"/>
                <a:gd name="connsiteY0" fmla="*/ 0 h 3667501"/>
                <a:gd name="connsiteX1" fmla="*/ 40984827 w 40984827"/>
                <a:gd name="connsiteY1" fmla="*/ 3175 h 3667501"/>
                <a:gd name="connsiteX2" fmla="*/ 38230421 w 40984827"/>
                <a:gd name="connsiteY2" fmla="*/ 3667501 h 3667501"/>
                <a:gd name="connsiteX3" fmla="*/ 6265258 w 40984827"/>
                <a:gd name="connsiteY3" fmla="*/ 2375910 h 3667501"/>
                <a:gd name="connsiteX4" fmla="*/ 0 w 40984827"/>
                <a:gd name="connsiteY4" fmla="*/ 0 h 3667501"/>
                <a:gd name="connsiteX0" fmla="*/ 0 w 40984827"/>
                <a:gd name="connsiteY0" fmla="*/ 0 h 3691812"/>
                <a:gd name="connsiteX1" fmla="*/ 40984827 w 40984827"/>
                <a:gd name="connsiteY1" fmla="*/ 3175 h 3691812"/>
                <a:gd name="connsiteX2" fmla="*/ 38230421 w 40984827"/>
                <a:gd name="connsiteY2" fmla="*/ 3667501 h 3691812"/>
                <a:gd name="connsiteX3" fmla="*/ 39281 w 40984827"/>
                <a:gd name="connsiteY3" fmla="*/ 3691812 h 3691812"/>
                <a:gd name="connsiteX4" fmla="*/ 0 w 40984827"/>
                <a:gd name="connsiteY4" fmla="*/ 0 h 3691812"/>
                <a:gd name="connsiteX0" fmla="*/ 5056167 w 46040994"/>
                <a:gd name="connsiteY0" fmla="*/ 0 h 3691812"/>
                <a:gd name="connsiteX1" fmla="*/ 46040994 w 46040994"/>
                <a:gd name="connsiteY1" fmla="*/ 3175 h 3691812"/>
                <a:gd name="connsiteX2" fmla="*/ 43286588 w 46040994"/>
                <a:gd name="connsiteY2" fmla="*/ 3667501 h 3691812"/>
                <a:gd name="connsiteX3" fmla="*/ 0 w 46040994"/>
                <a:gd name="connsiteY3" fmla="*/ 3691812 h 3691812"/>
                <a:gd name="connsiteX4" fmla="*/ 5056167 w 46040994"/>
                <a:gd name="connsiteY4" fmla="*/ 0 h 3691812"/>
                <a:gd name="connsiteX0" fmla="*/ 20665 w 46040994"/>
                <a:gd name="connsiteY0" fmla="*/ 11810 h 3688635"/>
                <a:gd name="connsiteX1" fmla="*/ 46040994 w 46040994"/>
                <a:gd name="connsiteY1" fmla="*/ -2 h 3688635"/>
                <a:gd name="connsiteX2" fmla="*/ 43286588 w 46040994"/>
                <a:gd name="connsiteY2" fmla="*/ 3664324 h 3688635"/>
                <a:gd name="connsiteX3" fmla="*/ 0 w 46040994"/>
                <a:gd name="connsiteY3" fmla="*/ 3688635 h 3688635"/>
                <a:gd name="connsiteX4" fmla="*/ 20665 w 46040994"/>
                <a:gd name="connsiteY4" fmla="*/ 11810 h 368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40994" h="3688635">
                  <a:moveTo>
                    <a:pt x="20665" y="11810"/>
                  </a:moveTo>
                  <a:lnTo>
                    <a:pt x="46040994" y="-2"/>
                  </a:lnTo>
                  <a:lnTo>
                    <a:pt x="43286588" y="3664324"/>
                  </a:lnTo>
                  <a:lnTo>
                    <a:pt x="0" y="3688635"/>
                  </a:lnTo>
                  <a:lnTo>
                    <a:pt x="20665" y="1181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2">
              <a:extLst>
                <a:ext uri="{FF2B5EF4-FFF2-40B4-BE49-F238E27FC236}">
                  <a16:creationId xmlns:a16="http://schemas.microsoft.com/office/drawing/2014/main" id="{9E1F189C-B946-8E16-45CF-EB86D90CB4DE}"/>
                </a:ext>
              </a:extLst>
            </p:cNvPr>
            <p:cNvSpPr/>
            <p:nvPr userDrawn="1"/>
          </p:nvSpPr>
          <p:spPr>
            <a:xfrm>
              <a:off x="9620098" y="441744"/>
              <a:ext cx="512789" cy="483951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585" h="3659521">
                  <a:moveTo>
                    <a:pt x="2728586" y="6299"/>
                  </a:moveTo>
                  <a:lnTo>
                    <a:pt x="3877585" y="0"/>
                  </a:lnTo>
                  <a:lnTo>
                    <a:pt x="1123178" y="3654851"/>
                  </a:lnTo>
                  <a:lnTo>
                    <a:pt x="0" y="3659521"/>
                  </a:lnTo>
                  <a:lnTo>
                    <a:pt x="2728586" y="6299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2">
              <a:extLst>
                <a:ext uri="{FF2B5EF4-FFF2-40B4-BE49-F238E27FC236}">
                  <a16:creationId xmlns:a16="http://schemas.microsoft.com/office/drawing/2014/main" id="{4617DC6F-98EE-EB3E-A523-B54E8C11B86C}"/>
                </a:ext>
              </a:extLst>
            </p:cNvPr>
            <p:cNvSpPr/>
            <p:nvPr userDrawn="1"/>
          </p:nvSpPr>
          <p:spPr>
            <a:xfrm>
              <a:off x="9895740" y="441744"/>
              <a:ext cx="486477" cy="483951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626" h="3659521">
                  <a:moveTo>
                    <a:pt x="2747535" y="6299"/>
                  </a:moveTo>
                  <a:lnTo>
                    <a:pt x="3678626" y="0"/>
                  </a:lnTo>
                  <a:lnTo>
                    <a:pt x="952642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2">
              <a:extLst>
                <a:ext uri="{FF2B5EF4-FFF2-40B4-BE49-F238E27FC236}">
                  <a16:creationId xmlns:a16="http://schemas.microsoft.com/office/drawing/2014/main" id="{20AF0B45-402A-2886-AAC4-47732C0DC164}"/>
                </a:ext>
              </a:extLst>
            </p:cNvPr>
            <p:cNvSpPr/>
            <p:nvPr userDrawn="1"/>
          </p:nvSpPr>
          <p:spPr>
            <a:xfrm>
              <a:off x="10146409" y="442578"/>
              <a:ext cx="425825" cy="485675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747535 w 3219987"/>
                <a:gd name="connsiteY0" fmla="*/ 0 h 3653222"/>
                <a:gd name="connsiteX1" fmla="*/ 3219987 w 3219987"/>
                <a:gd name="connsiteY1" fmla="*/ 17710 h 3653222"/>
                <a:gd name="connsiteX2" fmla="*/ 782106 w 3219987"/>
                <a:gd name="connsiteY2" fmla="*/ 3648552 h 3653222"/>
                <a:gd name="connsiteX3" fmla="*/ 0 w 3219987"/>
                <a:gd name="connsiteY3" fmla="*/ 3653222 h 3653222"/>
                <a:gd name="connsiteX4" fmla="*/ 2747535 w 3219987"/>
                <a:gd name="connsiteY4" fmla="*/ 0 h 3653222"/>
                <a:gd name="connsiteX0" fmla="*/ 2747535 w 3219987"/>
                <a:gd name="connsiteY0" fmla="*/ 0 h 3653222"/>
                <a:gd name="connsiteX1" fmla="*/ 3219987 w 3219987"/>
                <a:gd name="connsiteY1" fmla="*/ 17710 h 3653222"/>
                <a:gd name="connsiteX2" fmla="*/ 590037 w 3219987"/>
                <a:gd name="connsiteY2" fmla="*/ 3648549 h 3653222"/>
                <a:gd name="connsiteX3" fmla="*/ 0 w 3219987"/>
                <a:gd name="connsiteY3" fmla="*/ 3653222 h 3653222"/>
                <a:gd name="connsiteX4" fmla="*/ 2747535 w 3219987"/>
                <a:gd name="connsiteY4" fmla="*/ 0 h 3653222"/>
                <a:gd name="connsiteX0" fmla="*/ 2747535 w 3219987"/>
                <a:gd name="connsiteY0" fmla="*/ 0 h 3672557"/>
                <a:gd name="connsiteX1" fmla="*/ 3219987 w 3219987"/>
                <a:gd name="connsiteY1" fmla="*/ 17710 h 3672557"/>
                <a:gd name="connsiteX2" fmla="*/ 469994 w 3219987"/>
                <a:gd name="connsiteY2" fmla="*/ 3672557 h 3672557"/>
                <a:gd name="connsiteX3" fmla="*/ 0 w 3219987"/>
                <a:gd name="connsiteY3" fmla="*/ 3653222 h 3672557"/>
                <a:gd name="connsiteX4" fmla="*/ 2747535 w 3219987"/>
                <a:gd name="connsiteY4" fmla="*/ 0 h 367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9987" h="3672557">
                  <a:moveTo>
                    <a:pt x="2747535" y="0"/>
                  </a:moveTo>
                  <a:lnTo>
                    <a:pt x="3219987" y="17710"/>
                  </a:lnTo>
                  <a:lnTo>
                    <a:pt x="469994" y="3672557"/>
                  </a:lnTo>
                  <a:lnTo>
                    <a:pt x="0" y="3653222"/>
                  </a:lnTo>
                  <a:lnTo>
                    <a:pt x="2747535" y="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2">
              <a:extLst>
                <a:ext uri="{FF2B5EF4-FFF2-40B4-BE49-F238E27FC236}">
                  <a16:creationId xmlns:a16="http://schemas.microsoft.com/office/drawing/2014/main" id="{B3A798F6-A7B7-84DC-21DF-72833A7F3910}"/>
                </a:ext>
              </a:extLst>
            </p:cNvPr>
            <p:cNvSpPr/>
            <p:nvPr userDrawn="1"/>
          </p:nvSpPr>
          <p:spPr>
            <a:xfrm>
              <a:off x="10345778" y="441324"/>
              <a:ext cx="381645" cy="483753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103285 w 2863840"/>
                <a:gd name="connsiteY0" fmla="*/ 6299 h 3654851"/>
                <a:gd name="connsiteX1" fmla="*/ 2863840 w 2863840"/>
                <a:gd name="connsiteY1" fmla="*/ 0 h 3654851"/>
                <a:gd name="connsiteX2" fmla="*/ 137856 w 2863840"/>
                <a:gd name="connsiteY2" fmla="*/ 3654851 h 3654851"/>
                <a:gd name="connsiteX3" fmla="*/ 0 w 2863840"/>
                <a:gd name="connsiteY3" fmla="*/ 3536356 h 3654851"/>
                <a:gd name="connsiteX4" fmla="*/ 2103285 w 2863840"/>
                <a:gd name="connsiteY4" fmla="*/ 6299 h 3654851"/>
                <a:gd name="connsiteX0" fmla="*/ 2216976 w 2977531"/>
                <a:gd name="connsiteY0" fmla="*/ 6299 h 3654851"/>
                <a:gd name="connsiteX1" fmla="*/ 2977531 w 2977531"/>
                <a:gd name="connsiteY1" fmla="*/ 0 h 3654851"/>
                <a:gd name="connsiteX2" fmla="*/ 251547 w 2977531"/>
                <a:gd name="connsiteY2" fmla="*/ 3654851 h 3654851"/>
                <a:gd name="connsiteX3" fmla="*/ 0 w 2977531"/>
                <a:gd name="connsiteY3" fmla="*/ 3631098 h 3654851"/>
                <a:gd name="connsiteX4" fmla="*/ 2216976 w 2977531"/>
                <a:gd name="connsiteY4" fmla="*/ 6299 h 3654851"/>
                <a:gd name="connsiteX0" fmla="*/ 2008542 w 2769097"/>
                <a:gd name="connsiteY0" fmla="*/ 6299 h 3654851"/>
                <a:gd name="connsiteX1" fmla="*/ 2769097 w 2769097"/>
                <a:gd name="connsiteY1" fmla="*/ 0 h 3654851"/>
                <a:gd name="connsiteX2" fmla="*/ 43113 w 2769097"/>
                <a:gd name="connsiteY2" fmla="*/ 3654851 h 3654851"/>
                <a:gd name="connsiteX3" fmla="*/ 0 w 2769097"/>
                <a:gd name="connsiteY3" fmla="*/ 3242654 h 3654851"/>
                <a:gd name="connsiteX4" fmla="*/ 2008542 w 2769097"/>
                <a:gd name="connsiteY4" fmla="*/ 6299 h 3654851"/>
                <a:gd name="connsiteX0" fmla="*/ 2245398 w 3005953"/>
                <a:gd name="connsiteY0" fmla="*/ 6299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245398 w 3005953"/>
                <a:gd name="connsiteY4" fmla="*/ 6299 h 3654851"/>
                <a:gd name="connsiteX0" fmla="*/ 2633843 w 3005953"/>
                <a:gd name="connsiteY0" fmla="*/ 15774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633843 w 3005953"/>
                <a:gd name="connsiteY4" fmla="*/ 15774 h 3654851"/>
                <a:gd name="connsiteX0" fmla="*/ 2794905 w 3005953"/>
                <a:gd name="connsiteY0" fmla="*/ 25248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794905 w 3005953"/>
                <a:gd name="connsiteY4" fmla="*/ 25248 h 3654851"/>
                <a:gd name="connsiteX0" fmla="*/ 2757008 w 3005953"/>
                <a:gd name="connsiteY0" fmla="*/ 0 h 3658026"/>
                <a:gd name="connsiteX1" fmla="*/ 3005953 w 3005953"/>
                <a:gd name="connsiteY1" fmla="*/ 3175 h 3658026"/>
                <a:gd name="connsiteX2" fmla="*/ 279969 w 3005953"/>
                <a:gd name="connsiteY2" fmla="*/ 3658026 h 3658026"/>
                <a:gd name="connsiteX3" fmla="*/ 0 w 3005953"/>
                <a:gd name="connsiteY3" fmla="*/ 3653222 h 3658026"/>
                <a:gd name="connsiteX4" fmla="*/ 2757008 w 3005953"/>
                <a:gd name="connsiteY4" fmla="*/ 0 h 3658026"/>
                <a:gd name="connsiteX0" fmla="*/ 2757008 w 2885910"/>
                <a:gd name="connsiteY0" fmla="*/ 0 h 3658026"/>
                <a:gd name="connsiteX1" fmla="*/ 2885910 w 2885910"/>
                <a:gd name="connsiteY1" fmla="*/ 3176 h 3658026"/>
                <a:gd name="connsiteX2" fmla="*/ 279969 w 2885910"/>
                <a:gd name="connsiteY2" fmla="*/ 3658026 h 3658026"/>
                <a:gd name="connsiteX3" fmla="*/ 0 w 2885910"/>
                <a:gd name="connsiteY3" fmla="*/ 3653222 h 3658026"/>
                <a:gd name="connsiteX4" fmla="*/ 2757008 w 2885910"/>
                <a:gd name="connsiteY4" fmla="*/ 0 h 3658026"/>
                <a:gd name="connsiteX0" fmla="*/ 2757008 w 2885910"/>
                <a:gd name="connsiteY0" fmla="*/ 0 h 3658026"/>
                <a:gd name="connsiteX1" fmla="*/ 2885910 w 2885910"/>
                <a:gd name="connsiteY1" fmla="*/ 3176 h 3658026"/>
                <a:gd name="connsiteX2" fmla="*/ 159924 w 2885910"/>
                <a:gd name="connsiteY2" fmla="*/ 3658026 h 3658026"/>
                <a:gd name="connsiteX3" fmla="*/ 0 w 2885910"/>
                <a:gd name="connsiteY3" fmla="*/ 3653222 h 3658026"/>
                <a:gd name="connsiteX4" fmla="*/ 2757008 w 2885910"/>
                <a:gd name="connsiteY4" fmla="*/ 0 h 36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5910" h="3658026">
                  <a:moveTo>
                    <a:pt x="2757008" y="0"/>
                  </a:moveTo>
                  <a:lnTo>
                    <a:pt x="2885910" y="3176"/>
                  </a:lnTo>
                  <a:lnTo>
                    <a:pt x="159924" y="3658026"/>
                  </a:lnTo>
                  <a:lnTo>
                    <a:pt x="0" y="3653222"/>
                  </a:lnTo>
                  <a:lnTo>
                    <a:pt x="2757008" y="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" name="Текст 26">
            <a:extLst>
              <a:ext uri="{FF2B5EF4-FFF2-40B4-BE49-F238E27FC236}">
                <a16:creationId xmlns:a16="http://schemas.microsoft.com/office/drawing/2014/main" id="{3F9AEF52-DB3B-8989-5D1A-52A74FEB00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6774" y="2896499"/>
            <a:ext cx="3245709" cy="529054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600" b="0" i="0" kern="1200" spc="200" dirty="0" smtClean="0">
                <a:solidFill>
                  <a:schemeClr val="tx1"/>
                </a:solidFill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ЗАГЛАВНЫЕ</a:t>
            </a:r>
          </a:p>
        </p:txBody>
      </p:sp>
      <p:sp>
        <p:nvSpPr>
          <p:cNvPr id="53" name="Текст 51">
            <a:extLst>
              <a:ext uri="{FF2B5EF4-FFF2-40B4-BE49-F238E27FC236}">
                <a16:creationId xmlns:a16="http://schemas.microsoft.com/office/drawing/2014/main" id="{ECE13962-0D65-E822-5037-A909F2C6F8F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6775" y="3421748"/>
            <a:ext cx="3245709" cy="2190163"/>
          </a:xfrm>
        </p:spPr>
        <p:txBody>
          <a:bodyPr>
            <a:normAutofit/>
          </a:bodyPr>
          <a:lstStyle>
            <a:lvl1pPr marL="198438" indent="-198438">
              <a:spcBef>
                <a:spcPts val="0"/>
              </a:spcBef>
              <a:buClr>
                <a:srgbClr val="7F7F7F"/>
              </a:buClr>
              <a:buFont typeface="Wingdings" pitchFamily="2" charset="2"/>
              <a:buChar char="§"/>
              <a:tabLst/>
              <a:defRPr lang="ru-RU" sz="1400" b="0" i="0" kern="1200" spc="0" baseline="0" dirty="0" smtClean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пункт 1</a:t>
            </a:r>
          </a:p>
        </p:txBody>
      </p:sp>
      <p:sp>
        <p:nvSpPr>
          <p:cNvPr id="28" name="Текст 27">
            <a:extLst>
              <a:ext uri="{FF2B5EF4-FFF2-40B4-BE49-F238E27FC236}">
                <a16:creationId xmlns:a16="http://schemas.microsoft.com/office/drawing/2014/main" id="{4F0BCC34-FFF1-627B-EE29-08132C750B7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60094" y="2896499"/>
            <a:ext cx="3245709" cy="5325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600" b="0" i="0" kern="1200" spc="200" dirty="0" smtClean="0">
                <a:solidFill>
                  <a:schemeClr val="tx1"/>
                </a:solidFill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ЗАГЛАВНЫЕ</a:t>
            </a:r>
          </a:p>
        </p:txBody>
      </p:sp>
      <p:sp>
        <p:nvSpPr>
          <p:cNvPr id="31" name="Текст 30">
            <a:extLst>
              <a:ext uri="{FF2B5EF4-FFF2-40B4-BE49-F238E27FC236}">
                <a16:creationId xmlns:a16="http://schemas.microsoft.com/office/drawing/2014/main" id="{0928409C-24B3-2FF4-3F8E-6BC1872F810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59895" y="3429000"/>
            <a:ext cx="3241748" cy="2184854"/>
          </a:xfrm>
        </p:spPr>
        <p:txBody>
          <a:bodyPr>
            <a:normAutofit/>
          </a:bodyPr>
          <a:lstStyle>
            <a:lvl1pPr marL="177800" indent="-177800">
              <a:buClr>
                <a:srgbClr val="7F7F7F"/>
              </a:buClr>
              <a:buFont typeface="Wingdings" pitchFamily="2" charset="2"/>
              <a:buChar char="§"/>
              <a:tabLst/>
              <a:defRPr lang="ru-RU" sz="1400" b="0" i="0" kern="1200" spc="0" baseline="0" dirty="0" smtClean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пункт 1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2608247A-E265-46ED-E7C0-4160A8BDFEC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66774" y="5799564"/>
            <a:ext cx="7821614" cy="473449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400" b="0" i="0" kern="1200" dirty="0" smtClean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Примечание</a:t>
            </a:r>
          </a:p>
        </p:txBody>
      </p:sp>
      <p:sp>
        <p:nvSpPr>
          <p:cNvPr id="3" name="Заголовок 7">
            <a:extLst>
              <a:ext uri="{FF2B5EF4-FFF2-40B4-BE49-F238E27FC236}">
                <a16:creationId xmlns:a16="http://schemas.microsoft.com/office/drawing/2014/main" id="{15A766AE-3D66-90CB-7391-23A263FE16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6"/>
            <a:ext cx="10654326" cy="748780"/>
          </a:xfrm>
        </p:spPr>
        <p:txBody>
          <a:bodyPr anchor="t">
            <a:normAutofit/>
          </a:bodyPr>
          <a:lstStyle>
            <a:lvl1pPr>
              <a:defRPr lang="ru-RU" sz="40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СОДЕРЖАНИЕ ЗАНЯТИЯ С 3 ПУНКТАМИ </a:t>
            </a:r>
          </a:p>
        </p:txBody>
      </p:sp>
      <p:sp>
        <p:nvSpPr>
          <p:cNvPr id="5" name="Текст 26">
            <a:extLst>
              <a:ext uri="{FF2B5EF4-FFF2-40B4-BE49-F238E27FC236}">
                <a16:creationId xmlns:a16="http://schemas.microsoft.com/office/drawing/2014/main" id="{4B85B5CA-AB26-FAF5-52C7-D303F897753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20145" y="1159460"/>
            <a:ext cx="2600324" cy="1694932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3800" kern="1200" spc="150" baseline="0" dirty="0">
                <a:ln w="19050">
                  <a:solidFill>
                    <a:srgbClr val="FF8710"/>
                  </a:solidFill>
                </a:ln>
                <a:noFill/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ru-RU" dirty="0"/>
              <a:t>1</a:t>
            </a:r>
          </a:p>
        </p:txBody>
      </p:sp>
      <p:sp>
        <p:nvSpPr>
          <p:cNvPr id="6" name="Текст 26">
            <a:extLst>
              <a:ext uri="{FF2B5EF4-FFF2-40B4-BE49-F238E27FC236}">
                <a16:creationId xmlns:a16="http://schemas.microsoft.com/office/drawing/2014/main" id="{004EE391-E1F1-733B-B4CA-26FFC7E123A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376312" y="1159460"/>
            <a:ext cx="2600324" cy="1694932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3800" kern="1200" spc="150" baseline="0" dirty="0">
                <a:ln w="19050">
                  <a:solidFill>
                    <a:srgbClr val="FF8710"/>
                  </a:solidFill>
                </a:ln>
                <a:noFill/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ru-RU" dirty="0"/>
              <a:t>2</a:t>
            </a:r>
          </a:p>
        </p:txBody>
      </p:sp>
      <p:sp>
        <p:nvSpPr>
          <p:cNvPr id="7" name="Текст 26">
            <a:extLst>
              <a:ext uri="{FF2B5EF4-FFF2-40B4-BE49-F238E27FC236}">
                <a16:creationId xmlns:a16="http://schemas.microsoft.com/office/drawing/2014/main" id="{C92CDEF6-2775-6275-A9F9-30E101EF7BA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970031" y="1159460"/>
            <a:ext cx="2600324" cy="1694932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3800" kern="1200" spc="150" baseline="0" dirty="0">
                <a:ln w="19050">
                  <a:solidFill>
                    <a:srgbClr val="FF8710"/>
                  </a:solidFill>
                </a:ln>
                <a:noFill/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ru-RU" dirty="0"/>
              <a:t>3</a:t>
            </a:r>
          </a:p>
        </p:txBody>
      </p:sp>
      <p:sp>
        <p:nvSpPr>
          <p:cNvPr id="8" name="Текст 27">
            <a:extLst>
              <a:ext uri="{FF2B5EF4-FFF2-40B4-BE49-F238E27FC236}">
                <a16:creationId xmlns:a16="http://schemas.microsoft.com/office/drawing/2014/main" id="{5478AFB1-4C73-60A9-D190-2F8AFA4331E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970030" y="2896499"/>
            <a:ext cx="3245709" cy="5325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600" b="0" i="0" kern="1200" spc="200" dirty="0" smtClean="0">
                <a:solidFill>
                  <a:schemeClr val="tx1"/>
                </a:solidFill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ЗАГЛАВНЫЕ</a:t>
            </a:r>
          </a:p>
        </p:txBody>
      </p:sp>
      <p:sp>
        <p:nvSpPr>
          <p:cNvPr id="16" name="Текст 30">
            <a:extLst>
              <a:ext uri="{FF2B5EF4-FFF2-40B4-BE49-F238E27FC236}">
                <a16:creationId xmlns:a16="http://schemas.microsoft.com/office/drawing/2014/main" id="{01C8EE71-A24A-AA99-014D-6AE1A4B7C05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969831" y="3429000"/>
            <a:ext cx="3241748" cy="2184854"/>
          </a:xfrm>
        </p:spPr>
        <p:txBody>
          <a:bodyPr>
            <a:normAutofit/>
          </a:bodyPr>
          <a:lstStyle>
            <a:lvl1pPr marL="177800" indent="-177800">
              <a:buClr>
                <a:srgbClr val="7F7F7F"/>
              </a:buClr>
              <a:buFont typeface="Wingdings" pitchFamily="2" charset="2"/>
              <a:buChar char="§"/>
              <a:tabLst/>
              <a:defRPr lang="ru-RU" sz="1400" b="0" i="0" kern="1200" spc="0" baseline="0" dirty="0" smtClean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пункт 1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06AD6DA-7872-872A-2357-CB996F768E74}"/>
              </a:ext>
            </a:extLst>
          </p:cNvPr>
          <p:cNvSpPr/>
          <p:nvPr userDrawn="1"/>
        </p:nvSpPr>
        <p:spPr>
          <a:xfrm>
            <a:off x="839789" y="2601686"/>
            <a:ext cx="10118798" cy="270625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D7EC9E3E-F5C9-784B-F886-BF511874D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7019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AA894-2D46-F64A-8351-414ADCB564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9291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29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Фирменная рамка №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C5B84-D344-DE33-F5D5-561A35B05A02}"/>
              </a:ext>
            </a:extLst>
          </p:cNvPr>
          <p:cNvGrpSpPr/>
          <p:nvPr userDrawn="1"/>
        </p:nvGrpSpPr>
        <p:grpSpPr>
          <a:xfrm>
            <a:off x="-2577" y="5645222"/>
            <a:ext cx="10454677" cy="782133"/>
            <a:chOff x="-2326637" y="441324"/>
            <a:chExt cx="13054060" cy="976597"/>
          </a:xfrm>
          <a:solidFill>
            <a:srgbClr val="E5E5E5"/>
          </a:solidFill>
        </p:grpSpPr>
        <p:sp>
          <p:nvSpPr>
            <p:cNvPr id="11" name="Прямоугольник 2">
              <a:extLst>
                <a:ext uri="{FF2B5EF4-FFF2-40B4-BE49-F238E27FC236}">
                  <a16:creationId xmlns:a16="http://schemas.microsoft.com/office/drawing/2014/main" id="{CF04A34F-0222-37F2-C529-7640B6E668A8}"/>
                </a:ext>
              </a:extLst>
            </p:cNvPr>
            <p:cNvSpPr/>
            <p:nvPr/>
          </p:nvSpPr>
          <p:spPr>
            <a:xfrm>
              <a:off x="-2326637" y="442166"/>
              <a:ext cx="12179232" cy="975755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0 w 24015599"/>
                <a:gd name="connsiteY0" fmla="*/ 16467 h 3668995"/>
                <a:gd name="connsiteX1" fmla="*/ 24015599 w 24015599"/>
                <a:gd name="connsiteY1" fmla="*/ 0 h 3668995"/>
                <a:gd name="connsiteX2" fmla="*/ 21261193 w 24015599"/>
                <a:gd name="connsiteY2" fmla="*/ 3664326 h 3668995"/>
                <a:gd name="connsiteX3" fmla="*/ 13866058 w 24015599"/>
                <a:gd name="connsiteY3" fmla="*/ 3668995 h 3668995"/>
                <a:gd name="connsiteX4" fmla="*/ 0 w 24015599"/>
                <a:gd name="connsiteY4" fmla="*/ 16467 h 3668995"/>
                <a:gd name="connsiteX0" fmla="*/ 0 w 40984827"/>
                <a:gd name="connsiteY0" fmla="*/ 0 h 3672170"/>
                <a:gd name="connsiteX1" fmla="*/ 40984827 w 40984827"/>
                <a:gd name="connsiteY1" fmla="*/ 3175 h 3672170"/>
                <a:gd name="connsiteX2" fmla="*/ 38230421 w 40984827"/>
                <a:gd name="connsiteY2" fmla="*/ 3667501 h 3672170"/>
                <a:gd name="connsiteX3" fmla="*/ 30835286 w 40984827"/>
                <a:gd name="connsiteY3" fmla="*/ 3672170 h 3672170"/>
                <a:gd name="connsiteX4" fmla="*/ 0 w 40984827"/>
                <a:gd name="connsiteY4" fmla="*/ 0 h 3672170"/>
                <a:gd name="connsiteX0" fmla="*/ 0 w 40984827"/>
                <a:gd name="connsiteY0" fmla="*/ 0 h 3711451"/>
                <a:gd name="connsiteX1" fmla="*/ 40984827 w 40984827"/>
                <a:gd name="connsiteY1" fmla="*/ 3175 h 3711451"/>
                <a:gd name="connsiteX2" fmla="*/ 38230421 w 40984827"/>
                <a:gd name="connsiteY2" fmla="*/ 3667501 h 3711451"/>
                <a:gd name="connsiteX3" fmla="*/ 11136056 w 40984827"/>
                <a:gd name="connsiteY3" fmla="*/ 3711451 h 3711451"/>
                <a:gd name="connsiteX4" fmla="*/ 0 w 40984827"/>
                <a:gd name="connsiteY4" fmla="*/ 0 h 3711451"/>
                <a:gd name="connsiteX0" fmla="*/ 0 w 40984827"/>
                <a:gd name="connsiteY0" fmla="*/ 0 h 3667501"/>
                <a:gd name="connsiteX1" fmla="*/ 40984827 w 40984827"/>
                <a:gd name="connsiteY1" fmla="*/ 3175 h 3667501"/>
                <a:gd name="connsiteX2" fmla="*/ 38230421 w 40984827"/>
                <a:gd name="connsiteY2" fmla="*/ 3667501 h 3667501"/>
                <a:gd name="connsiteX3" fmla="*/ 6265258 w 40984827"/>
                <a:gd name="connsiteY3" fmla="*/ 2375910 h 3667501"/>
                <a:gd name="connsiteX4" fmla="*/ 0 w 40984827"/>
                <a:gd name="connsiteY4" fmla="*/ 0 h 3667501"/>
                <a:gd name="connsiteX0" fmla="*/ 0 w 40984827"/>
                <a:gd name="connsiteY0" fmla="*/ 0 h 3691812"/>
                <a:gd name="connsiteX1" fmla="*/ 40984827 w 40984827"/>
                <a:gd name="connsiteY1" fmla="*/ 3175 h 3691812"/>
                <a:gd name="connsiteX2" fmla="*/ 38230421 w 40984827"/>
                <a:gd name="connsiteY2" fmla="*/ 3667501 h 3691812"/>
                <a:gd name="connsiteX3" fmla="*/ 39281 w 40984827"/>
                <a:gd name="connsiteY3" fmla="*/ 3691812 h 3691812"/>
                <a:gd name="connsiteX4" fmla="*/ 0 w 40984827"/>
                <a:gd name="connsiteY4" fmla="*/ 0 h 3691812"/>
                <a:gd name="connsiteX0" fmla="*/ 5056167 w 46040994"/>
                <a:gd name="connsiteY0" fmla="*/ 0 h 3691812"/>
                <a:gd name="connsiteX1" fmla="*/ 46040994 w 46040994"/>
                <a:gd name="connsiteY1" fmla="*/ 3175 h 3691812"/>
                <a:gd name="connsiteX2" fmla="*/ 43286588 w 46040994"/>
                <a:gd name="connsiteY2" fmla="*/ 3667501 h 3691812"/>
                <a:gd name="connsiteX3" fmla="*/ 0 w 46040994"/>
                <a:gd name="connsiteY3" fmla="*/ 3691812 h 3691812"/>
                <a:gd name="connsiteX4" fmla="*/ 5056167 w 46040994"/>
                <a:gd name="connsiteY4" fmla="*/ 0 h 3691812"/>
                <a:gd name="connsiteX0" fmla="*/ 20665 w 46040994"/>
                <a:gd name="connsiteY0" fmla="*/ 11810 h 3688635"/>
                <a:gd name="connsiteX1" fmla="*/ 46040994 w 46040994"/>
                <a:gd name="connsiteY1" fmla="*/ -2 h 3688635"/>
                <a:gd name="connsiteX2" fmla="*/ 43286588 w 46040994"/>
                <a:gd name="connsiteY2" fmla="*/ 3664324 h 3688635"/>
                <a:gd name="connsiteX3" fmla="*/ 0 w 46040994"/>
                <a:gd name="connsiteY3" fmla="*/ 3688635 h 3688635"/>
                <a:gd name="connsiteX4" fmla="*/ 20665 w 46040994"/>
                <a:gd name="connsiteY4" fmla="*/ 11810 h 368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40994" h="3688635">
                  <a:moveTo>
                    <a:pt x="20665" y="11810"/>
                  </a:moveTo>
                  <a:lnTo>
                    <a:pt x="46040994" y="-2"/>
                  </a:lnTo>
                  <a:lnTo>
                    <a:pt x="43286588" y="3664324"/>
                  </a:lnTo>
                  <a:lnTo>
                    <a:pt x="0" y="3688635"/>
                  </a:lnTo>
                  <a:lnTo>
                    <a:pt x="20665" y="1181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2">
              <a:extLst>
                <a:ext uri="{FF2B5EF4-FFF2-40B4-BE49-F238E27FC236}">
                  <a16:creationId xmlns:a16="http://schemas.microsoft.com/office/drawing/2014/main" id="{9E1F189C-B946-8E16-45CF-EB86D90CB4DE}"/>
                </a:ext>
              </a:extLst>
            </p:cNvPr>
            <p:cNvSpPr/>
            <p:nvPr userDrawn="1"/>
          </p:nvSpPr>
          <p:spPr>
            <a:xfrm>
              <a:off x="9620098" y="441744"/>
              <a:ext cx="512789" cy="483951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585" h="3659521">
                  <a:moveTo>
                    <a:pt x="2728586" y="6299"/>
                  </a:moveTo>
                  <a:lnTo>
                    <a:pt x="3877585" y="0"/>
                  </a:lnTo>
                  <a:lnTo>
                    <a:pt x="1123178" y="3654851"/>
                  </a:lnTo>
                  <a:lnTo>
                    <a:pt x="0" y="3659521"/>
                  </a:lnTo>
                  <a:lnTo>
                    <a:pt x="2728586" y="6299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2">
              <a:extLst>
                <a:ext uri="{FF2B5EF4-FFF2-40B4-BE49-F238E27FC236}">
                  <a16:creationId xmlns:a16="http://schemas.microsoft.com/office/drawing/2014/main" id="{4617DC6F-98EE-EB3E-A523-B54E8C11B86C}"/>
                </a:ext>
              </a:extLst>
            </p:cNvPr>
            <p:cNvSpPr/>
            <p:nvPr userDrawn="1"/>
          </p:nvSpPr>
          <p:spPr>
            <a:xfrm>
              <a:off x="9895740" y="441744"/>
              <a:ext cx="486477" cy="483951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626" h="3659521">
                  <a:moveTo>
                    <a:pt x="2747535" y="6299"/>
                  </a:moveTo>
                  <a:lnTo>
                    <a:pt x="3678626" y="0"/>
                  </a:lnTo>
                  <a:lnTo>
                    <a:pt x="952642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2">
              <a:extLst>
                <a:ext uri="{FF2B5EF4-FFF2-40B4-BE49-F238E27FC236}">
                  <a16:creationId xmlns:a16="http://schemas.microsoft.com/office/drawing/2014/main" id="{20AF0B45-402A-2886-AAC4-47732C0DC164}"/>
                </a:ext>
              </a:extLst>
            </p:cNvPr>
            <p:cNvSpPr/>
            <p:nvPr userDrawn="1"/>
          </p:nvSpPr>
          <p:spPr>
            <a:xfrm>
              <a:off x="10146409" y="442578"/>
              <a:ext cx="425825" cy="485675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747535 w 3219987"/>
                <a:gd name="connsiteY0" fmla="*/ 0 h 3653222"/>
                <a:gd name="connsiteX1" fmla="*/ 3219987 w 3219987"/>
                <a:gd name="connsiteY1" fmla="*/ 17710 h 3653222"/>
                <a:gd name="connsiteX2" fmla="*/ 782106 w 3219987"/>
                <a:gd name="connsiteY2" fmla="*/ 3648552 h 3653222"/>
                <a:gd name="connsiteX3" fmla="*/ 0 w 3219987"/>
                <a:gd name="connsiteY3" fmla="*/ 3653222 h 3653222"/>
                <a:gd name="connsiteX4" fmla="*/ 2747535 w 3219987"/>
                <a:gd name="connsiteY4" fmla="*/ 0 h 3653222"/>
                <a:gd name="connsiteX0" fmla="*/ 2747535 w 3219987"/>
                <a:gd name="connsiteY0" fmla="*/ 0 h 3653222"/>
                <a:gd name="connsiteX1" fmla="*/ 3219987 w 3219987"/>
                <a:gd name="connsiteY1" fmla="*/ 17710 h 3653222"/>
                <a:gd name="connsiteX2" fmla="*/ 590037 w 3219987"/>
                <a:gd name="connsiteY2" fmla="*/ 3648549 h 3653222"/>
                <a:gd name="connsiteX3" fmla="*/ 0 w 3219987"/>
                <a:gd name="connsiteY3" fmla="*/ 3653222 h 3653222"/>
                <a:gd name="connsiteX4" fmla="*/ 2747535 w 3219987"/>
                <a:gd name="connsiteY4" fmla="*/ 0 h 3653222"/>
                <a:gd name="connsiteX0" fmla="*/ 2747535 w 3219987"/>
                <a:gd name="connsiteY0" fmla="*/ 0 h 3672557"/>
                <a:gd name="connsiteX1" fmla="*/ 3219987 w 3219987"/>
                <a:gd name="connsiteY1" fmla="*/ 17710 h 3672557"/>
                <a:gd name="connsiteX2" fmla="*/ 469994 w 3219987"/>
                <a:gd name="connsiteY2" fmla="*/ 3672557 h 3672557"/>
                <a:gd name="connsiteX3" fmla="*/ 0 w 3219987"/>
                <a:gd name="connsiteY3" fmla="*/ 3653222 h 3672557"/>
                <a:gd name="connsiteX4" fmla="*/ 2747535 w 3219987"/>
                <a:gd name="connsiteY4" fmla="*/ 0 h 367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9987" h="3672557">
                  <a:moveTo>
                    <a:pt x="2747535" y="0"/>
                  </a:moveTo>
                  <a:lnTo>
                    <a:pt x="3219987" y="17710"/>
                  </a:lnTo>
                  <a:lnTo>
                    <a:pt x="469994" y="3672557"/>
                  </a:lnTo>
                  <a:lnTo>
                    <a:pt x="0" y="3653222"/>
                  </a:lnTo>
                  <a:lnTo>
                    <a:pt x="2747535" y="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2">
              <a:extLst>
                <a:ext uri="{FF2B5EF4-FFF2-40B4-BE49-F238E27FC236}">
                  <a16:creationId xmlns:a16="http://schemas.microsoft.com/office/drawing/2014/main" id="{B3A798F6-A7B7-84DC-21DF-72833A7F3910}"/>
                </a:ext>
              </a:extLst>
            </p:cNvPr>
            <p:cNvSpPr/>
            <p:nvPr userDrawn="1"/>
          </p:nvSpPr>
          <p:spPr>
            <a:xfrm>
              <a:off x="10345778" y="441324"/>
              <a:ext cx="381645" cy="483753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103285 w 2863840"/>
                <a:gd name="connsiteY0" fmla="*/ 6299 h 3654851"/>
                <a:gd name="connsiteX1" fmla="*/ 2863840 w 2863840"/>
                <a:gd name="connsiteY1" fmla="*/ 0 h 3654851"/>
                <a:gd name="connsiteX2" fmla="*/ 137856 w 2863840"/>
                <a:gd name="connsiteY2" fmla="*/ 3654851 h 3654851"/>
                <a:gd name="connsiteX3" fmla="*/ 0 w 2863840"/>
                <a:gd name="connsiteY3" fmla="*/ 3536356 h 3654851"/>
                <a:gd name="connsiteX4" fmla="*/ 2103285 w 2863840"/>
                <a:gd name="connsiteY4" fmla="*/ 6299 h 3654851"/>
                <a:gd name="connsiteX0" fmla="*/ 2216976 w 2977531"/>
                <a:gd name="connsiteY0" fmla="*/ 6299 h 3654851"/>
                <a:gd name="connsiteX1" fmla="*/ 2977531 w 2977531"/>
                <a:gd name="connsiteY1" fmla="*/ 0 h 3654851"/>
                <a:gd name="connsiteX2" fmla="*/ 251547 w 2977531"/>
                <a:gd name="connsiteY2" fmla="*/ 3654851 h 3654851"/>
                <a:gd name="connsiteX3" fmla="*/ 0 w 2977531"/>
                <a:gd name="connsiteY3" fmla="*/ 3631098 h 3654851"/>
                <a:gd name="connsiteX4" fmla="*/ 2216976 w 2977531"/>
                <a:gd name="connsiteY4" fmla="*/ 6299 h 3654851"/>
                <a:gd name="connsiteX0" fmla="*/ 2008542 w 2769097"/>
                <a:gd name="connsiteY0" fmla="*/ 6299 h 3654851"/>
                <a:gd name="connsiteX1" fmla="*/ 2769097 w 2769097"/>
                <a:gd name="connsiteY1" fmla="*/ 0 h 3654851"/>
                <a:gd name="connsiteX2" fmla="*/ 43113 w 2769097"/>
                <a:gd name="connsiteY2" fmla="*/ 3654851 h 3654851"/>
                <a:gd name="connsiteX3" fmla="*/ 0 w 2769097"/>
                <a:gd name="connsiteY3" fmla="*/ 3242654 h 3654851"/>
                <a:gd name="connsiteX4" fmla="*/ 2008542 w 2769097"/>
                <a:gd name="connsiteY4" fmla="*/ 6299 h 3654851"/>
                <a:gd name="connsiteX0" fmla="*/ 2245398 w 3005953"/>
                <a:gd name="connsiteY0" fmla="*/ 6299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245398 w 3005953"/>
                <a:gd name="connsiteY4" fmla="*/ 6299 h 3654851"/>
                <a:gd name="connsiteX0" fmla="*/ 2633843 w 3005953"/>
                <a:gd name="connsiteY0" fmla="*/ 15774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633843 w 3005953"/>
                <a:gd name="connsiteY4" fmla="*/ 15774 h 3654851"/>
                <a:gd name="connsiteX0" fmla="*/ 2794905 w 3005953"/>
                <a:gd name="connsiteY0" fmla="*/ 25248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794905 w 3005953"/>
                <a:gd name="connsiteY4" fmla="*/ 25248 h 3654851"/>
                <a:gd name="connsiteX0" fmla="*/ 2757008 w 3005953"/>
                <a:gd name="connsiteY0" fmla="*/ 0 h 3658026"/>
                <a:gd name="connsiteX1" fmla="*/ 3005953 w 3005953"/>
                <a:gd name="connsiteY1" fmla="*/ 3175 h 3658026"/>
                <a:gd name="connsiteX2" fmla="*/ 279969 w 3005953"/>
                <a:gd name="connsiteY2" fmla="*/ 3658026 h 3658026"/>
                <a:gd name="connsiteX3" fmla="*/ 0 w 3005953"/>
                <a:gd name="connsiteY3" fmla="*/ 3653222 h 3658026"/>
                <a:gd name="connsiteX4" fmla="*/ 2757008 w 3005953"/>
                <a:gd name="connsiteY4" fmla="*/ 0 h 3658026"/>
                <a:gd name="connsiteX0" fmla="*/ 2757008 w 2885910"/>
                <a:gd name="connsiteY0" fmla="*/ 0 h 3658026"/>
                <a:gd name="connsiteX1" fmla="*/ 2885910 w 2885910"/>
                <a:gd name="connsiteY1" fmla="*/ 3176 h 3658026"/>
                <a:gd name="connsiteX2" fmla="*/ 279969 w 2885910"/>
                <a:gd name="connsiteY2" fmla="*/ 3658026 h 3658026"/>
                <a:gd name="connsiteX3" fmla="*/ 0 w 2885910"/>
                <a:gd name="connsiteY3" fmla="*/ 3653222 h 3658026"/>
                <a:gd name="connsiteX4" fmla="*/ 2757008 w 2885910"/>
                <a:gd name="connsiteY4" fmla="*/ 0 h 3658026"/>
                <a:gd name="connsiteX0" fmla="*/ 2757008 w 2885910"/>
                <a:gd name="connsiteY0" fmla="*/ 0 h 3658026"/>
                <a:gd name="connsiteX1" fmla="*/ 2885910 w 2885910"/>
                <a:gd name="connsiteY1" fmla="*/ 3176 h 3658026"/>
                <a:gd name="connsiteX2" fmla="*/ 159924 w 2885910"/>
                <a:gd name="connsiteY2" fmla="*/ 3658026 h 3658026"/>
                <a:gd name="connsiteX3" fmla="*/ 0 w 2885910"/>
                <a:gd name="connsiteY3" fmla="*/ 3653222 h 3658026"/>
                <a:gd name="connsiteX4" fmla="*/ 2757008 w 2885910"/>
                <a:gd name="connsiteY4" fmla="*/ 0 h 36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5910" h="3658026">
                  <a:moveTo>
                    <a:pt x="2757008" y="0"/>
                  </a:moveTo>
                  <a:lnTo>
                    <a:pt x="2885910" y="3176"/>
                  </a:lnTo>
                  <a:lnTo>
                    <a:pt x="159924" y="3658026"/>
                  </a:lnTo>
                  <a:lnTo>
                    <a:pt x="0" y="3653222"/>
                  </a:lnTo>
                  <a:lnTo>
                    <a:pt x="2757008" y="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" name="Текст 26">
            <a:extLst>
              <a:ext uri="{FF2B5EF4-FFF2-40B4-BE49-F238E27FC236}">
                <a16:creationId xmlns:a16="http://schemas.microsoft.com/office/drawing/2014/main" id="{3F9AEF52-DB3B-8989-5D1A-52A74FEB00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6774" y="2896771"/>
            <a:ext cx="3245709" cy="529054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600" b="0" i="0" kern="1200" spc="200" dirty="0" smtClean="0">
                <a:solidFill>
                  <a:schemeClr val="tx1"/>
                </a:solidFill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ЗАГЛАВНЫЕ</a:t>
            </a:r>
          </a:p>
        </p:txBody>
      </p:sp>
      <p:sp>
        <p:nvSpPr>
          <p:cNvPr id="53" name="Текст 51">
            <a:extLst>
              <a:ext uri="{FF2B5EF4-FFF2-40B4-BE49-F238E27FC236}">
                <a16:creationId xmlns:a16="http://schemas.microsoft.com/office/drawing/2014/main" id="{ECE13962-0D65-E822-5037-A909F2C6F8F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6775" y="3421748"/>
            <a:ext cx="4207868" cy="2190163"/>
          </a:xfrm>
        </p:spPr>
        <p:txBody>
          <a:bodyPr>
            <a:normAutofit/>
          </a:bodyPr>
          <a:lstStyle>
            <a:lvl1pPr marL="198438" indent="-198438">
              <a:spcBef>
                <a:spcPts val="0"/>
              </a:spcBef>
              <a:buClr>
                <a:srgbClr val="7F7F7F"/>
              </a:buClr>
              <a:buFont typeface="Wingdings" pitchFamily="2" charset="2"/>
              <a:buChar char="§"/>
              <a:tabLst/>
              <a:defRPr lang="ru-RU" sz="1400" b="0" i="0" kern="1200" spc="0" baseline="0" dirty="0" smtClean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пункт 1</a:t>
            </a:r>
          </a:p>
        </p:txBody>
      </p:sp>
      <p:sp>
        <p:nvSpPr>
          <p:cNvPr id="28" name="Текст 27">
            <a:extLst>
              <a:ext uri="{FF2B5EF4-FFF2-40B4-BE49-F238E27FC236}">
                <a16:creationId xmlns:a16="http://schemas.microsoft.com/office/drawing/2014/main" id="{4F0BCC34-FFF1-627B-EE29-08132C750B7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43916" y="2896771"/>
            <a:ext cx="3245709" cy="5325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600" b="0" i="0" kern="1200" spc="200" dirty="0" smtClean="0">
                <a:solidFill>
                  <a:schemeClr val="tx1"/>
                </a:solidFill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ЗАГЛАВНЫЕ</a:t>
            </a:r>
          </a:p>
        </p:txBody>
      </p:sp>
      <p:sp>
        <p:nvSpPr>
          <p:cNvPr id="31" name="Текст 30">
            <a:extLst>
              <a:ext uri="{FF2B5EF4-FFF2-40B4-BE49-F238E27FC236}">
                <a16:creationId xmlns:a16="http://schemas.microsoft.com/office/drawing/2014/main" id="{0928409C-24B3-2FF4-3F8E-6BC1872F810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943716" y="3429000"/>
            <a:ext cx="4202733" cy="2184854"/>
          </a:xfrm>
        </p:spPr>
        <p:txBody>
          <a:bodyPr>
            <a:normAutofit/>
          </a:bodyPr>
          <a:lstStyle>
            <a:lvl1pPr marL="177800" indent="-177800">
              <a:buClr>
                <a:srgbClr val="7F7F7F"/>
              </a:buClr>
              <a:buFont typeface="Wingdings" pitchFamily="2" charset="2"/>
              <a:buChar char="§"/>
              <a:tabLst/>
              <a:defRPr lang="ru-RU" sz="1400" b="0" i="0" kern="1200" spc="0" baseline="0" dirty="0" smtClean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пункт 1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2608247A-E265-46ED-E7C0-4160A8BDFEC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66774" y="5799564"/>
            <a:ext cx="7821614" cy="473449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400" b="0" i="0" kern="1200" dirty="0" smtClean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Примечание</a:t>
            </a:r>
          </a:p>
        </p:txBody>
      </p:sp>
      <p:sp>
        <p:nvSpPr>
          <p:cNvPr id="3" name="Заголовок 7">
            <a:extLst>
              <a:ext uri="{FF2B5EF4-FFF2-40B4-BE49-F238E27FC236}">
                <a16:creationId xmlns:a16="http://schemas.microsoft.com/office/drawing/2014/main" id="{15A766AE-3D66-90CB-7391-23A263FE16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6"/>
            <a:ext cx="10654326" cy="748780"/>
          </a:xfrm>
        </p:spPr>
        <p:txBody>
          <a:bodyPr anchor="t">
            <a:normAutofit/>
          </a:bodyPr>
          <a:lstStyle>
            <a:lvl1pPr>
              <a:defRPr lang="ru-RU" sz="40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СОДЕРЖАНИЕ ЗАНЯТИЯ С </a:t>
            </a:r>
            <a:r>
              <a:rPr lang="en-US" dirty="0"/>
              <a:t>2</a:t>
            </a:r>
            <a:r>
              <a:rPr lang="ru-RU" dirty="0"/>
              <a:t> ПУНКТАМИ </a:t>
            </a:r>
          </a:p>
        </p:txBody>
      </p:sp>
      <p:sp>
        <p:nvSpPr>
          <p:cNvPr id="5" name="Текст 26">
            <a:extLst>
              <a:ext uri="{FF2B5EF4-FFF2-40B4-BE49-F238E27FC236}">
                <a16:creationId xmlns:a16="http://schemas.microsoft.com/office/drawing/2014/main" id="{4B85B5CA-AB26-FAF5-52C7-D303F897753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20145" y="1159460"/>
            <a:ext cx="2600324" cy="1694932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3800" kern="1200" spc="150" baseline="0" dirty="0">
                <a:ln w="19050">
                  <a:solidFill>
                    <a:srgbClr val="FF8710"/>
                  </a:solidFill>
                </a:ln>
                <a:noFill/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ru-RU" dirty="0"/>
              <a:t>1</a:t>
            </a:r>
          </a:p>
        </p:txBody>
      </p:sp>
      <p:sp>
        <p:nvSpPr>
          <p:cNvPr id="6" name="Текст 26">
            <a:extLst>
              <a:ext uri="{FF2B5EF4-FFF2-40B4-BE49-F238E27FC236}">
                <a16:creationId xmlns:a16="http://schemas.microsoft.com/office/drawing/2014/main" id="{004EE391-E1F1-733B-B4CA-26FFC7E123A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60134" y="1159460"/>
            <a:ext cx="2600324" cy="1694932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3800" kern="1200" spc="150" baseline="0" dirty="0">
                <a:ln w="19050">
                  <a:solidFill>
                    <a:srgbClr val="FF8710"/>
                  </a:solidFill>
                </a:ln>
                <a:noFill/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ru-RU" dirty="0"/>
              <a:t>2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06AD6DA-7872-872A-2357-CB996F768E74}"/>
              </a:ext>
            </a:extLst>
          </p:cNvPr>
          <p:cNvSpPr/>
          <p:nvPr userDrawn="1"/>
        </p:nvSpPr>
        <p:spPr>
          <a:xfrm>
            <a:off x="839789" y="2601686"/>
            <a:ext cx="10118798" cy="270625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1504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29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Фирменная рамка №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C5B84-D344-DE33-F5D5-561A35B05A02}"/>
              </a:ext>
            </a:extLst>
          </p:cNvPr>
          <p:cNvGrpSpPr/>
          <p:nvPr userDrawn="1"/>
        </p:nvGrpSpPr>
        <p:grpSpPr>
          <a:xfrm>
            <a:off x="-2577" y="5645222"/>
            <a:ext cx="10454677" cy="782133"/>
            <a:chOff x="-2326637" y="441324"/>
            <a:chExt cx="13054060" cy="976597"/>
          </a:xfrm>
          <a:solidFill>
            <a:srgbClr val="E5E5E5"/>
          </a:solidFill>
        </p:grpSpPr>
        <p:sp>
          <p:nvSpPr>
            <p:cNvPr id="11" name="Прямоугольник 2">
              <a:extLst>
                <a:ext uri="{FF2B5EF4-FFF2-40B4-BE49-F238E27FC236}">
                  <a16:creationId xmlns:a16="http://schemas.microsoft.com/office/drawing/2014/main" id="{CF04A34F-0222-37F2-C529-7640B6E668A8}"/>
                </a:ext>
              </a:extLst>
            </p:cNvPr>
            <p:cNvSpPr/>
            <p:nvPr/>
          </p:nvSpPr>
          <p:spPr>
            <a:xfrm>
              <a:off x="-2326637" y="442166"/>
              <a:ext cx="12179232" cy="975755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0 w 24015599"/>
                <a:gd name="connsiteY0" fmla="*/ 16467 h 3668995"/>
                <a:gd name="connsiteX1" fmla="*/ 24015599 w 24015599"/>
                <a:gd name="connsiteY1" fmla="*/ 0 h 3668995"/>
                <a:gd name="connsiteX2" fmla="*/ 21261193 w 24015599"/>
                <a:gd name="connsiteY2" fmla="*/ 3664326 h 3668995"/>
                <a:gd name="connsiteX3" fmla="*/ 13866058 w 24015599"/>
                <a:gd name="connsiteY3" fmla="*/ 3668995 h 3668995"/>
                <a:gd name="connsiteX4" fmla="*/ 0 w 24015599"/>
                <a:gd name="connsiteY4" fmla="*/ 16467 h 3668995"/>
                <a:gd name="connsiteX0" fmla="*/ 0 w 40984827"/>
                <a:gd name="connsiteY0" fmla="*/ 0 h 3672170"/>
                <a:gd name="connsiteX1" fmla="*/ 40984827 w 40984827"/>
                <a:gd name="connsiteY1" fmla="*/ 3175 h 3672170"/>
                <a:gd name="connsiteX2" fmla="*/ 38230421 w 40984827"/>
                <a:gd name="connsiteY2" fmla="*/ 3667501 h 3672170"/>
                <a:gd name="connsiteX3" fmla="*/ 30835286 w 40984827"/>
                <a:gd name="connsiteY3" fmla="*/ 3672170 h 3672170"/>
                <a:gd name="connsiteX4" fmla="*/ 0 w 40984827"/>
                <a:gd name="connsiteY4" fmla="*/ 0 h 3672170"/>
                <a:gd name="connsiteX0" fmla="*/ 0 w 40984827"/>
                <a:gd name="connsiteY0" fmla="*/ 0 h 3711451"/>
                <a:gd name="connsiteX1" fmla="*/ 40984827 w 40984827"/>
                <a:gd name="connsiteY1" fmla="*/ 3175 h 3711451"/>
                <a:gd name="connsiteX2" fmla="*/ 38230421 w 40984827"/>
                <a:gd name="connsiteY2" fmla="*/ 3667501 h 3711451"/>
                <a:gd name="connsiteX3" fmla="*/ 11136056 w 40984827"/>
                <a:gd name="connsiteY3" fmla="*/ 3711451 h 3711451"/>
                <a:gd name="connsiteX4" fmla="*/ 0 w 40984827"/>
                <a:gd name="connsiteY4" fmla="*/ 0 h 3711451"/>
                <a:gd name="connsiteX0" fmla="*/ 0 w 40984827"/>
                <a:gd name="connsiteY0" fmla="*/ 0 h 3667501"/>
                <a:gd name="connsiteX1" fmla="*/ 40984827 w 40984827"/>
                <a:gd name="connsiteY1" fmla="*/ 3175 h 3667501"/>
                <a:gd name="connsiteX2" fmla="*/ 38230421 w 40984827"/>
                <a:gd name="connsiteY2" fmla="*/ 3667501 h 3667501"/>
                <a:gd name="connsiteX3" fmla="*/ 6265258 w 40984827"/>
                <a:gd name="connsiteY3" fmla="*/ 2375910 h 3667501"/>
                <a:gd name="connsiteX4" fmla="*/ 0 w 40984827"/>
                <a:gd name="connsiteY4" fmla="*/ 0 h 3667501"/>
                <a:gd name="connsiteX0" fmla="*/ 0 w 40984827"/>
                <a:gd name="connsiteY0" fmla="*/ 0 h 3691812"/>
                <a:gd name="connsiteX1" fmla="*/ 40984827 w 40984827"/>
                <a:gd name="connsiteY1" fmla="*/ 3175 h 3691812"/>
                <a:gd name="connsiteX2" fmla="*/ 38230421 w 40984827"/>
                <a:gd name="connsiteY2" fmla="*/ 3667501 h 3691812"/>
                <a:gd name="connsiteX3" fmla="*/ 39281 w 40984827"/>
                <a:gd name="connsiteY3" fmla="*/ 3691812 h 3691812"/>
                <a:gd name="connsiteX4" fmla="*/ 0 w 40984827"/>
                <a:gd name="connsiteY4" fmla="*/ 0 h 3691812"/>
                <a:gd name="connsiteX0" fmla="*/ 5056167 w 46040994"/>
                <a:gd name="connsiteY0" fmla="*/ 0 h 3691812"/>
                <a:gd name="connsiteX1" fmla="*/ 46040994 w 46040994"/>
                <a:gd name="connsiteY1" fmla="*/ 3175 h 3691812"/>
                <a:gd name="connsiteX2" fmla="*/ 43286588 w 46040994"/>
                <a:gd name="connsiteY2" fmla="*/ 3667501 h 3691812"/>
                <a:gd name="connsiteX3" fmla="*/ 0 w 46040994"/>
                <a:gd name="connsiteY3" fmla="*/ 3691812 h 3691812"/>
                <a:gd name="connsiteX4" fmla="*/ 5056167 w 46040994"/>
                <a:gd name="connsiteY4" fmla="*/ 0 h 3691812"/>
                <a:gd name="connsiteX0" fmla="*/ 20665 w 46040994"/>
                <a:gd name="connsiteY0" fmla="*/ 11810 h 3688635"/>
                <a:gd name="connsiteX1" fmla="*/ 46040994 w 46040994"/>
                <a:gd name="connsiteY1" fmla="*/ -2 h 3688635"/>
                <a:gd name="connsiteX2" fmla="*/ 43286588 w 46040994"/>
                <a:gd name="connsiteY2" fmla="*/ 3664324 h 3688635"/>
                <a:gd name="connsiteX3" fmla="*/ 0 w 46040994"/>
                <a:gd name="connsiteY3" fmla="*/ 3688635 h 3688635"/>
                <a:gd name="connsiteX4" fmla="*/ 20665 w 46040994"/>
                <a:gd name="connsiteY4" fmla="*/ 11810 h 368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40994" h="3688635">
                  <a:moveTo>
                    <a:pt x="20665" y="11810"/>
                  </a:moveTo>
                  <a:lnTo>
                    <a:pt x="46040994" y="-2"/>
                  </a:lnTo>
                  <a:lnTo>
                    <a:pt x="43286588" y="3664324"/>
                  </a:lnTo>
                  <a:lnTo>
                    <a:pt x="0" y="3688635"/>
                  </a:lnTo>
                  <a:lnTo>
                    <a:pt x="20665" y="1181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2">
              <a:extLst>
                <a:ext uri="{FF2B5EF4-FFF2-40B4-BE49-F238E27FC236}">
                  <a16:creationId xmlns:a16="http://schemas.microsoft.com/office/drawing/2014/main" id="{9E1F189C-B946-8E16-45CF-EB86D90CB4DE}"/>
                </a:ext>
              </a:extLst>
            </p:cNvPr>
            <p:cNvSpPr/>
            <p:nvPr userDrawn="1"/>
          </p:nvSpPr>
          <p:spPr>
            <a:xfrm>
              <a:off x="9620098" y="441744"/>
              <a:ext cx="512789" cy="483951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585" h="3659521">
                  <a:moveTo>
                    <a:pt x="2728586" y="6299"/>
                  </a:moveTo>
                  <a:lnTo>
                    <a:pt x="3877585" y="0"/>
                  </a:lnTo>
                  <a:lnTo>
                    <a:pt x="1123178" y="3654851"/>
                  </a:lnTo>
                  <a:lnTo>
                    <a:pt x="0" y="3659521"/>
                  </a:lnTo>
                  <a:lnTo>
                    <a:pt x="2728586" y="6299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2">
              <a:extLst>
                <a:ext uri="{FF2B5EF4-FFF2-40B4-BE49-F238E27FC236}">
                  <a16:creationId xmlns:a16="http://schemas.microsoft.com/office/drawing/2014/main" id="{4617DC6F-98EE-EB3E-A523-B54E8C11B86C}"/>
                </a:ext>
              </a:extLst>
            </p:cNvPr>
            <p:cNvSpPr/>
            <p:nvPr userDrawn="1"/>
          </p:nvSpPr>
          <p:spPr>
            <a:xfrm>
              <a:off x="9895740" y="441744"/>
              <a:ext cx="486477" cy="483951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626" h="3659521">
                  <a:moveTo>
                    <a:pt x="2747535" y="6299"/>
                  </a:moveTo>
                  <a:lnTo>
                    <a:pt x="3678626" y="0"/>
                  </a:lnTo>
                  <a:lnTo>
                    <a:pt x="952642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2">
              <a:extLst>
                <a:ext uri="{FF2B5EF4-FFF2-40B4-BE49-F238E27FC236}">
                  <a16:creationId xmlns:a16="http://schemas.microsoft.com/office/drawing/2014/main" id="{20AF0B45-402A-2886-AAC4-47732C0DC164}"/>
                </a:ext>
              </a:extLst>
            </p:cNvPr>
            <p:cNvSpPr/>
            <p:nvPr userDrawn="1"/>
          </p:nvSpPr>
          <p:spPr>
            <a:xfrm>
              <a:off x="10146409" y="442578"/>
              <a:ext cx="425825" cy="485675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747535 w 3219987"/>
                <a:gd name="connsiteY0" fmla="*/ 0 h 3653222"/>
                <a:gd name="connsiteX1" fmla="*/ 3219987 w 3219987"/>
                <a:gd name="connsiteY1" fmla="*/ 17710 h 3653222"/>
                <a:gd name="connsiteX2" fmla="*/ 782106 w 3219987"/>
                <a:gd name="connsiteY2" fmla="*/ 3648552 h 3653222"/>
                <a:gd name="connsiteX3" fmla="*/ 0 w 3219987"/>
                <a:gd name="connsiteY3" fmla="*/ 3653222 h 3653222"/>
                <a:gd name="connsiteX4" fmla="*/ 2747535 w 3219987"/>
                <a:gd name="connsiteY4" fmla="*/ 0 h 3653222"/>
                <a:gd name="connsiteX0" fmla="*/ 2747535 w 3219987"/>
                <a:gd name="connsiteY0" fmla="*/ 0 h 3653222"/>
                <a:gd name="connsiteX1" fmla="*/ 3219987 w 3219987"/>
                <a:gd name="connsiteY1" fmla="*/ 17710 h 3653222"/>
                <a:gd name="connsiteX2" fmla="*/ 590037 w 3219987"/>
                <a:gd name="connsiteY2" fmla="*/ 3648549 h 3653222"/>
                <a:gd name="connsiteX3" fmla="*/ 0 w 3219987"/>
                <a:gd name="connsiteY3" fmla="*/ 3653222 h 3653222"/>
                <a:gd name="connsiteX4" fmla="*/ 2747535 w 3219987"/>
                <a:gd name="connsiteY4" fmla="*/ 0 h 3653222"/>
                <a:gd name="connsiteX0" fmla="*/ 2747535 w 3219987"/>
                <a:gd name="connsiteY0" fmla="*/ 0 h 3672557"/>
                <a:gd name="connsiteX1" fmla="*/ 3219987 w 3219987"/>
                <a:gd name="connsiteY1" fmla="*/ 17710 h 3672557"/>
                <a:gd name="connsiteX2" fmla="*/ 469994 w 3219987"/>
                <a:gd name="connsiteY2" fmla="*/ 3672557 h 3672557"/>
                <a:gd name="connsiteX3" fmla="*/ 0 w 3219987"/>
                <a:gd name="connsiteY3" fmla="*/ 3653222 h 3672557"/>
                <a:gd name="connsiteX4" fmla="*/ 2747535 w 3219987"/>
                <a:gd name="connsiteY4" fmla="*/ 0 h 367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9987" h="3672557">
                  <a:moveTo>
                    <a:pt x="2747535" y="0"/>
                  </a:moveTo>
                  <a:lnTo>
                    <a:pt x="3219987" y="17710"/>
                  </a:lnTo>
                  <a:lnTo>
                    <a:pt x="469994" y="3672557"/>
                  </a:lnTo>
                  <a:lnTo>
                    <a:pt x="0" y="3653222"/>
                  </a:lnTo>
                  <a:lnTo>
                    <a:pt x="2747535" y="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2">
              <a:extLst>
                <a:ext uri="{FF2B5EF4-FFF2-40B4-BE49-F238E27FC236}">
                  <a16:creationId xmlns:a16="http://schemas.microsoft.com/office/drawing/2014/main" id="{B3A798F6-A7B7-84DC-21DF-72833A7F3910}"/>
                </a:ext>
              </a:extLst>
            </p:cNvPr>
            <p:cNvSpPr/>
            <p:nvPr userDrawn="1"/>
          </p:nvSpPr>
          <p:spPr>
            <a:xfrm>
              <a:off x="10345778" y="441324"/>
              <a:ext cx="381645" cy="483753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103285 w 2863840"/>
                <a:gd name="connsiteY0" fmla="*/ 6299 h 3654851"/>
                <a:gd name="connsiteX1" fmla="*/ 2863840 w 2863840"/>
                <a:gd name="connsiteY1" fmla="*/ 0 h 3654851"/>
                <a:gd name="connsiteX2" fmla="*/ 137856 w 2863840"/>
                <a:gd name="connsiteY2" fmla="*/ 3654851 h 3654851"/>
                <a:gd name="connsiteX3" fmla="*/ 0 w 2863840"/>
                <a:gd name="connsiteY3" fmla="*/ 3536356 h 3654851"/>
                <a:gd name="connsiteX4" fmla="*/ 2103285 w 2863840"/>
                <a:gd name="connsiteY4" fmla="*/ 6299 h 3654851"/>
                <a:gd name="connsiteX0" fmla="*/ 2216976 w 2977531"/>
                <a:gd name="connsiteY0" fmla="*/ 6299 h 3654851"/>
                <a:gd name="connsiteX1" fmla="*/ 2977531 w 2977531"/>
                <a:gd name="connsiteY1" fmla="*/ 0 h 3654851"/>
                <a:gd name="connsiteX2" fmla="*/ 251547 w 2977531"/>
                <a:gd name="connsiteY2" fmla="*/ 3654851 h 3654851"/>
                <a:gd name="connsiteX3" fmla="*/ 0 w 2977531"/>
                <a:gd name="connsiteY3" fmla="*/ 3631098 h 3654851"/>
                <a:gd name="connsiteX4" fmla="*/ 2216976 w 2977531"/>
                <a:gd name="connsiteY4" fmla="*/ 6299 h 3654851"/>
                <a:gd name="connsiteX0" fmla="*/ 2008542 w 2769097"/>
                <a:gd name="connsiteY0" fmla="*/ 6299 h 3654851"/>
                <a:gd name="connsiteX1" fmla="*/ 2769097 w 2769097"/>
                <a:gd name="connsiteY1" fmla="*/ 0 h 3654851"/>
                <a:gd name="connsiteX2" fmla="*/ 43113 w 2769097"/>
                <a:gd name="connsiteY2" fmla="*/ 3654851 h 3654851"/>
                <a:gd name="connsiteX3" fmla="*/ 0 w 2769097"/>
                <a:gd name="connsiteY3" fmla="*/ 3242654 h 3654851"/>
                <a:gd name="connsiteX4" fmla="*/ 2008542 w 2769097"/>
                <a:gd name="connsiteY4" fmla="*/ 6299 h 3654851"/>
                <a:gd name="connsiteX0" fmla="*/ 2245398 w 3005953"/>
                <a:gd name="connsiteY0" fmla="*/ 6299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245398 w 3005953"/>
                <a:gd name="connsiteY4" fmla="*/ 6299 h 3654851"/>
                <a:gd name="connsiteX0" fmla="*/ 2633843 w 3005953"/>
                <a:gd name="connsiteY0" fmla="*/ 15774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633843 w 3005953"/>
                <a:gd name="connsiteY4" fmla="*/ 15774 h 3654851"/>
                <a:gd name="connsiteX0" fmla="*/ 2794905 w 3005953"/>
                <a:gd name="connsiteY0" fmla="*/ 25248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794905 w 3005953"/>
                <a:gd name="connsiteY4" fmla="*/ 25248 h 3654851"/>
                <a:gd name="connsiteX0" fmla="*/ 2757008 w 3005953"/>
                <a:gd name="connsiteY0" fmla="*/ 0 h 3658026"/>
                <a:gd name="connsiteX1" fmla="*/ 3005953 w 3005953"/>
                <a:gd name="connsiteY1" fmla="*/ 3175 h 3658026"/>
                <a:gd name="connsiteX2" fmla="*/ 279969 w 3005953"/>
                <a:gd name="connsiteY2" fmla="*/ 3658026 h 3658026"/>
                <a:gd name="connsiteX3" fmla="*/ 0 w 3005953"/>
                <a:gd name="connsiteY3" fmla="*/ 3653222 h 3658026"/>
                <a:gd name="connsiteX4" fmla="*/ 2757008 w 3005953"/>
                <a:gd name="connsiteY4" fmla="*/ 0 h 3658026"/>
                <a:gd name="connsiteX0" fmla="*/ 2757008 w 2885910"/>
                <a:gd name="connsiteY0" fmla="*/ 0 h 3658026"/>
                <a:gd name="connsiteX1" fmla="*/ 2885910 w 2885910"/>
                <a:gd name="connsiteY1" fmla="*/ 3176 h 3658026"/>
                <a:gd name="connsiteX2" fmla="*/ 279969 w 2885910"/>
                <a:gd name="connsiteY2" fmla="*/ 3658026 h 3658026"/>
                <a:gd name="connsiteX3" fmla="*/ 0 w 2885910"/>
                <a:gd name="connsiteY3" fmla="*/ 3653222 h 3658026"/>
                <a:gd name="connsiteX4" fmla="*/ 2757008 w 2885910"/>
                <a:gd name="connsiteY4" fmla="*/ 0 h 3658026"/>
                <a:gd name="connsiteX0" fmla="*/ 2757008 w 2885910"/>
                <a:gd name="connsiteY0" fmla="*/ 0 h 3658026"/>
                <a:gd name="connsiteX1" fmla="*/ 2885910 w 2885910"/>
                <a:gd name="connsiteY1" fmla="*/ 3176 h 3658026"/>
                <a:gd name="connsiteX2" fmla="*/ 159924 w 2885910"/>
                <a:gd name="connsiteY2" fmla="*/ 3658026 h 3658026"/>
                <a:gd name="connsiteX3" fmla="*/ 0 w 2885910"/>
                <a:gd name="connsiteY3" fmla="*/ 3653222 h 3658026"/>
                <a:gd name="connsiteX4" fmla="*/ 2757008 w 2885910"/>
                <a:gd name="connsiteY4" fmla="*/ 0 h 36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5910" h="3658026">
                  <a:moveTo>
                    <a:pt x="2757008" y="0"/>
                  </a:moveTo>
                  <a:lnTo>
                    <a:pt x="2885910" y="3176"/>
                  </a:lnTo>
                  <a:lnTo>
                    <a:pt x="159924" y="3658026"/>
                  </a:lnTo>
                  <a:lnTo>
                    <a:pt x="0" y="3653222"/>
                  </a:lnTo>
                  <a:lnTo>
                    <a:pt x="2757008" y="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" name="Текст 26">
            <a:extLst>
              <a:ext uri="{FF2B5EF4-FFF2-40B4-BE49-F238E27FC236}">
                <a16:creationId xmlns:a16="http://schemas.microsoft.com/office/drawing/2014/main" id="{3F9AEF52-DB3B-8989-5D1A-52A74FEB00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6774" y="2896771"/>
            <a:ext cx="3465514" cy="529054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600" b="0" i="0" kern="1200" spc="200" dirty="0" smtClean="0">
                <a:solidFill>
                  <a:schemeClr val="tx1"/>
                </a:solidFill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ЗАГЛАВНЫЕ</a:t>
            </a:r>
          </a:p>
        </p:txBody>
      </p:sp>
      <p:sp>
        <p:nvSpPr>
          <p:cNvPr id="53" name="Текст 51">
            <a:extLst>
              <a:ext uri="{FF2B5EF4-FFF2-40B4-BE49-F238E27FC236}">
                <a16:creationId xmlns:a16="http://schemas.microsoft.com/office/drawing/2014/main" id="{ECE13962-0D65-E822-5037-A909F2C6F8F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6775" y="3421748"/>
            <a:ext cx="9882868" cy="2190163"/>
          </a:xfrm>
        </p:spPr>
        <p:txBody>
          <a:bodyPr>
            <a:normAutofit/>
          </a:bodyPr>
          <a:lstStyle>
            <a:lvl1pPr marL="198438" indent="-198438">
              <a:spcBef>
                <a:spcPts val="0"/>
              </a:spcBef>
              <a:buClr>
                <a:srgbClr val="7F7F7F"/>
              </a:buClr>
              <a:buFont typeface="Wingdings" pitchFamily="2" charset="2"/>
              <a:buChar char="§"/>
              <a:tabLst/>
              <a:defRPr lang="ru-RU" sz="1400" b="0" i="0" kern="1200" spc="0" baseline="0" dirty="0" smtClean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пункт 1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2608247A-E265-46ED-E7C0-4160A8BDFEC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66774" y="5799564"/>
            <a:ext cx="7821614" cy="473449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400" b="0" i="0" kern="1200" dirty="0" smtClean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Примечание</a:t>
            </a:r>
          </a:p>
        </p:txBody>
      </p:sp>
      <p:sp>
        <p:nvSpPr>
          <p:cNvPr id="3" name="Заголовок 7">
            <a:extLst>
              <a:ext uri="{FF2B5EF4-FFF2-40B4-BE49-F238E27FC236}">
                <a16:creationId xmlns:a16="http://schemas.microsoft.com/office/drawing/2014/main" id="{15A766AE-3D66-90CB-7391-23A263FE16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6"/>
            <a:ext cx="10654326" cy="748780"/>
          </a:xfrm>
        </p:spPr>
        <p:txBody>
          <a:bodyPr anchor="t">
            <a:normAutofit/>
          </a:bodyPr>
          <a:lstStyle>
            <a:lvl1pPr>
              <a:defRPr lang="ru-RU" sz="40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СОДЕРЖАНИЕ ЗАНЯТИЯ С 1 ПУНКТОМ </a:t>
            </a:r>
          </a:p>
        </p:txBody>
      </p:sp>
      <p:sp>
        <p:nvSpPr>
          <p:cNvPr id="5" name="Текст 26">
            <a:extLst>
              <a:ext uri="{FF2B5EF4-FFF2-40B4-BE49-F238E27FC236}">
                <a16:creationId xmlns:a16="http://schemas.microsoft.com/office/drawing/2014/main" id="{4B85B5CA-AB26-FAF5-52C7-D303F897753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20145" y="1159460"/>
            <a:ext cx="2600324" cy="1694932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3800" kern="1200" spc="150" baseline="0" dirty="0">
                <a:ln w="19050">
                  <a:solidFill>
                    <a:srgbClr val="FF8710"/>
                  </a:solidFill>
                </a:ln>
                <a:noFill/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ru-RU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29254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29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онобл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Объект 2">
            <a:extLst>
              <a:ext uri="{FF2B5EF4-FFF2-40B4-BE49-F238E27FC236}">
                <a16:creationId xmlns:a16="http://schemas.microsoft.com/office/drawing/2014/main" id="{823AC8D4-62E1-2E78-44F2-1FDDEBEB664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64344" y="2878281"/>
            <a:ext cx="4537419" cy="3538393"/>
          </a:xfrm>
        </p:spPr>
        <p:txBody>
          <a:bodyPr>
            <a:normAutofit/>
          </a:bodyPr>
          <a:lstStyle>
            <a:lvl1pPr marL="0" indent="0">
              <a:buNone/>
              <a:defRPr sz="1400" b="0" i="0" spc="0" baseline="0">
                <a:solidFill>
                  <a:schemeClr val="tx1"/>
                </a:solidFill>
                <a:latin typeface="FSRAILWAY Book" panose="020B0503040504020204" pitchFamily="34" charset="0"/>
              </a:defRPr>
            </a:lvl1pPr>
            <a:lvl2pPr>
              <a:defRPr b="0" i="0">
                <a:latin typeface="FSRAILWAY Book" panose="020B0503040504020204" pitchFamily="34" charset="0"/>
              </a:defRPr>
            </a:lvl2pPr>
            <a:lvl3pPr>
              <a:defRPr b="0" i="0">
                <a:latin typeface="FSRAILWAY Book" panose="020B0503040504020204" pitchFamily="34" charset="0"/>
              </a:defRPr>
            </a:lvl3pPr>
            <a:lvl4pPr>
              <a:defRPr b="0" i="0">
                <a:latin typeface="FSRAILWAY Book" panose="020B0503040504020204" pitchFamily="34" charset="0"/>
              </a:defRPr>
            </a:lvl4pPr>
            <a:lvl5pPr>
              <a:defRPr b="0" i="0">
                <a:latin typeface="FSRAILWAY Book" panose="020B0503040504020204" pitchFamily="34" charset="0"/>
              </a:defRPr>
            </a:lvl5pPr>
          </a:lstStyle>
          <a:p>
            <a:pPr lvl="0"/>
            <a:r>
              <a:rPr lang="ru-RU" dirty="0"/>
              <a:t>Описание (если имеется)</a:t>
            </a:r>
          </a:p>
        </p:txBody>
      </p:sp>
      <p:sp>
        <p:nvSpPr>
          <p:cNvPr id="56" name="Текст 4">
            <a:extLst>
              <a:ext uri="{FF2B5EF4-FFF2-40B4-BE49-F238E27FC236}">
                <a16:creationId xmlns:a16="http://schemas.microsoft.com/office/drawing/2014/main" id="{4A42A628-701D-5718-6C9E-99104E7DB4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8838" y="2223471"/>
            <a:ext cx="4532860" cy="532504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5" name="Рисунок 3">
            <a:extLst>
              <a:ext uri="{FF2B5EF4-FFF2-40B4-BE49-F238E27FC236}">
                <a16:creationId xmlns:a16="http://schemas.microsoft.com/office/drawing/2014/main" id="{FC745062-B8C3-3AC1-7939-5CF98748173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232528" y="2286001"/>
            <a:ext cx="4911722" cy="4130674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</a:p>
        </p:txBody>
      </p:sp>
      <p:sp>
        <p:nvSpPr>
          <p:cNvPr id="2" name="Заголовок 7">
            <a:extLst>
              <a:ext uri="{FF2B5EF4-FFF2-40B4-BE49-F238E27FC236}">
                <a16:creationId xmlns:a16="http://schemas.microsoft.com/office/drawing/2014/main" id="{A3A0A2CE-3C3D-C1CE-FA8E-E5F8B93BC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10980251" cy="1031413"/>
          </a:xfrm>
        </p:spPr>
        <p:txBody>
          <a:bodyPr anchor="t">
            <a:normAutofit/>
          </a:bodyPr>
          <a:lstStyle>
            <a:lvl1pPr>
              <a:defRPr lang="ru-RU" sz="32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НАИМЕНОВАНИЕ ВОПРОСА ПРОПИСНЫЕ БУКВЫ</a:t>
            </a:r>
          </a:p>
        </p:txBody>
      </p:sp>
    </p:spTree>
    <p:extLst>
      <p:ext uri="{BB962C8B-B14F-4D97-AF65-F5344CB8AC3E}">
        <p14:creationId xmlns:p14="http://schemas.microsoft.com/office/powerpoint/2010/main" val="42506155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29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Набор ико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3">
            <a:extLst>
              <a:ext uri="{FF2B5EF4-FFF2-40B4-BE49-F238E27FC236}">
                <a16:creationId xmlns:a16="http://schemas.microsoft.com/office/drawing/2014/main" id="{C938B7C3-1B32-7030-B03B-5882109F7B6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20508" y="2410004"/>
            <a:ext cx="4957543" cy="3149185"/>
          </a:xfrm>
          <a:prstGeom prst="roundRect">
            <a:avLst>
              <a:gd name="adj" fmla="val 0"/>
            </a:avLst>
          </a:prstGeo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</a:p>
        </p:txBody>
      </p:sp>
      <p:sp>
        <p:nvSpPr>
          <p:cNvPr id="15" name="Рисунок 3">
            <a:extLst>
              <a:ext uri="{FF2B5EF4-FFF2-40B4-BE49-F238E27FC236}">
                <a16:creationId xmlns:a16="http://schemas.microsoft.com/office/drawing/2014/main" id="{2470682A-9F7A-B560-A538-F93747B9464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547272" y="2412030"/>
            <a:ext cx="4957543" cy="3149185"/>
          </a:xfrm>
          <a:prstGeom prst="roundRect">
            <a:avLst>
              <a:gd name="adj" fmla="val 0"/>
            </a:avLst>
          </a:prstGeo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</a:p>
        </p:txBody>
      </p:sp>
      <p:sp>
        <p:nvSpPr>
          <p:cNvPr id="13" name="Текст 4">
            <a:extLst>
              <a:ext uri="{FF2B5EF4-FFF2-40B4-BE49-F238E27FC236}">
                <a16:creationId xmlns:a16="http://schemas.microsoft.com/office/drawing/2014/main" id="{1D538A83-22C3-D718-64A4-8E0F6C722E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20508" y="2130259"/>
            <a:ext cx="3647336" cy="24718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6" name="Текст 4">
            <a:extLst>
              <a:ext uri="{FF2B5EF4-FFF2-40B4-BE49-F238E27FC236}">
                <a16:creationId xmlns:a16="http://schemas.microsoft.com/office/drawing/2014/main" id="{5FBC22F7-98D5-3C44-131C-005F85ED857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547272" y="2130259"/>
            <a:ext cx="3647336" cy="24718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7" name="Заголовок 7">
            <a:extLst>
              <a:ext uri="{FF2B5EF4-FFF2-40B4-BE49-F238E27FC236}">
                <a16:creationId xmlns:a16="http://schemas.microsoft.com/office/drawing/2014/main" id="{E324D213-B229-A74C-740E-96EB6F9A37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10980251" cy="1031413"/>
          </a:xfrm>
        </p:spPr>
        <p:txBody>
          <a:bodyPr anchor="t">
            <a:normAutofit/>
          </a:bodyPr>
          <a:lstStyle>
            <a:lvl1pPr>
              <a:defRPr lang="ru-RU" sz="32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НАИМЕНОВАНИЕ ВОПРОСА ПРОПИСНЫЕ БУКВЫ</a:t>
            </a:r>
          </a:p>
        </p:txBody>
      </p:sp>
      <p:sp>
        <p:nvSpPr>
          <p:cNvPr id="20" name="Текст 4">
            <a:extLst>
              <a:ext uri="{FF2B5EF4-FFF2-40B4-BE49-F238E27FC236}">
                <a16:creationId xmlns:a16="http://schemas.microsoft.com/office/drawing/2014/main" id="{F24D42FF-1DE7-8E6E-0D63-107148A34C0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20507" y="5607901"/>
            <a:ext cx="4957543" cy="851726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None/>
              <a:defRPr lang="ru-RU" sz="1050" b="0" i="0" kern="1200" spc="100" baseline="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ru-RU" dirty="0"/>
              <a:t>Описание (если имеется)</a:t>
            </a:r>
          </a:p>
        </p:txBody>
      </p:sp>
      <p:sp>
        <p:nvSpPr>
          <p:cNvPr id="21" name="Текст 4">
            <a:extLst>
              <a:ext uri="{FF2B5EF4-FFF2-40B4-BE49-F238E27FC236}">
                <a16:creationId xmlns:a16="http://schemas.microsoft.com/office/drawing/2014/main" id="{22AA97E2-B607-B074-617A-9C49643E976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47271" y="5607901"/>
            <a:ext cx="4957543" cy="851726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None/>
              <a:defRPr lang="ru-RU" sz="1050" b="0" i="0" kern="1200" spc="100" baseline="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ru-RU" dirty="0"/>
              <a:t>Описание (если имеется)</a:t>
            </a:r>
          </a:p>
        </p:txBody>
      </p:sp>
    </p:spTree>
    <p:extLst>
      <p:ext uri="{BB962C8B-B14F-4D97-AF65-F5344CB8AC3E}">
        <p14:creationId xmlns:p14="http://schemas.microsoft.com/office/powerpoint/2010/main" val="12679572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6F98-5866-A243-945E-D644217A11A1}" type="datetimeFigureOut">
              <a:rPr lang="ru-RU" smtClean="0"/>
              <a:pPr/>
              <a:t>13.05.2026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A894-2D46-F64A-8351-414ADCB56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547499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Экра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Рисунок 3">
            <a:extLst>
              <a:ext uri="{FF2B5EF4-FFF2-40B4-BE49-F238E27FC236}">
                <a16:creationId xmlns:a16="http://schemas.microsoft.com/office/drawing/2014/main" id="{96188E32-A082-2938-4A5E-EC2FDE088C7A}"/>
              </a:ext>
            </a:extLst>
          </p:cNvPr>
          <p:cNvSpPr>
            <a:spLocks noGrp="1" noChangeAspect="1"/>
          </p:cNvSpPr>
          <p:nvPr>
            <p:ph type="pic" sz="quarter" idx="37" hasCustomPrompt="1"/>
          </p:nvPr>
        </p:nvSpPr>
        <p:spPr>
          <a:xfrm>
            <a:off x="835025" y="2330444"/>
            <a:ext cx="3402143" cy="3244625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</a:p>
        </p:txBody>
      </p:sp>
      <p:sp>
        <p:nvSpPr>
          <p:cNvPr id="37" name="Текст 4">
            <a:extLst>
              <a:ext uri="{FF2B5EF4-FFF2-40B4-BE49-F238E27FC236}">
                <a16:creationId xmlns:a16="http://schemas.microsoft.com/office/drawing/2014/main" id="{B823F612-20A7-B1FB-A315-A5DCEEE4556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39384" y="1932961"/>
            <a:ext cx="3495718" cy="397483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2" name="Заголовок 7">
            <a:extLst>
              <a:ext uri="{FF2B5EF4-FFF2-40B4-BE49-F238E27FC236}">
                <a16:creationId xmlns:a16="http://schemas.microsoft.com/office/drawing/2014/main" id="{A96DF460-A83B-172D-FF1E-435A8D6AC5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10980251" cy="1031413"/>
          </a:xfrm>
        </p:spPr>
        <p:txBody>
          <a:bodyPr anchor="t">
            <a:normAutofit/>
          </a:bodyPr>
          <a:lstStyle>
            <a:lvl1pPr>
              <a:defRPr lang="ru-RU" sz="32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НАИМЕНОВАНИЕ ВОПРОСА ПРОПИСНЫЕ БУКВЫ</a:t>
            </a:r>
          </a:p>
        </p:txBody>
      </p:sp>
      <p:sp>
        <p:nvSpPr>
          <p:cNvPr id="3" name="Рисунок 3">
            <a:extLst>
              <a:ext uri="{FF2B5EF4-FFF2-40B4-BE49-F238E27FC236}">
                <a16:creationId xmlns:a16="http://schemas.microsoft.com/office/drawing/2014/main" id="{DC65F044-4ED3-CC2C-0B00-F6D775EFD660}"/>
              </a:ext>
            </a:extLst>
          </p:cNvPr>
          <p:cNvSpPr>
            <a:spLocks noGrp="1" noChangeAspect="1"/>
          </p:cNvSpPr>
          <p:nvPr>
            <p:ph type="pic" sz="quarter" idx="42" hasCustomPrompt="1"/>
          </p:nvPr>
        </p:nvSpPr>
        <p:spPr>
          <a:xfrm>
            <a:off x="4705457" y="2330444"/>
            <a:ext cx="3402143" cy="3244625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</a:p>
        </p:txBody>
      </p:sp>
      <p:sp>
        <p:nvSpPr>
          <p:cNvPr id="5" name="Рисунок 3">
            <a:extLst>
              <a:ext uri="{FF2B5EF4-FFF2-40B4-BE49-F238E27FC236}">
                <a16:creationId xmlns:a16="http://schemas.microsoft.com/office/drawing/2014/main" id="{44A1BA8B-5886-1DF0-F7EA-DA0379EEC9FA}"/>
              </a:ext>
            </a:extLst>
          </p:cNvPr>
          <p:cNvSpPr>
            <a:spLocks noGrp="1" noChangeAspect="1"/>
          </p:cNvSpPr>
          <p:nvPr>
            <p:ph type="pic" sz="quarter" idx="43" hasCustomPrompt="1"/>
          </p:nvPr>
        </p:nvSpPr>
        <p:spPr>
          <a:xfrm>
            <a:off x="8580653" y="2330444"/>
            <a:ext cx="3402143" cy="3244625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</a:p>
        </p:txBody>
      </p:sp>
      <p:sp>
        <p:nvSpPr>
          <p:cNvPr id="6" name="Текст 4">
            <a:extLst>
              <a:ext uri="{FF2B5EF4-FFF2-40B4-BE49-F238E27FC236}">
                <a16:creationId xmlns:a16="http://schemas.microsoft.com/office/drawing/2014/main" id="{3BBF1CAC-7E52-56AB-E4F5-68913B71B36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16645" y="1932961"/>
            <a:ext cx="3495718" cy="397483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7" name="Текст 4">
            <a:extLst>
              <a:ext uri="{FF2B5EF4-FFF2-40B4-BE49-F238E27FC236}">
                <a16:creationId xmlns:a16="http://schemas.microsoft.com/office/drawing/2014/main" id="{C1E3584A-4C8B-B564-E106-1879F6F323C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487078" y="1932961"/>
            <a:ext cx="3495718" cy="397483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0" name="Текст 4">
            <a:extLst>
              <a:ext uri="{FF2B5EF4-FFF2-40B4-BE49-F238E27FC236}">
                <a16:creationId xmlns:a16="http://schemas.microsoft.com/office/drawing/2014/main" id="{2F2A6423-3AA3-2674-74E1-4F4D2BBEEF5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4174" y="5618609"/>
            <a:ext cx="3390928" cy="846451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Wingdings" panose="05000000000000000000" pitchFamily="2" charset="2"/>
              <a:buNone/>
              <a:defRPr lang="ru-RU" sz="1050" b="0" i="0" kern="1200" spc="100" baseline="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Описание (если имеется)</a:t>
            </a:r>
          </a:p>
        </p:txBody>
      </p:sp>
      <p:sp>
        <p:nvSpPr>
          <p:cNvPr id="14" name="Текст 4">
            <a:extLst>
              <a:ext uri="{FF2B5EF4-FFF2-40B4-BE49-F238E27FC236}">
                <a16:creationId xmlns:a16="http://schemas.microsoft.com/office/drawing/2014/main" id="{2EE697AA-F1DA-B705-C230-A00A75D1E0B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716672" y="5618609"/>
            <a:ext cx="3390928" cy="846451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Wingdings" panose="05000000000000000000" pitchFamily="2" charset="2"/>
              <a:buNone/>
              <a:defRPr lang="ru-RU" sz="1050" b="0" i="0" kern="1200" spc="100" baseline="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Описание (если имеется)</a:t>
            </a:r>
          </a:p>
        </p:txBody>
      </p:sp>
      <p:sp>
        <p:nvSpPr>
          <p:cNvPr id="15" name="Текст 4">
            <a:extLst>
              <a:ext uri="{FF2B5EF4-FFF2-40B4-BE49-F238E27FC236}">
                <a16:creationId xmlns:a16="http://schemas.microsoft.com/office/drawing/2014/main" id="{D5AFE773-7709-704B-CB26-FF624876B38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580653" y="5618609"/>
            <a:ext cx="3390928" cy="846451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Wingdings" panose="05000000000000000000" pitchFamily="2" charset="2"/>
              <a:buNone/>
              <a:defRPr lang="ru-RU" sz="1050" b="0" i="0" kern="1200" spc="100" baseline="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Описание (если имеется)</a:t>
            </a:r>
          </a:p>
        </p:txBody>
      </p:sp>
    </p:spTree>
    <p:extLst>
      <p:ext uri="{BB962C8B-B14F-4D97-AF65-F5344CB8AC3E}">
        <p14:creationId xmlns:p14="http://schemas.microsoft.com/office/powerpoint/2010/main" val="40605460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26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51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1317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  <p15:guide id="21" pos="2966">
          <p15:clr>
            <a:srgbClr val="A4A3A4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Экра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Заголовок 7">
            <a:extLst>
              <a:ext uri="{FF2B5EF4-FFF2-40B4-BE49-F238E27FC236}">
                <a16:creationId xmlns:a16="http://schemas.microsoft.com/office/drawing/2014/main" id="{4C2B256D-ABD8-A54A-03D8-133CBE54E7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10980251" cy="1031413"/>
          </a:xfrm>
        </p:spPr>
        <p:txBody>
          <a:bodyPr anchor="t">
            <a:normAutofit/>
          </a:bodyPr>
          <a:lstStyle>
            <a:lvl1pPr>
              <a:defRPr lang="ru-RU" sz="32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НАИМЕНОВАНИЕ ВОПРОСА ПРОПИСНЫЕ БУКВЫ</a:t>
            </a:r>
          </a:p>
        </p:txBody>
      </p:sp>
      <p:sp>
        <p:nvSpPr>
          <p:cNvPr id="45" name="Текст 4">
            <a:extLst>
              <a:ext uri="{FF2B5EF4-FFF2-40B4-BE49-F238E27FC236}">
                <a16:creationId xmlns:a16="http://schemas.microsoft.com/office/drawing/2014/main" id="{C8E406A3-C080-3181-5F25-BB74120FD0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0736" y="1614100"/>
            <a:ext cx="3495718" cy="475276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50" name="Текст 4">
            <a:extLst>
              <a:ext uri="{FF2B5EF4-FFF2-40B4-BE49-F238E27FC236}">
                <a16:creationId xmlns:a16="http://schemas.microsoft.com/office/drawing/2014/main" id="{C2C0F91B-00CD-EE45-2A66-5986AF173CE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31540" y="1614100"/>
            <a:ext cx="3495718" cy="475276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53" name="Текст 4">
            <a:extLst>
              <a:ext uri="{FF2B5EF4-FFF2-40B4-BE49-F238E27FC236}">
                <a16:creationId xmlns:a16="http://schemas.microsoft.com/office/drawing/2014/main" id="{22A2FBF0-7CD7-FC56-64D2-B57CD2DFBD7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332287" y="2564652"/>
            <a:ext cx="1763713" cy="1252866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 typeface="Wingdings" panose="05000000000000000000" pitchFamily="2" charset="2"/>
              <a:buNone/>
              <a:defRPr sz="1050" b="0" i="0" spc="100" baseline="0">
                <a:latin typeface="FSRAILWAY Book" panose="020B0503040504020204" pitchFamily="34" charset="0"/>
              </a:defRPr>
            </a:lvl1pPr>
          </a:lstStyle>
          <a:p>
            <a:pPr lvl="0"/>
            <a:r>
              <a:rPr lang="ru-RU" dirty="0"/>
              <a:t>Описание</a:t>
            </a:r>
            <a:br>
              <a:rPr lang="ru-RU" dirty="0"/>
            </a:br>
            <a:r>
              <a:rPr lang="ru-RU" dirty="0"/>
              <a:t>(если имеется)</a:t>
            </a:r>
          </a:p>
        </p:txBody>
      </p:sp>
      <p:sp>
        <p:nvSpPr>
          <p:cNvPr id="58" name="Рисунок 3">
            <a:extLst>
              <a:ext uri="{FF2B5EF4-FFF2-40B4-BE49-F238E27FC236}">
                <a16:creationId xmlns:a16="http://schemas.microsoft.com/office/drawing/2014/main" id="{8B57D121-B2FC-6E8F-4C22-A6C9FB5F0EC7}"/>
              </a:ext>
            </a:extLst>
          </p:cNvPr>
          <p:cNvSpPr>
            <a:spLocks noGrp="1" noChangeAspect="1"/>
          </p:cNvSpPr>
          <p:nvPr>
            <p:ph type="pic" sz="quarter" idx="27" hasCustomPrompt="1"/>
          </p:nvPr>
        </p:nvSpPr>
        <p:spPr>
          <a:xfrm>
            <a:off x="848369" y="2089376"/>
            <a:ext cx="3387245" cy="1787759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</a:p>
        </p:txBody>
      </p:sp>
      <p:sp>
        <p:nvSpPr>
          <p:cNvPr id="60" name="Рисунок 3">
            <a:extLst>
              <a:ext uri="{FF2B5EF4-FFF2-40B4-BE49-F238E27FC236}">
                <a16:creationId xmlns:a16="http://schemas.microsoft.com/office/drawing/2014/main" id="{72C2272A-0E4E-136A-CE6D-1327B600892F}"/>
              </a:ext>
            </a:extLst>
          </p:cNvPr>
          <p:cNvSpPr>
            <a:spLocks noGrp="1" noChangeAspect="1"/>
          </p:cNvSpPr>
          <p:nvPr>
            <p:ph type="pic" sz="quarter" idx="29" hasCustomPrompt="1"/>
          </p:nvPr>
        </p:nvSpPr>
        <p:spPr>
          <a:xfrm>
            <a:off x="6226704" y="2089376"/>
            <a:ext cx="3387245" cy="1787758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</a:p>
        </p:txBody>
      </p:sp>
      <p:sp>
        <p:nvSpPr>
          <p:cNvPr id="62" name="Текст 4">
            <a:extLst>
              <a:ext uri="{FF2B5EF4-FFF2-40B4-BE49-F238E27FC236}">
                <a16:creationId xmlns:a16="http://schemas.microsoft.com/office/drawing/2014/main" id="{0821C95B-4EF7-8094-17C0-576BB09919D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40736" y="4153640"/>
            <a:ext cx="3495718" cy="475276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63" name="Текст 4">
            <a:extLst>
              <a:ext uri="{FF2B5EF4-FFF2-40B4-BE49-F238E27FC236}">
                <a16:creationId xmlns:a16="http://schemas.microsoft.com/office/drawing/2014/main" id="{BA26594E-9410-E1B1-B6DA-2A88D7E5EB3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31540" y="4153640"/>
            <a:ext cx="3495718" cy="475276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66" name="Рисунок 3">
            <a:extLst>
              <a:ext uri="{FF2B5EF4-FFF2-40B4-BE49-F238E27FC236}">
                <a16:creationId xmlns:a16="http://schemas.microsoft.com/office/drawing/2014/main" id="{9FA0AB38-1F17-59E9-6A50-680205378998}"/>
              </a:ext>
            </a:extLst>
          </p:cNvPr>
          <p:cNvSpPr>
            <a:spLocks noGrp="1" noChangeAspect="1"/>
          </p:cNvSpPr>
          <p:nvPr>
            <p:ph type="pic" sz="quarter" idx="34" hasCustomPrompt="1"/>
          </p:nvPr>
        </p:nvSpPr>
        <p:spPr>
          <a:xfrm>
            <a:off x="848369" y="4628916"/>
            <a:ext cx="3387245" cy="1787759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</a:p>
        </p:txBody>
      </p:sp>
      <p:sp>
        <p:nvSpPr>
          <p:cNvPr id="67" name="Рисунок 3">
            <a:extLst>
              <a:ext uri="{FF2B5EF4-FFF2-40B4-BE49-F238E27FC236}">
                <a16:creationId xmlns:a16="http://schemas.microsoft.com/office/drawing/2014/main" id="{76202AF7-1B28-BC96-B57C-8A40F3CD2272}"/>
              </a:ext>
            </a:extLst>
          </p:cNvPr>
          <p:cNvSpPr>
            <a:spLocks noGrp="1" noChangeAspect="1"/>
          </p:cNvSpPr>
          <p:nvPr>
            <p:ph type="pic" sz="quarter" idx="35" hasCustomPrompt="1"/>
          </p:nvPr>
        </p:nvSpPr>
        <p:spPr>
          <a:xfrm>
            <a:off x="6226704" y="4628916"/>
            <a:ext cx="3387245" cy="1787758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</a:p>
        </p:txBody>
      </p:sp>
      <p:sp>
        <p:nvSpPr>
          <p:cNvPr id="68" name="Текст 4">
            <a:extLst>
              <a:ext uri="{FF2B5EF4-FFF2-40B4-BE49-F238E27FC236}">
                <a16:creationId xmlns:a16="http://schemas.microsoft.com/office/drawing/2014/main" id="{63C0FAAE-9EC9-3601-0C48-D5AD3699E30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331834" y="2078338"/>
            <a:ext cx="1764166" cy="475276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69" name="Текст 4">
            <a:extLst>
              <a:ext uri="{FF2B5EF4-FFF2-40B4-BE49-F238E27FC236}">
                <a16:creationId xmlns:a16="http://schemas.microsoft.com/office/drawing/2014/main" id="{0BA94087-784B-BFB6-D880-46919878F37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32287" y="5109801"/>
            <a:ext cx="1763713" cy="1252866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 typeface="Wingdings" panose="05000000000000000000" pitchFamily="2" charset="2"/>
              <a:buNone/>
              <a:defRPr sz="1050" b="0" i="0" spc="100" baseline="0">
                <a:latin typeface="FSRAILWAY Book" panose="020B0503040504020204" pitchFamily="34" charset="0"/>
              </a:defRPr>
            </a:lvl1pPr>
          </a:lstStyle>
          <a:p>
            <a:pPr lvl="0"/>
            <a:r>
              <a:rPr lang="ru-RU" dirty="0"/>
              <a:t>Описание</a:t>
            </a:r>
            <a:br>
              <a:rPr lang="ru-RU" dirty="0"/>
            </a:br>
            <a:r>
              <a:rPr lang="ru-RU" dirty="0"/>
              <a:t>(если имеется)</a:t>
            </a:r>
          </a:p>
        </p:txBody>
      </p:sp>
      <p:sp>
        <p:nvSpPr>
          <p:cNvPr id="70" name="Текст 4">
            <a:extLst>
              <a:ext uri="{FF2B5EF4-FFF2-40B4-BE49-F238E27FC236}">
                <a16:creationId xmlns:a16="http://schemas.microsoft.com/office/drawing/2014/main" id="{430C5445-8114-EFB3-3718-9FDDB3A5D1C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331834" y="4623487"/>
            <a:ext cx="1764166" cy="475276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71" name="Текст 4">
            <a:extLst>
              <a:ext uri="{FF2B5EF4-FFF2-40B4-BE49-F238E27FC236}">
                <a16:creationId xmlns:a16="http://schemas.microsoft.com/office/drawing/2014/main" id="{ADD98173-4482-0F45-6CB9-6D46D15D043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98153" y="2564652"/>
            <a:ext cx="1763713" cy="1252866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 typeface="Wingdings" panose="05000000000000000000" pitchFamily="2" charset="2"/>
              <a:buNone/>
              <a:defRPr sz="1050" b="0" i="0" spc="100" baseline="0">
                <a:latin typeface="FSRAILWAY Book" panose="020B0503040504020204" pitchFamily="34" charset="0"/>
              </a:defRPr>
            </a:lvl1pPr>
          </a:lstStyle>
          <a:p>
            <a:pPr lvl="0"/>
            <a:r>
              <a:rPr lang="ru-RU" dirty="0"/>
              <a:t>Описание</a:t>
            </a:r>
            <a:br>
              <a:rPr lang="ru-RU" dirty="0"/>
            </a:br>
            <a:r>
              <a:rPr lang="ru-RU" dirty="0"/>
              <a:t>(если имеется)</a:t>
            </a:r>
          </a:p>
        </p:txBody>
      </p:sp>
      <p:sp>
        <p:nvSpPr>
          <p:cNvPr id="72" name="Текст 4">
            <a:extLst>
              <a:ext uri="{FF2B5EF4-FFF2-40B4-BE49-F238E27FC236}">
                <a16:creationId xmlns:a16="http://schemas.microsoft.com/office/drawing/2014/main" id="{5D0D2EE5-81E2-4DD4-C4C3-3B926DF2513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697700" y="2078338"/>
            <a:ext cx="1764166" cy="475276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73" name="Текст 4">
            <a:extLst>
              <a:ext uri="{FF2B5EF4-FFF2-40B4-BE49-F238E27FC236}">
                <a16:creationId xmlns:a16="http://schemas.microsoft.com/office/drawing/2014/main" id="{6DC1B183-7ECB-203E-DEC4-0633BA5405B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698153" y="5109801"/>
            <a:ext cx="1763713" cy="1252866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 typeface="Wingdings" panose="05000000000000000000" pitchFamily="2" charset="2"/>
              <a:buNone/>
              <a:defRPr sz="1050" b="0" i="0" spc="100" baseline="0">
                <a:latin typeface="FSRAILWAY Book" panose="020B0503040504020204" pitchFamily="34" charset="0"/>
              </a:defRPr>
            </a:lvl1pPr>
          </a:lstStyle>
          <a:p>
            <a:pPr lvl="0"/>
            <a:r>
              <a:rPr lang="ru-RU" dirty="0"/>
              <a:t>Описание</a:t>
            </a:r>
            <a:br>
              <a:rPr lang="ru-RU" dirty="0"/>
            </a:br>
            <a:r>
              <a:rPr lang="ru-RU" dirty="0"/>
              <a:t>(если имеется)</a:t>
            </a:r>
          </a:p>
        </p:txBody>
      </p:sp>
      <p:sp>
        <p:nvSpPr>
          <p:cNvPr id="74" name="Текст 4">
            <a:extLst>
              <a:ext uri="{FF2B5EF4-FFF2-40B4-BE49-F238E27FC236}">
                <a16:creationId xmlns:a16="http://schemas.microsoft.com/office/drawing/2014/main" id="{A040E501-D58E-E98B-2E5C-58EF4CE9AFF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97700" y="4623487"/>
            <a:ext cx="1764166" cy="475276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6819423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29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51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Экра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Текст 4">
            <a:extLst>
              <a:ext uri="{FF2B5EF4-FFF2-40B4-BE49-F238E27FC236}">
                <a16:creationId xmlns:a16="http://schemas.microsoft.com/office/drawing/2014/main" id="{4A42A628-701D-5718-6C9E-99104E7DB4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706" y="2120057"/>
            <a:ext cx="2622926" cy="590486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7" name="Текст 4">
            <a:extLst>
              <a:ext uri="{FF2B5EF4-FFF2-40B4-BE49-F238E27FC236}">
                <a16:creationId xmlns:a16="http://schemas.microsoft.com/office/drawing/2014/main" id="{63A04650-1799-5CEF-0AD4-9AEF1D78053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620662" y="2120057"/>
            <a:ext cx="2622926" cy="590486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9" name="Текст 4">
            <a:extLst>
              <a:ext uri="{FF2B5EF4-FFF2-40B4-BE49-F238E27FC236}">
                <a16:creationId xmlns:a16="http://schemas.microsoft.com/office/drawing/2014/main" id="{04595187-E173-11B9-B4B4-54FA83A134A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68058" y="2120057"/>
            <a:ext cx="2622926" cy="590486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0" name="Текст 4">
            <a:extLst>
              <a:ext uri="{FF2B5EF4-FFF2-40B4-BE49-F238E27FC236}">
                <a16:creationId xmlns:a16="http://schemas.microsoft.com/office/drawing/2014/main" id="{7CB75C93-2ABC-EB9C-7809-55616FE098F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132078" y="2120057"/>
            <a:ext cx="2622926" cy="590486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1" name="Текст 4">
            <a:extLst>
              <a:ext uri="{FF2B5EF4-FFF2-40B4-BE49-F238E27FC236}">
                <a16:creationId xmlns:a16="http://schemas.microsoft.com/office/drawing/2014/main" id="{E17B5384-470A-F8B5-9BE2-3F03E47E3BC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31228" y="5253985"/>
            <a:ext cx="2523404" cy="1162690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Wingdings" panose="05000000000000000000" pitchFamily="2" charset="2"/>
              <a:buNone/>
              <a:defRPr lang="ru-RU" sz="1050" b="0" i="0" kern="1200" spc="100" baseline="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Описание (если имеется)</a:t>
            </a:r>
          </a:p>
        </p:txBody>
      </p:sp>
      <p:sp>
        <p:nvSpPr>
          <p:cNvPr id="12" name="Текст 4">
            <a:extLst>
              <a:ext uri="{FF2B5EF4-FFF2-40B4-BE49-F238E27FC236}">
                <a16:creationId xmlns:a16="http://schemas.microsoft.com/office/drawing/2014/main" id="{A57A5785-8AEF-B004-F19B-73E2C0A8944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711670" y="5253985"/>
            <a:ext cx="2515293" cy="1162690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Wingdings" panose="05000000000000000000" pitchFamily="2" charset="2"/>
              <a:buNone/>
              <a:defRPr lang="ru-RU" sz="1050" b="0" i="0" kern="1200" spc="100" baseline="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Описание (если имеется)</a:t>
            </a:r>
          </a:p>
        </p:txBody>
      </p:sp>
      <p:sp>
        <p:nvSpPr>
          <p:cNvPr id="13" name="Текст 4">
            <a:extLst>
              <a:ext uri="{FF2B5EF4-FFF2-40B4-BE49-F238E27FC236}">
                <a16:creationId xmlns:a16="http://schemas.microsoft.com/office/drawing/2014/main" id="{C1A52153-D5BC-D9F7-88AC-828536E2CB4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71534" y="5253985"/>
            <a:ext cx="2527764" cy="116269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050" b="0" i="0" spc="100" baseline="0">
                <a:latin typeface="FSRAILWAY Book" panose="020B0503040504020204" pitchFamily="34" charset="0"/>
              </a:defRPr>
            </a:lvl1pPr>
          </a:lstStyle>
          <a:p>
            <a:pPr lvl="0"/>
            <a:r>
              <a:rPr lang="ru-RU" dirty="0"/>
              <a:t>Описание (если имеется)</a:t>
            </a:r>
          </a:p>
        </p:txBody>
      </p:sp>
      <p:sp>
        <p:nvSpPr>
          <p:cNvPr id="14" name="Текст 4">
            <a:extLst>
              <a:ext uri="{FF2B5EF4-FFF2-40B4-BE49-F238E27FC236}">
                <a16:creationId xmlns:a16="http://schemas.microsoft.com/office/drawing/2014/main" id="{C228F35B-9FEE-923F-C986-9D2D6972651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236075" y="5253985"/>
            <a:ext cx="2518929" cy="116269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050" b="0" i="0" spc="100" baseline="0">
                <a:latin typeface="FSRAILWAY Book" panose="020B0503040504020204" pitchFamily="34" charset="0"/>
              </a:defRPr>
            </a:lvl1pPr>
          </a:lstStyle>
          <a:p>
            <a:pPr lvl="0"/>
            <a:r>
              <a:rPr lang="ru-RU" dirty="0"/>
              <a:t>Описание (если имеется)</a:t>
            </a:r>
          </a:p>
        </p:txBody>
      </p:sp>
      <p:sp>
        <p:nvSpPr>
          <p:cNvPr id="20" name="Рисунок 3">
            <a:extLst>
              <a:ext uri="{FF2B5EF4-FFF2-40B4-BE49-F238E27FC236}">
                <a16:creationId xmlns:a16="http://schemas.microsoft.com/office/drawing/2014/main" id="{C0C32973-0F68-30EF-CF2C-AEC462B98372}"/>
              </a:ext>
            </a:extLst>
          </p:cNvPr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3711670" y="2775282"/>
            <a:ext cx="2515293" cy="2428485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/>
              <a:t>ВСТАВЬТЕ</a:t>
            </a:r>
            <a:br>
              <a:rPr lang="ru-RU"/>
            </a:br>
            <a:r>
              <a:rPr lang="ru-RU"/>
              <a:t>ИЗОБРАЖЕНИЕ</a:t>
            </a:r>
          </a:p>
        </p:txBody>
      </p:sp>
      <p:sp>
        <p:nvSpPr>
          <p:cNvPr id="21" name="Рисунок 3">
            <a:extLst>
              <a:ext uri="{FF2B5EF4-FFF2-40B4-BE49-F238E27FC236}">
                <a16:creationId xmlns:a16="http://schemas.microsoft.com/office/drawing/2014/main" id="{F1554BD5-641C-EA5A-C509-8B094585AD4D}"/>
              </a:ext>
            </a:extLst>
          </p:cNvPr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471534" y="2771539"/>
            <a:ext cx="2515293" cy="2428485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/>
              <a:t>ВСТАВЬТЕ</a:t>
            </a:r>
            <a:br>
              <a:rPr lang="ru-RU"/>
            </a:br>
            <a:r>
              <a:rPr lang="ru-RU"/>
              <a:t>ИЗОБРАЖЕНИЕ</a:t>
            </a:r>
          </a:p>
        </p:txBody>
      </p:sp>
      <p:sp>
        <p:nvSpPr>
          <p:cNvPr id="22" name="Рисунок 3">
            <a:extLst>
              <a:ext uri="{FF2B5EF4-FFF2-40B4-BE49-F238E27FC236}">
                <a16:creationId xmlns:a16="http://schemas.microsoft.com/office/drawing/2014/main" id="{C4C487EC-124D-A9A3-B198-447AE0D852ED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9231398" y="2771539"/>
            <a:ext cx="2515293" cy="2428485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/>
              <a:t>ВСТАВЬТЕ</a:t>
            </a:r>
            <a:br>
              <a:rPr lang="ru-RU"/>
            </a:br>
            <a:r>
              <a:rPr lang="ru-RU"/>
              <a:t>ИЗОБРАЖЕНИЕ</a:t>
            </a:r>
          </a:p>
        </p:txBody>
      </p:sp>
      <p:sp>
        <p:nvSpPr>
          <p:cNvPr id="27" name="Рисунок 3">
            <a:extLst>
              <a:ext uri="{FF2B5EF4-FFF2-40B4-BE49-F238E27FC236}">
                <a16:creationId xmlns:a16="http://schemas.microsoft.com/office/drawing/2014/main" id="{3789B780-A1C3-25CF-BC0A-CC7C2870E3DC}"/>
              </a:ext>
            </a:extLst>
          </p:cNvPr>
          <p:cNvSpPr>
            <a:spLocks noGrp="1" noChangeAspect="1"/>
          </p:cNvSpPr>
          <p:nvPr>
            <p:ph type="pic" sz="quarter" idx="27" hasCustomPrompt="1"/>
          </p:nvPr>
        </p:nvSpPr>
        <p:spPr>
          <a:xfrm>
            <a:off x="931063" y="2775282"/>
            <a:ext cx="2515293" cy="2428485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</a:p>
        </p:txBody>
      </p:sp>
      <p:sp>
        <p:nvSpPr>
          <p:cNvPr id="2" name="Заголовок 7">
            <a:extLst>
              <a:ext uri="{FF2B5EF4-FFF2-40B4-BE49-F238E27FC236}">
                <a16:creationId xmlns:a16="http://schemas.microsoft.com/office/drawing/2014/main" id="{D8293C5E-996E-94DD-E2FC-F65443B547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10980251" cy="1031413"/>
          </a:xfrm>
        </p:spPr>
        <p:txBody>
          <a:bodyPr anchor="t">
            <a:normAutofit/>
          </a:bodyPr>
          <a:lstStyle>
            <a:lvl1pPr>
              <a:defRPr lang="ru-RU" sz="32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НАИМЕНОВАНИЕ ВОПРОСА ПРОПИСНЫЕ БУКВЫ</a:t>
            </a:r>
          </a:p>
        </p:txBody>
      </p:sp>
    </p:spTree>
    <p:extLst>
      <p:ext uri="{BB962C8B-B14F-4D97-AF65-F5344CB8AC3E}">
        <p14:creationId xmlns:p14="http://schemas.microsoft.com/office/powerpoint/2010/main" val="10063421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4077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5818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Экра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Рисунок 3">
            <a:extLst>
              <a:ext uri="{FF2B5EF4-FFF2-40B4-BE49-F238E27FC236}">
                <a16:creationId xmlns:a16="http://schemas.microsoft.com/office/drawing/2014/main" id="{96188E32-A082-2938-4A5E-EC2FDE088C7A}"/>
              </a:ext>
            </a:extLst>
          </p:cNvPr>
          <p:cNvSpPr>
            <a:spLocks noGrp="1" noChangeAspect="1"/>
          </p:cNvSpPr>
          <p:nvPr>
            <p:ph type="pic" sz="quarter" idx="37" hasCustomPrompt="1"/>
          </p:nvPr>
        </p:nvSpPr>
        <p:spPr>
          <a:xfrm>
            <a:off x="839788" y="2089376"/>
            <a:ext cx="2924131" cy="1633614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</a:p>
        </p:txBody>
      </p:sp>
      <p:sp>
        <p:nvSpPr>
          <p:cNvPr id="37" name="Текст 4">
            <a:extLst>
              <a:ext uri="{FF2B5EF4-FFF2-40B4-BE49-F238E27FC236}">
                <a16:creationId xmlns:a16="http://schemas.microsoft.com/office/drawing/2014/main" id="{B823F612-20A7-B1FB-A315-A5DCEEE4556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39384" y="1615462"/>
            <a:ext cx="3495718" cy="397483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2" name="Заголовок 7">
            <a:extLst>
              <a:ext uri="{FF2B5EF4-FFF2-40B4-BE49-F238E27FC236}">
                <a16:creationId xmlns:a16="http://schemas.microsoft.com/office/drawing/2014/main" id="{A96DF460-A83B-172D-FF1E-435A8D6AC5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10980251" cy="1031413"/>
          </a:xfrm>
        </p:spPr>
        <p:txBody>
          <a:bodyPr anchor="t">
            <a:normAutofit/>
          </a:bodyPr>
          <a:lstStyle>
            <a:lvl1pPr>
              <a:defRPr lang="ru-RU" sz="32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НАИМЕНОВАНИЕ ВОПРОСА ПРОПИСНЫЕ БУКВЫ</a:t>
            </a:r>
          </a:p>
        </p:txBody>
      </p:sp>
      <p:sp>
        <p:nvSpPr>
          <p:cNvPr id="6" name="Текст 4">
            <a:extLst>
              <a:ext uri="{FF2B5EF4-FFF2-40B4-BE49-F238E27FC236}">
                <a16:creationId xmlns:a16="http://schemas.microsoft.com/office/drawing/2014/main" id="{3BBF1CAC-7E52-56AB-E4F5-68913B71B36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16645" y="1615462"/>
            <a:ext cx="3495718" cy="397483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7" name="Текст 4">
            <a:extLst>
              <a:ext uri="{FF2B5EF4-FFF2-40B4-BE49-F238E27FC236}">
                <a16:creationId xmlns:a16="http://schemas.microsoft.com/office/drawing/2014/main" id="{C1E3584A-4C8B-B564-E106-1879F6F323C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487078" y="1615462"/>
            <a:ext cx="3495718" cy="397483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1" name="Рисунок 3">
            <a:extLst>
              <a:ext uri="{FF2B5EF4-FFF2-40B4-BE49-F238E27FC236}">
                <a16:creationId xmlns:a16="http://schemas.microsoft.com/office/drawing/2014/main" id="{89906F67-3633-3ECE-FC07-F85BF37B366E}"/>
              </a:ext>
            </a:extLst>
          </p:cNvPr>
          <p:cNvSpPr>
            <a:spLocks noGrp="1" noChangeAspect="1"/>
          </p:cNvSpPr>
          <p:nvPr>
            <p:ph type="pic" sz="quarter" idx="46" hasCustomPrompt="1"/>
          </p:nvPr>
        </p:nvSpPr>
        <p:spPr>
          <a:xfrm>
            <a:off x="4708525" y="2089376"/>
            <a:ext cx="2924131" cy="1633614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</a:p>
        </p:txBody>
      </p:sp>
      <p:sp>
        <p:nvSpPr>
          <p:cNvPr id="12" name="Рисунок 3">
            <a:extLst>
              <a:ext uri="{FF2B5EF4-FFF2-40B4-BE49-F238E27FC236}">
                <a16:creationId xmlns:a16="http://schemas.microsoft.com/office/drawing/2014/main" id="{D5E1362F-DBB0-6CDA-6476-3A8691C091AA}"/>
              </a:ext>
            </a:extLst>
          </p:cNvPr>
          <p:cNvSpPr>
            <a:spLocks noGrp="1" noChangeAspect="1"/>
          </p:cNvSpPr>
          <p:nvPr>
            <p:ph type="pic" sz="quarter" idx="47" hasCustomPrompt="1"/>
          </p:nvPr>
        </p:nvSpPr>
        <p:spPr>
          <a:xfrm>
            <a:off x="8599488" y="2089376"/>
            <a:ext cx="2924131" cy="1633614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</a:p>
        </p:txBody>
      </p:sp>
      <p:sp>
        <p:nvSpPr>
          <p:cNvPr id="27" name="Рисунок 3">
            <a:extLst>
              <a:ext uri="{FF2B5EF4-FFF2-40B4-BE49-F238E27FC236}">
                <a16:creationId xmlns:a16="http://schemas.microsoft.com/office/drawing/2014/main" id="{3E9C1864-BE42-2BE9-F09D-15EBBC524A4C}"/>
              </a:ext>
            </a:extLst>
          </p:cNvPr>
          <p:cNvSpPr>
            <a:spLocks noGrp="1" noChangeAspect="1"/>
          </p:cNvSpPr>
          <p:nvPr>
            <p:ph type="pic" sz="quarter" idx="48" hasCustomPrompt="1"/>
          </p:nvPr>
        </p:nvSpPr>
        <p:spPr>
          <a:xfrm>
            <a:off x="839788" y="4425731"/>
            <a:ext cx="2924131" cy="1633614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</a:p>
        </p:txBody>
      </p:sp>
      <p:sp>
        <p:nvSpPr>
          <p:cNvPr id="28" name="Текст 4">
            <a:extLst>
              <a:ext uri="{FF2B5EF4-FFF2-40B4-BE49-F238E27FC236}">
                <a16:creationId xmlns:a16="http://schemas.microsoft.com/office/drawing/2014/main" id="{89B83DAE-D527-EEA9-2380-F3B567099C31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9384" y="3951817"/>
            <a:ext cx="3495718" cy="397483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29" name="Текст 4">
            <a:extLst>
              <a:ext uri="{FF2B5EF4-FFF2-40B4-BE49-F238E27FC236}">
                <a16:creationId xmlns:a16="http://schemas.microsoft.com/office/drawing/2014/main" id="{CE458B71-1467-7999-F2E6-1636EEC6073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616645" y="3951817"/>
            <a:ext cx="3495718" cy="397483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30" name="Текст 4">
            <a:extLst>
              <a:ext uri="{FF2B5EF4-FFF2-40B4-BE49-F238E27FC236}">
                <a16:creationId xmlns:a16="http://schemas.microsoft.com/office/drawing/2014/main" id="{155BD727-78CA-0882-1F67-C0BD958CCC8F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487078" y="3951817"/>
            <a:ext cx="3495718" cy="397483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31" name="Рисунок 3">
            <a:extLst>
              <a:ext uri="{FF2B5EF4-FFF2-40B4-BE49-F238E27FC236}">
                <a16:creationId xmlns:a16="http://schemas.microsoft.com/office/drawing/2014/main" id="{D6C0171F-714E-30E7-9252-94A0BB2E525E}"/>
              </a:ext>
            </a:extLst>
          </p:cNvPr>
          <p:cNvSpPr>
            <a:spLocks noGrp="1" noChangeAspect="1"/>
          </p:cNvSpPr>
          <p:nvPr>
            <p:ph type="pic" sz="quarter" idx="52" hasCustomPrompt="1"/>
          </p:nvPr>
        </p:nvSpPr>
        <p:spPr>
          <a:xfrm>
            <a:off x="4708525" y="4425731"/>
            <a:ext cx="2924131" cy="1633614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</a:p>
        </p:txBody>
      </p:sp>
      <p:sp>
        <p:nvSpPr>
          <p:cNvPr id="32" name="Рисунок 3">
            <a:extLst>
              <a:ext uri="{FF2B5EF4-FFF2-40B4-BE49-F238E27FC236}">
                <a16:creationId xmlns:a16="http://schemas.microsoft.com/office/drawing/2014/main" id="{904807B9-8A8C-061F-B0AC-11D2F23E3198}"/>
              </a:ext>
            </a:extLst>
          </p:cNvPr>
          <p:cNvSpPr>
            <a:spLocks noGrp="1" noChangeAspect="1"/>
          </p:cNvSpPr>
          <p:nvPr>
            <p:ph type="pic" sz="quarter" idx="53" hasCustomPrompt="1"/>
          </p:nvPr>
        </p:nvSpPr>
        <p:spPr>
          <a:xfrm>
            <a:off x="8599488" y="4425731"/>
            <a:ext cx="2924131" cy="1633614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</a:p>
        </p:txBody>
      </p:sp>
    </p:spTree>
    <p:extLst>
      <p:ext uri="{BB962C8B-B14F-4D97-AF65-F5344CB8AC3E}">
        <p14:creationId xmlns:p14="http://schemas.microsoft.com/office/powerpoint/2010/main" val="26223073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26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51">
          <p15:clr>
            <a:srgbClr val="A4A3A4"/>
          </p15:clr>
        </p15:guide>
        <p15:guide id="12" pos="5417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1317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  <p15:guide id="21" pos="2966">
          <p15:clr>
            <a:srgbClr val="A4A3A4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Экра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E7A900AD-BEE8-744F-029C-CA9487266DA2}"/>
              </a:ext>
            </a:extLst>
          </p:cNvPr>
          <p:cNvGrpSpPr/>
          <p:nvPr userDrawn="1"/>
        </p:nvGrpSpPr>
        <p:grpSpPr>
          <a:xfrm>
            <a:off x="-2577" y="5645222"/>
            <a:ext cx="10454677" cy="782133"/>
            <a:chOff x="-2326637" y="441324"/>
            <a:chExt cx="13054060" cy="976597"/>
          </a:xfrm>
          <a:solidFill>
            <a:srgbClr val="E5E5E5"/>
          </a:solidFill>
        </p:grpSpPr>
        <p:sp>
          <p:nvSpPr>
            <p:cNvPr id="18" name="Прямоугольник 2">
              <a:extLst>
                <a:ext uri="{FF2B5EF4-FFF2-40B4-BE49-F238E27FC236}">
                  <a16:creationId xmlns:a16="http://schemas.microsoft.com/office/drawing/2014/main" id="{836EA9D8-9259-2469-C2FA-1FB4115E6AE2}"/>
                </a:ext>
              </a:extLst>
            </p:cNvPr>
            <p:cNvSpPr/>
            <p:nvPr/>
          </p:nvSpPr>
          <p:spPr>
            <a:xfrm>
              <a:off x="-2326637" y="442166"/>
              <a:ext cx="12179232" cy="975755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0 w 24015599"/>
                <a:gd name="connsiteY0" fmla="*/ 16467 h 3668995"/>
                <a:gd name="connsiteX1" fmla="*/ 24015599 w 24015599"/>
                <a:gd name="connsiteY1" fmla="*/ 0 h 3668995"/>
                <a:gd name="connsiteX2" fmla="*/ 21261193 w 24015599"/>
                <a:gd name="connsiteY2" fmla="*/ 3664326 h 3668995"/>
                <a:gd name="connsiteX3" fmla="*/ 13866058 w 24015599"/>
                <a:gd name="connsiteY3" fmla="*/ 3668995 h 3668995"/>
                <a:gd name="connsiteX4" fmla="*/ 0 w 24015599"/>
                <a:gd name="connsiteY4" fmla="*/ 16467 h 3668995"/>
                <a:gd name="connsiteX0" fmla="*/ 0 w 40984827"/>
                <a:gd name="connsiteY0" fmla="*/ 0 h 3672170"/>
                <a:gd name="connsiteX1" fmla="*/ 40984827 w 40984827"/>
                <a:gd name="connsiteY1" fmla="*/ 3175 h 3672170"/>
                <a:gd name="connsiteX2" fmla="*/ 38230421 w 40984827"/>
                <a:gd name="connsiteY2" fmla="*/ 3667501 h 3672170"/>
                <a:gd name="connsiteX3" fmla="*/ 30835286 w 40984827"/>
                <a:gd name="connsiteY3" fmla="*/ 3672170 h 3672170"/>
                <a:gd name="connsiteX4" fmla="*/ 0 w 40984827"/>
                <a:gd name="connsiteY4" fmla="*/ 0 h 3672170"/>
                <a:gd name="connsiteX0" fmla="*/ 0 w 40984827"/>
                <a:gd name="connsiteY0" fmla="*/ 0 h 3711451"/>
                <a:gd name="connsiteX1" fmla="*/ 40984827 w 40984827"/>
                <a:gd name="connsiteY1" fmla="*/ 3175 h 3711451"/>
                <a:gd name="connsiteX2" fmla="*/ 38230421 w 40984827"/>
                <a:gd name="connsiteY2" fmla="*/ 3667501 h 3711451"/>
                <a:gd name="connsiteX3" fmla="*/ 11136056 w 40984827"/>
                <a:gd name="connsiteY3" fmla="*/ 3711451 h 3711451"/>
                <a:gd name="connsiteX4" fmla="*/ 0 w 40984827"/>
                <a:gd name="connsiteY4" fmla="*/ 0 h 3711451"/>
                <a:gd name="connsiteX0" fmla="*/ 0 w 40984827"/>
                <a:gd name="connsiteY0" fmla="*/ 0 h 3667501"/>
                <a:gd name="connsiteX1" fmla="*/ 40984827 w 40984827"/>
                <a:gd name="connsiteY1" fmla="*/ 3175 h 3667501"/>
                <a:gd name="connsiteX2" fmla="*/ 38230421 w 40984827"/>
                <a:gd name="connsiteY2" fmla="*/ 3667501 h 3667501"/>
                <a:gd name="connsiteX3" fmla="*/ 6265258 w 40984827"/>
                <a:gd name="connsiteY3" fmla="*/ 2375910 h 3667501"/>
                <a:gd name="connsiteX4" fmla="*/ 0 w 40984827"/>
                <a:gd name="connsiteY4" fmla="*/ 0 h 3667501"/>
                <a:gd name="connsiteX0" fmla="*/ 0 w 40984827"/>
                <a:gd name="connsiteY0" fmla="*/ 0 h 3691812"/>
                <a:gd name="connsiteX1" fmla="*/ 40984827 w 40984827"/>
                <a:gd name="connsiteY1" fmla="*/ 3175 h 3691812"/>
                <a:gd name="connsiteX2" fmla="*/ 38230421 w 40984827"/>
                <a:gd name="connsiteY2" fmla="*/ 3667501 h 3691812"/>
                <a:gd name="connsiteX3" fmla="*/ 39281 w 40984827"/>
                <a:gd name="connsiteY3" fmla="*/ 3691812 h 3691812"/>
                <a:gd name="connsiteX4" fmla="*/ 0 w 40984827"/>
                <a:gd name="connsiteY4" fmla="*/ 0 h 3691812"/>
                <a:gd name="connsiteX0" fmla="*/ 5056167 w 46040994"/>
                <a:gd name="connsiteY0" fmla="*/ 0 h 3691812"/>
                <a:gd name="connsiteX1" fmla="*/ 46040994 w 46040994"/>
                <a:gd name="connsiteY1" fmla="*/ 3175 h 3691812"/>
                <a:gd name="connsiteX2" fmla="*/ 43286588 w 46040994"/>
                <a:gd name="connsiteY2" fmla="*/ 3667501 h 3691812"/>
                <a:gd name="connsiteX3" fmla="*/ 0 w 46040994"/>
                <a:gd name="connsiteY3" fmla="*/ 3691812 h 3691812"/>
                <a:gd name="connsiteX4" fmla="*/ 5056167 w 46040994"/>
                <a:gd name="connsiteY4" fmla="*/ 0 h 3691812"/>
                <a:gd name="connsiteX0" fmla="*/ 20665 w 46040994"/>
                <a:gd name="connsiteY0" fmla="*/ 11810 h 3688635"/>
                <a:gd name="connsiteX1" fmla="*/ 46040994 w 46040994"/>
                <a:gd name="connsiteY1" fmla="*/ -2 h 3688635"/>
                <a:gd name="connsiteX2" fmla="*/ 43286588 w 46040994"/>
                <a:gd name="connsiteY2" fmla="*/ 3664324 h 3688635"/>
                <a:gd name="connsiteX3" fmla="*/ 0 w 46040994"/>
                <a:gd name="connsiteY3" fmla="*/ 3688635 h 3688635"/>
                <a:gd name="connsiteX4" fmla="*/ 20665 w 46040994"/>
                <a:gd name="connsiteY4" fmla="*/ 11810 h 368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40994" h="3688635">
                  <a:moveTo>
                    <a:pt x="20665" y="11810"/>
                  </a:moveTo>
                  <a:lnTo>
                    <a:pt x="46040994" y="-2"/>
                  </a:lnTo>
                  <a:lnTo>
                    <a:pt x="43286588" y="3664324"/>
                  </a:lnTo>
                  <a:lnTo>
                    <a:pt x="0" y="3688635"/>
                  </a:lnTo>
                  <a:lnTo>
                    <a:pt x="20665" y="1181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Прямоугольник 2">
              <a:extLst>
                <a:ext uri="{FF2B5EF4-FFF2-40B4-BE49-F238E27FC236}">
                  <a16:creationId xmlns:a16="http://schemas.microsoft.com/office/drawing/2014/main" id="{4488162D-4284-E981-5AEA-CA0D079ABBF1}"/>
                </a:ext>
              </a:extLst>
            </p:cNvPr>
            <p:cNvSpPr/>
            <p:nvPr userDrawn="1"/>
          </p:nvSpPr>
          <p:spPr>
            <a:xfrm>
              <a:off x="9620098" y="441744"/>
              <a:ext cx="512789" cy="483951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585" h="3659521">
                  <a:moveTo>
                    <a:pt x="2728586" y="6299"/>
                  </a:moveTo>
                  <a:lnTo>
                    <a:pt x="3877585" y="0"/>
                  </a:lnTo>
                  <a:lnTo>
                    <a:pt x="1123178" y="3654851"/>
                  </a:lnTo>
                  <a:lnTo>
                    <a:pt x="0" y="3659521"/>
                  </a:lnTo>
                  <a:lnTo>
                    <a:pt x="2728586" y="6299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2">
              <a:extLst>
                <a:ext uri="{FF2B5EF4-FFF2-40B4-BE49-F238E27FC236}">
                  <a16:creationId xmlns:a16="http://schemas.microsoft.com/office/drawing/2014/main" id="{8F321BDB-7C80-0525-D0B7-4E86EB06F8DA}"/>
                </a:ext>
              </a:extLst>
            </p:cNvPr>
            <p:cNvSpPr/>
            <p:nvPr userDrawn="1"/>
          </p:nvSpPr>
          <p:spPr>
            <a:xfrm>
              <a:off x="9895740" y="441744"/>
              <a:ext cx="486477" cy="483951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626" h="3659521">
                  <a:moveTo>
                    <a:pt x="2747535" y="6299"/>
                  </a:moveTo>
                  <a:lnTo>
                    <a:pt x="3678626" y="0"/>
                  </a:lnTo>
                  <a:lnTo>
                    <a:pt x="952642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">
              <a:extLst>
                <a:ext uri="{FF2B5EF4-FFF2-40B4-BE49-F238E27FC236}">
                  <a16:creationId xmlns:a16="http://schemas.microsoft.com/office/drawing/2014/main" id="{DD5853D8-1F05-6D97-C775-1E8DDF27948D}"/>
                </a:ext>
              </a:extLst>
            </p:cNvPr>
            <p:cNvSpPr/>
            <p:nvPr userDrawn="1"/>
          </p:nvSpPr>
          <p:spPr>
            <a:xfrm>
              <a:off x="10146409" y="442578"/>
              <a:ext cx="425825" cy="485675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747535 w 3219987"/>
                <a:gd name="connsiteY0" fmla="*/ 0 h 3653222"/>
                <a:gd name="connsiteX1" fmla="*/ 3219987 w 3219987"/>
                <a:gd name="connsiteY1" fmla="*/ 17710 h 3653222"/>
                <a:gd name="connsiteX2" fmla="*/ 782106 w 3219987"/>
                <a:gd name="connsiteY2" fmla="*/ 3648552 h 3653222"/>
                <a:gd name="connsiteX3" fmla="*/ 0 w 3219987"/>
                <a:gd name="connsiteY3" fmla="*/ 3653222 h 3653222"/>
                <a:gd name="connsiteX4" fmla="*/ 2747535 w 3219987"/>
                <a:gd name="connsiteY4" fmla="*/ 0 h 3653222"/>
                <a:gd name="connsiteX0" fmla="*/ 2747535 w 3219987"/>
                <a:gd name="connsiteY0" fmla="*/ 0 h 3653222"/>
                <a:gd name="connsiteX1" fmla="*/ 3219987 w 3219987"/>
                <a:gd name="connsiteY1" fmla="*/ 17710 h 3653222"/>
                <a:gd name="connsiteX2" fmla="*/ 590037 w 3219987"/>
                <a:gd name="connsiteY2" fmla="*/ 3648549 h 3653222"/>
                <a:gd name="connsiteX3" fmla="*/ 0 w 3219987"/>
                <a:gd name="connsiteY3" fmla="*/ 3653222 h 3653222"/>
                <a:gd name="connsiteX4" fmla="*/ 2747535 w 3219987"/>
                <a:gd name="connsiteY4" fmla="*/ 0 h 3653222"/>
                <a:gd name="connsiteX0" fmla="*/ 2747535 w 3219987"/>
                <a:gd name="connsiteY0" fmla="*/ 0 h 3672557"/>
                <a:gd name="connsiteX1" fmla="*/ 3219987 w 3219987"/>
                <a:gd name="connsiteY1" fmla="*/ 17710 h 3672557"/>
                <a:gd name="connsiteX2" fmla="*/ 469994 w 3219987"/>
                <a:gd name="connsiteY2" fmla="*/ 3672557 h 3672557"/>
                <a:gd name="connsiteX3" fmla="*/ 0 w 3219987"/>
                <a:gd name="connsiteY3" fmla="*/ 3653222 h 3672557"/>
                <a:gd name="connsiteX4" fmla="*/ 2747535 w 3219987"/>
                <a:gd name="connsiteY4" fmla="*/ 0 h 367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9987" h="3672557">
                  <a:moveTo>
                    <a:pt x="2747535" y="0"/>
                  </a:moveTo>
                  <a:lnTo>
                    <a:pt x="3219987" y="17710"/>
                  </a:lnTo>
                  <a:lnTo>
                    <a:pt x="469994" y="3672557"/>
                  </a:lnTo>
                  <a:lnTo>
                    <a:pt x="0" y="3653222"/>
                  </a:lnTo>
                  <a:lnTo>
                    <a:pt x="2747535" y="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">
              <a:extLst>
                <a:ext uri="{FF2B5EF4-FFF2-40B4-BE49-F238E27FC236}">
                  <a16:creationId xmlns:a16="http://schemas.microsoft.com/office/drawing/2014/main" id="{D9CE6DFC-439D-2AFF-DE40-2122899AB093}"/>
                </a:ext>
              </a:extLst>
            </p:cNvPr>
            <p:cNvSpPr/>
            <p:nvPr userDrawn="1"/>
          </p:nvSpPr>
          <p:spPr>
            <a:xfrm>
              <a:off x="10345778" y="441324"/>
              <a:ext cx="381645" cy="483753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103285 w 2863840"/>
                <a:gd name="connsiteY0" fmla="*/ 6299 h 3654851"/>
                <a:gd name="connsiteX1" fmla="*/ 2863840 w 2863840"/>
                <a:gd name="connsiteY1" fmla="*/ 0 h 3654851"/>
                <a:gd name="connsiteX2" fmla="*/ 137856 w 2863840"/>
                <a:gd name="connsiteY2" fmla="*/ 3654851 h 3654851"/>
                <a:gd name="connsiteX3" fmla="*/ 0 w 2863840"/>
                <a:gd name="connsiteY3" fmla="*/ 3536356 h 3654851"/>
                <a:gd name="connsiteX4" fmla="*/ 2103285 w 2863840"/>
                <a:gd name="connsiteY4" fmla="*/ 6299 h 3654851"/>
                <a:gd name="connsiteX0" fmla="*/ 2216976 w 2977531"/>
                <a:gd name="connsiteY0" fmla="*/ 6299 h 3654851"/>
                <a:gd name="connsiteX1" fmla="*/ 2977531 w 2977531"/>
                <a:gd name="connsiteY1" fmla="*/ 0 h 3654851"/>
                <a:gd name="connsiteX2" fmla="*/ 251547 w 2977531"/>
                <a:gd name="connsiteY2" fmla="*/ 3654851 h 3654851"/>
                <a:gd name="connsiteX3" fmla="*/ 0 w 2977531"/>
                <a:gd name="connsiteY3" fmla="*/ 3631098 h 3654851"/>
                <a:gd name="connsiteX4" fmla="*/ 2216976 w 2977531"/>
                <a:gd name="connsiteY4" fmla="*/ 6299 h 3654851"/>
                <a:gd name="connsiteX0" fmla="*/ 2008542 w 2769097"/>
                <a:gd name="connsiteY0" fmla="*/ 6299 h 3654851"/>
                <a:gd name="connsiteX1" fmla="*/ 2769097 w 2769097"/>
                <a:gd name="connsiteY1" fmla="*/ 0 h 3654851"/>
                <a:gd name="connsiteX2" fmla="*/ 43113 w 2769097"/>
                <a:gd name="connsiteY2" fmla="*/ 3654851 h 3654851"/>
                <a:gd name="connsiteX3" fmla="*/ 0 w 2769097"/>
                <a:gd name="connsiteY3" fmla="*/ 3242654 h 3654851"/>
                <a:gd name="connsiteX4" fmla="*/ 2008542 w 2769097"/>
                <a:gd name="connsiteY4" fmla="*/ 6299 h 3654851"/>
                <a:gd name="connsiteX0" fmla="*/ 2245398 w 3005953"/>
                <a:gd name="connsiteY0" fmla="*/ 6299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245398 w 3005953"/>
                <a:gd name="connsiteY4" fmla="*/ 6299 h 3654851"/>
                <a:gd name="connsiteX0" fmla="*/ 2633843 w 3005953"/>
                <a:gd name="connsiteY0" fmla="*/ 15774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633843 w 3005953"/>
                <a:gd name="connsiteY4" fmla="*/ 15774 h 3654851"/>
                <a:gd name="connsiteX0" fmla="*/ 2794905 w 3005953"/>
                <a:gd name="connsiteY0" fmla="*/ 25248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794905 w 3005953"/>
                <a:gd name="connsiteY4" fmla="*/ 25248 h 3654851"/>
                <a:gd name="connsiteX0" fmla="*/ 2757008 w 3005953"/>
                <a:gd name="connsiteY0" fmla="*/ 0 h 3658026"/>
                <a:gd name="connsiteX1" fmla="*/ 3005953 w 3005953"/>
                <a:gd name="connsiteY1" fmla="*/ 3175 h 3658026"/>
                <a:gd name="connsiteX2" fmla="*/ 279969 w 3005953"/>
                <a:gd name="connsiteY2" fmla="*/ 3658026 h 3658026"/>
                <a:gd name="connsiteX3" fmla="*/ 0 w 3005953"/>
                <a:gd name="connsiteY3" fmla="*/ 3653222 h 3658026"/>
                <a:gd name="connsiteX4" fmla="*/ 2757008 w 3005953"/>
                <a:gd name="connsiteY4" fmla="*/ 0 h 3658026"/>
                <a:gd name="connsiteX0" fmla="*/ 2757008 w 2885910"/>
                <a:gd name="connsiteY0" fmla="*/ 0 h 3658026"/>
                <a:gd name="connsiteX1" fmla="*/ 2885910 w 2885910"/>
                <a:gd name="connsiteY1" fmla="*/ 3176 h 3658026"/>
                <a:gd name="connsiteX2" fmla="*/ 279969 w 2885910"/>
                <a:gd name="connsiteY2" fmla="*/ 3658026 h 3658026"/>
                <a:gd name="connsiteX3" fmla="*/ 0 w 2885910"/>
                <a:gd name="connsiteY3" fmla="*/ 3653222 h 3658026"/>
                <a:gd name="connsiteX4" fmla="*/ 2757008 w 2885910"/>
                <a:gd name="connsiteY4" fmla="*/ 0 h 3658026"/>
                <a:gd name="connsiteX0" fmla="*/ 2757008 w 2885910"/>
                <a:gd name="connsiteY0" fmla="*/ 0 h 3658026"/>
                <a:gd name="connsiteX1" fmla="*/ 2885910 w 2885910"/>
                <a:gd name="connsiteY1" fmla="*/ 3176 h 3658026"/>
                <a:gd name="connsiteX2" fmla="*/ 159924 w 2885910"/>
                <a:gd name="connsiteY2" fmla="*/ 3658026 h 3658026"/>
                <a:gd name="connsiteX3" fmla="*/ 0 w 2885910"/>
                <a:gd name="connsiteY3" fmla="*/ 3653222 h 3658026"/>
                <a:gd name="connsiteX4" fmla="*/ 2757008 w 2885910"/>
                <a:gd name="connsiteY4" fmla="*/ 0 h 36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5910" h="3658026">
                  <a:moveTo>
                    <a:pt x="2757008" y="0"/>
                  </a:moveTo>
                  <a:lnTo>
                    <a:pt x="2885910" y="3176"/>
                  </a:lnTo>
                  <a:lnTo>
                    <a:pt x="159924" y="3658026"/>
                  </a:lnTo>
                  <a:lnTo>
                    <a:pt x="0" y="3653222"/>
                  </a:lnTo>
                  <a:lnTo>
                    <a:pt x="2757008" y="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3" name="Текст 4">
            <a:extLst>
              <a:ext uri="{FF2B5EF4-FFF2-40B4-BE49-F238E27FC236}">
                <a16:creationId xmlns:a16="http://schemas.microsoft.com/office/drawing/2014/main" id="{22A2FBF0-7CD7-FC56-64D2-B57CD2DFBD7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57863" y="2385035"/>
            <a:ext cx="3927097" cy="1312483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 typeface="Wingdings" panose="05000000000000000000" pitchFamily="2" charset="2"/>
              <a:buNone/>
              <a:defRPr sz="1050" b="0" i="0" spc="100" baseline="0">
                <a:latin typeface="FSRAILWAY Book" panose="020B0503040504020204" pitchFamily="34" charset="0"/>
              </a:defRPr>
            </a:lvl1pPr>
          </a:lstStyle>
          <a:p>
            <a:pPr lvl="0"/>
            <a:r>
              <a:rPr lang="ru-RU" dirty="0"/>
              <a:t>Короткое описание материала</a:t>
            </a:r>
          </a:p>
        </p:txBody>
      </p:sp>
      <p:sp>
        <p:nvSpPr>
          <p:cNvPr id="68" name="Текст 4">
            <a:extLst>
              <a:ext uri="{FF2B5EF4-FFF2-40B4-BE49-F238E27FC236}">
                <a16:creationId xmlns:a16="http://schemas.microsoft.com/office/drawing/2014/main" id="{63C0FAAE-9EC9-3601-0C48-D5AD3699E30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57409" y="2078338"/>
            <a:ext cx="3927097" cy="294316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 b="0" i="0" spc="100" baseline="0">
                <a:solidFill>
                  <a:srgbClr val="FF8710"/>
                </a:solidFill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Ссылка на медиаресурс с номером</a:t>
            </a:r>
          </a:p>
        </p:txBody>
      </p:sp>
      <p:sp>
        <p:nvSpPr>
          <p:cNvPr id="24" name="Текст 8">
            <a:extLst>
              <a:ext uri="{FF2B5EF4-FFF2-40B4-BE49-F238E27FC236}">
                <a16:creationId xmlns:a16="http://schemas.microsoft.com/office/drawing/2014/main" id="{BBEC6AF5-8897-1130-CDE9-2A7632899D4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66774" y="5799564"/>
            <a:ext cx="7821614" cy="55136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400" b="0" i="0" kern="1200" dirty="0" smtClean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Примечание</a:t>
            </a:r>
          </a:p>
        </p:txBody>
      </p:sp>
      <p:sp>
        <p:nvSpPr>
          <p:cNvPr id="25" name="Рисунок 3">
            <a:extLst>
              <a:ext uri="{FF2B5EF4-FFF2-40B4-BE49-F238E27FC236}">
                <a16:creationId xmlns:a16="http://schemas.microsoft.com/office/drawing/2014/main" id="{96188E32-A082-2938-4A5E-EC2FDE088C7A}"/>
              </a:ext>
            </a:extLst>
          </p:cNvPr>
          <p:cNvSpPr>
            <a:spLocks noGrp="1" noChangeAspect="1"/>
          </p:cNvSpPr>
          <p:nvPr>
            <p:ph type="pic" sz="quarter" idx="37" hasCustomPrompt="1"/>
          </p:nvPr>
        </p:nvSpPr>
        <p:spPr>
          <a:xfrm>
            <a:off x="839788" y="2089376"/>
            <a:ext cx="3642154" cy="2604544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  <a:br>
              <a:rPr lang="ru-RU" dirty="0"/>
            </a:br>
            <a:r>
              <a:rPr lang="ru-RU" dirty="0"/>
              <a:t>С ВИДЕОРОЛИКА</a:t>
            </a:r>
          </a:p>
        </p:txBody>
      </p:sp>
      <p:sp>
        <p:nvSpPr>
          <p:cNvPr id="26" name="Рисунок 3">
            <a:extLst>
              <a:ext uri="{FF2B5EF4-FFF2-40B4-BE49-F238E27FC236}">
                <a16:creationId xmlns:a16="http://schemas.microsoft.com/office/drawing/2014/main" id="{DB796026-C528-4F7B-4440-2C185822C4E5}"/>
              </a:ext>
            </a:extLst>
          </p:cNvPr>
          <p:cNvSpPr>
            <a:spLocks noGrp="1" noChangeAspect="1"/>
          </p:cNvSpPr>
          <p:nvPr>
            <p:ph type="pic" sz="quarter" idx="38" hasCustomPrompt="1"/>
          </p:nvPr>
        </p:nvSpPr>
        <p:spPr>
          <a:xfrm>
            <a:off x="839788" y="4729667"/>
            <a:ext cx="1183047" cy="704405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9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  <a:br>
              <a:rPr lang="ru-RU" dirty="0"/>
            </a:br>
            <a:r>
              <a:rPr lang="ru-RU" dirty="0"/>
              <a:t>С ВИДЕОРОЛИКА</a:t>
            </a:r>
          </a:p>
        </p:txBody>
      </p:sp>
      <p:sp>
        <p:nvSpPr>
          <p:cNvPr id="27" name="Рисунок 3">
            <a:extLst>
              <a:ext uri="{FF2B5EF4-FFF2-40B4-BE49-F238E27FC236}">
                <a16:creationId xmlns:a16="http://schemas.microsoft.com/office/drawing/2014/main" id="{E561E786-978E-6715-A109-1765F1D684A0}"/>
              </a:ext>
            </a:extLst>
          </p:cNvPr>
          <p:cNvSpPr>
            <a:spLocks noGrp="1" noChangeAspect="1"/>
          </p:cNvSpPr>
          <p:nvPr>
            <p:ph type="pic" sz="quarter" idx="39" hasCustomPrompt="1"/>
          </p:nvPr>
        </p:nvSpPr>
        <p:spPr>
          <a:xfrm>
            <a:off x="2069341" y="4729667"/>
            <a:ext cx="1183047" cy="704405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9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  <a:br>
              <a:rPr lang="ru-RU" dirty="0"/>
            </a:br>
            <a:r>
              <a:rPr lang="ru-RU" dirty="0"/>
              <a:t>С ВИДЕОРОЛИКА</a:t>
            </a:r>
          </a:p>
        </p:txBody>
      </p:sp>
      <p:sp>
        <p:nvSpPr>
          <p:cNvPr id="28" name="Рисунок 3">
            <a:extLst>
              <a:ext uri="{FF2B5EF4-FFF2-40B4-BE49-F238E27FC236}">
                <a16:creationId xmlns:a16="http://schemas.microsoft.com/office/drawing/2014/main" id="{667E758A-F6B3-ECBF-CFFD-87513E2718B5}"/>
              </a:ext>
            </a:extLst>
          </p:cNvPr>
          <p:cNvSpPr>
            <a:spLocks noGrp="1" noChangeAspect="1"/>
          </p:cNvSpPr>
          <p:nvPr>
            <p:ph type="pic" sz="quarter" idx="40" hasCustomPrompt="1"/>
          </p:nvPr>
        </p:nvSpPr>
        <p:spPr>
          <a:xfrm>
            <a:off x="3298895" y="4729667"/>
            <a:ext cx="1183047" cy="704405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9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  <a:br>
              <a:rPr lang="ru-RU" dirty="0"/>
            </a:br>
            <a:r>
              <a:rPr lang="ru-RU" dirty="0"/>
              <a:t>С ВИДЕОРОЛИКА</a:t>
            </a:r>
          </a:p>
        </p:txBody>
      </p:sp>
      <p:sp>
        <p:nvSpPr>
          <p:cNvPr id="37" name="Текст 4">
            <a:extLst>
              <a:ext uri="{FF2B5EF4-FFF2-40B4-BE49-F238E27FC236}">
                <a16:creationId xmlns:a16="http://schemas.microsoft.com/office/drawing/2014/main" id="{B823F612-20A7-B1FB-A315-A5DCEEE4556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64320" y="1615462"/>
            <a:ext cx="3495718" cy="475276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ЗАГОЛОВОК ВИДЕОРОЛИКА</a:t>
            </a:r>
          </a:p>
        </p:txBody>
      </p:sp>
      <p:sp>
        <p:nvSpPr>
          <p:cNvPr id="2" name="Заголовок 7">
            <a:extLst>
              <a:ext uri="{FF2B5EF4-FFF2-40B4-BE49-F238E27FC236}">
                <a16:creationId xmlns:a16="http://schemas.microsoft.com/office/drawing/2014/main" id="{A96DF460-A83B-172D-FF1E-435A8D6AC5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10980251" cy="1031413"/>
          </a:xfrm>
        </p:spPr>
        <p:txBody>
          <a:bodyPr anchor="t">
            <a:normAutofit/>
          </a:bodyPr>
          <a:lstStyle>
            <a:lvl1pPr>
              <a:defRPr lang="ru-RU" sz="32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ПРОПИСНЫЕ БУКВЫ</a:t>
            </a:r>
          </a:p>
        </p:txBody>
      </p:sp>
      <p:sp>
        <p:nvSpPr>
          <p:cNvPr id="4" name="Текст 4">
            <a:extLst>
              <a:ext uri="{FF2B5EF4-FFF2-40B4-BE49-F238E27FC236}">
                <a16:creationId xmlns:a16="http://schemas.microsoft.com/office/drawing/2014/main" id="{99311D94-77AD-8FC6-DE32-1335F5A3ADF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557863" y="4473982"/>
            <a:ext cx="3927097" cy="255685"/>
          </a:xfrm>
        </p:spPr>
        <p:txBody>
          <a:bodyPr>
            <a:normAutofit/>
          </a:bodyPr>
          <a:lstStyle>
            <a:lvl1pPr marL="17145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lang="ru-RU" sz="1050" b="0" i="0" kern="1200" spc="100" baseline="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ru-RU" sz="1050" b="0" i="0" kern="1200" spc="100" baseline="0" dirty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Платформа расположения </a:t>
            </a:r>
            <a:r>
              <a:rPr lang="ru-RU" sz="1050" b="0" i="0" kern="1200" spc="100" baseline="0" dirty="0" err="1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медиафалов</a:t>
            </a:r>
            <a:endParaRPr lang="ru-RU" sz="1050" b="0" i="0" kern="1200" spc="100" baseline="0" dirty="0">
              <a:solidFill>
                <a:schemeClr val="tx1"/>
              </a:solidFill>
              <a:latin typeface="FSRAILWAY Book" panose="020B05030405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64981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29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51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1317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рменная рамка №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27C95A8-98BA-A0AA-0D0A-556CD40EF80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68837" y="2727169"/>
            <a:ext cx="5327164" cy="3257705"/>
          </a:xfrm>
        </p:spPr>
        <p:txBody>
          <a:bodyPr>
            <a:normAutofit/>
          </a:bodyPr>
          <a:lstStyle>
            <a:lvl1pPr marL="0" indent="0">
              <a:buNone/>
              <a:defRPr sz="1400" b="0" i="0" spc="0" baseline="0">
                <a:solidFill>
                  <a:srgbClr val="3C3C3B"/>
                </a:solidFill>
                <a:latin typeface="FSRAILWAY Book" panose="020B0503040504020204" pitchFamily="34" charset="0"/>
              </a:defRPr>
            </a:lvl1pPr>
            <a:lvl2pPr>
              <a:defRPr b="0" i="0">
                <a:latin typeface="FSRAILWAY Book" panose="020B0503040504020204" pitchFamily="34" charset="0"/>
              </a:defRPr>
            </a:lvl2pPr>
            <a:lvl3pPr>
              <a:defRPr b="0" i="0">
                <a:latin typeface="FSRAILWAY Book" panose="020B0503040504020204" pitchFamily="34" charset="0"/>
              </a:defRPr>
            </a:lvl3pPr>
            <a:lvl4pPr>
              <a:defRPr b="0" i="0">
                <a:latin typeface="FSRAILWAY Book" panose="020B0503040504020204" pitchFamily="34" charset="0"/>
              </a:defRPr>
            </a:lvl4pPr>
            <a:lvl5pPr>
              <a:defRPr b="0" i="0">
                <a:latin typeface="FSRAILWAY Book" panose="020B0503040504020204" pitchFamily="34" charset="0"/>
              </a:defRPr>
            </a:lvl5pPr>
          </a:lstStyle>
          <a:p>
            <a:pPr lvl="0"/>
            <a:r>
              <a:rPr lang="ru-RU" dirty="0"/>
              <a:t>Описание (если имеется)</a:t>
            </a:r>
          </a:p>
        </p:txBody>
      </p:sp>
      <p:sp>
        <p:nvSpPr>
          <p:cNvPr id="7" name="Текст 4">
            <a:extLst>
              <a:ext uri="{FF2B5EF4-FFF2-40B4-BE49-F238E27FC236}">
                <a16:creationId xmlns:a16="http://schemas.microsoft.com/office/drawing/2014/main" id="{450EED4A-789C-6887-9DDB-43DB7656F5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8837" y="1675515"/>
            <a:ext cx="7919551" cy="532504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 b="0" i="0" spc="100" baseline="0">
                <a:latin typeface="RussianRail G Pro" panose="02000503040000020004" pitchFamily="2" charset="0"/>
              </a:defRPr>
            </a:lvl1pPr>
          </a:lstStyle>
          <a:p>
            <a:pPr lvl="0"/>
            <a:r>
              <a:rPr lang="ru-RU"/>
              <a:t>КОРОТКОЕ ДОПОЛНЕНИЕ</a:t>
            </a:r>
            <a:r>
              <a:rPr lang="en-US"/>
              <a:t> </a:t>
            </a:r>
            <a:r>
              <a:rPr lang="ru-RU"/>
              <a:t>К ЗАГОЛОВКУ</a:t>
            </a:r>
          </a:p>
        </p:txBody>
      </p:sp>
      <p:sp>
        <p:nvSpPr>
          <p:cNvPr id="2" name="Заголовок 7">
            <a:extLst>
              <a:ext uri="{FF2B5EF4-FFF2-40B4-BE49-F238E27FC236}">
                <a16:creationId xmlns:a16="http://schemas.microsoft.com/office/drawing/2014/main" id="{7BC04618-D30D-24DE-A7B9-B8DBB410B7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10980251" cy="1031413"/>
          </a:xfrm>
        </p:spPr>
        <p:txBody>
          <a:bodyPr anchor="t">
            <a:normAutofit/>
          </a:bodyPr>
          <a:lstStyle>
            <a:lvl1pPr>
              <a:defRPr lang="ru-RU" sz="32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ПРОПИСНЫЕ БУКВЫ</a:t>
            </a:r>
          </a:p>
        </p:txBody>
      </p:sp>
    </p:spTree>
    <p:extLst>
      <p:ext uri="{BB962C8B-B14F-4D97-AF65-F5344CB8AC3E}">
        <p14:creationId xmlns:p14="http://schemas.microsoft.com/office/powerpoint/2010/main" val="2689818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рменная рамка №3 (сверх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5BE1AF-D5D2-1AA6-C2C6-FC5FABEDA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52100" y="5984876"/>
            <a:ext cx="1296988" cy="43180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FSRAILWAY Book" panose="020B0503040504020204" pitchFamily="34" charset="0"/>
              </a:defRPr>
            </a:lvl1pPr>
          </a:lstStyle>
          <a:p>
            <a:fld id="{243AA894-2D46-F64A-8351-414ADCB5642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D249FA6-1C5B-C018-CFE8-6B45EF889927}"/>
              </a:ext>
            </a:extLst>
          </p:cNvPr>
          <p:cNvGrpSpPr/>
          <p:nvPr userDrawn="1"/>
        </p:nvGrpSpPr>
        <p:grpSpPr>
          <a:xfrm>
            <a:off x="442913" y="4480109"/>
            <a:ext cx="2503213" cy="1936566"/>
            <a:chOff x="704576" y="4524928"/>
            <a:chExt cx="2503213" cy="1936566"/>
          </a:xfrm>
          <a:solidFill>
            <a:schemeClr val="bg1">
              <a:lumMod val="85000"/>
            </a:schemeClr>
          </a:solidFill>
        </p:grpSpPr>
        <p:sp>
          <p:nvSpPr>
            <p:cNvPr id="12" name="Прямоугольник 2">
              <a:extLst>
                <a:ext uri="{FF2B5EF4-FFF2-40B4-BE49-F238E27FC236}">
                  <a16:creationId xmlns:a16="http://schemas.microsoft.com/office/drawing/2014/main" id="{404DDBEE-618F-CFE8-833F-0B6B42A6E11A}"/>
                </a:ext>
              </a:extLst>
            </p:cNvPr>
            <p:cNvSpPr/>
            <p:nvPr/>
          </p:nvSpPr>
          <p:spPr>
            <a:xfrm>
              <a:off x="704576" y="4902384"/>
              <a:ext cx="1196363" cy="1129083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585" h="3659521">
                  <a:moveTo>
                    <a:pt x="2728586" y="6299"/>
                  </a:moveTo>
                  <a:lnTo>
                    <a:pt x="3877585" y="0"/>
                  </a:lnTo>
                  <a:lnTo>
                    <a:pt x="1123178" y="3654851"/>
                  </a:lnTo>
                  <a:lnTo>
                    <a:pt x="0" y="3659521"/>
                  </a:lnTo>
                  <a:lnTo>
                    <a:pt x="2728586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2">
              <a:extLst>
                <a:ext uri="{FF2B5EF4-FFF2-40B4-BE49-F238E27FC236}">
                  <a16:creationId xmlns:a16="http://schemas.microsoft.com/office/drawing/2014/main" id="{A4FACEA0-A12E-41F6-6849-883AC2BA0BFB}"/>
                </a:ext>
              </a:extLst>
            </p:cNvPr>
            <p:cNvSpPr/>
            <p:nvPr/>
          </p:nvSpPr>
          <p:spPr>
            <a:xfrm>
              <a:off x="836438" y="4524928"/>
              <a:ext cx="761193" cy="757240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626" h="3659521">
                  <a:moveTo>
                    <a:pt x="2747535" y="6299"/>
                  </a:moveTo>
                  <a:lnTo>
                    <a:pt x="3678626" y="0"/>
                  </a:lnTo>
                  <a:lnTo>
                    <a:pt x="952642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2">
              <a:extLst>
                <a:ext uri="{FF2B5EF4-FFF2-40B4-BE49-F238E27FC236}">
                  <a16:creationId xmlns:a16="http://schemas.microsoft.com/office/drawing/2014/main" id="{513D9247-4667-C9CC-FA8C-E6EA574DEBBF}"/>
                </a:ext>
              </a:extLst>
            </p:cNvPr>
            <p:cNvSpPr/>
            <p:nvPr/>
          </p:nvSpPr>
          <p:spPr>
            <a:xfrm>
              <a:off x="1129149" y="5900630"/>
              <a:ext cx="704655" cy="56086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747535 w 2747536"/>
                <a:gd name="connsiteY0" fmla="*/ 0 h 3653222"/>
                <a:gd name="connsiteX1" fmla="*/ 1571399 w 2747536"/>
                <a:gd name="connsiteY1" fmla="*/ 2477526 h 3653222"/>
                <a:gd name="connsiteX2" fmla="*/ 782106 w 2747536"/>
                <a:gd name="connsiteY2" fmla="*/ 3648552 h 3653222"/>
                <a:gd name="connsiteX3" fmla="*/ 0 w 2747536"/>
                <a:gd name="connsiteY3" fmla="*/ 3653222 h 3653222"/>
                <a:gd name="connsiteX4" fmla="*/ 2747535 w 2747536"/>
                <a:gd name="connsiteY4" fmla="*/ 0 h 3653222"/>
                <a:gd name="connsiteX0" fmla="*/ 1245081 w 1571399"/>
                <a:gd name="connsiteY0" fmla="*/ 0 h 1178081"/>
                <a:gd name="connsiteX1" fmla="*/ 1571399 w 1571399"/>
                <a:gd name="connsiteY1" fmla="*/ 2385 h 1178081"/>
                <a:gd name="connsiteX2" fmla="*/ 782106 w 1571399"/>
                <a:gd name="connsiteY2" fmla="*/ 1173411 h 1178081"/>
                <a:gd name="connsiteX3" fmla="*/ 0 w 1571399"/>
                <a:gd name="connsiteY3" fmla="*/ 1178081 h 1178081"/>
                <a:gd name="connsiteX4" fmla="*/ 1245081 w 1571399"/>
                <a:gd name="connsiteY4" fmla="*/ 0 h 1178081"/>
                <a:gd name="connsiteX0" fmla="*/ 1149549 w 1571399"/>
                <a:gd name="connsiteY0" fmla="*/ 0 h 1516785"/>
                <a:gd name="connsiteX1" fmla="*/ 1571399 w 1571399"/>
                <a:gd name="connsiteY1" fmla="*/ 341089 h 1516785"/>
                <a:gd name="connsiteX2" fmla="*/ 782106 w 1571399"/>
                <a:gd name="connsiteY2" fmla="*/ 1512115 h 1516785"/>
                <a:gd name="connsiteX3" fmla="*/ 0 w 1571399"/>
                <a:gd name="connsiteY3" fmla="*/ 1516785 h 1516785"/>
                <a:gd name="connsiteX4" fmla="*/ 1149549 w 1571399"/>
                <a:gd name="connsiteY4" fmla="*/ 0 h 1516785"/>
                <a:gd name="connsiteX0" fmla="*/ 1149549 w 1901418"/>
                <a:gd name="connsiteY0" fmla="*/ 6299 h 1523084"/>
                <a:gd name="connsiteX1" fmla="*/ 1901418 w 1901418"/>
                <a:gd name="connsiteY1" fmla="*/ 0 h 1523084"/>
                <a:gd name="connsiteX2" fmla="*/ 782106 w 1901418"/>
                <a:gd name="connsiteY2" fmla="*/ 1518414 h 1523084"/>
                <a:gd name="connsiteX3" fmla="*/ 0 w 1901418"/>
                <a:gd name="connsiteY3" fmla="*/ 1523084 h 1523084"/>
                <a:gd name="connsiteX4" fmla="*/ 1149549 w 1901418"/>
                <a:gd name="connsiteY4" fmla="*/ 6299 h 1523084"/>
                <a:gd name="connsiteX0" fmla="*/ 1158234 w 1901418"/>
                <a:gd name="connsiteY0" fmla="*/ 0 h 1690479"/>
                <a:gd name="connsiteX1" fmla="*/ 1901418 w 1901418"/>
                <a:gd name="connsiteY1" fmla="*/ 167395 h 1690479"/>
                <a:gd name="connsiteX2" fmla="*/ 782106 w 1901418"/>
                <a:gd name="connsiteY2" fmla="*/ 1685809 h 1690479"/>
                <a:gd name="connsiteX3" fmla="*/ 0 w 1901418"/>
                <a:gd name="connsiteY3" fmla="*/ 1690479 h 1690479"/>
                <a:gd name="connsiteX4" fmla="*/ 1158234 w 1901418"/>
                <a:gd name="connsiteY4" fmla="*/ 0 h 1690479"/>
                <a:gd name="connsiteX0" fmla="*/ 1210342 w 1901418"/>
                <a:gd name="connsiteY0" fmla="*/ 214732 h 1523084"/>
                <a:gd name="connsiteX1" fmla="*/ 1901418 w 1901418"/>
                <a:gd name="connsiteY1" fmla="*/ 0 h 1523084"/>
                <a:gd name="connsiteX2" fmla="*/ 782106 w 1901418"/>
                <a:gd name="connsiteY2" fmla="*/ 1518414 h 1523084"/>
                <a:gd name="connsiteX3" fmla="*/ 0 w 1901418"/>
                <a:gd name="connsiteY3" fmla="*/ 1523084 h 1523084"/>
                <a:gd name="connsiteX4" fmla="*/ 1210342 w 1901418"/>
                <a:gd name="connsiteY4" fmla="*/ 214732 h 1523084"/>
                <a:gd name="connsiteX0" fmla="*/ 1149549 w 1901418"/>
                <a:gd name="connsiteY0" fmla="*/ 0 h 1542839"/>
                <a:gd name="connsiteX1" fmla="*/ 1901418 w 1901418"/>
                <a:gd name="connsiteY1" fmla="*/ 19755 h 1542839"/>
                <a:gd name="connsiteX2" fmla="*/ 782106 w 1901418"/>
                <a:gd name="connsiteY2" fmla="*/ 1538169 h 1542839"/>
                <a:gd name="connsiteX3" fmla="*/ 0 w 1901418"/>
                <a:gd name="connsiteY3" fmla="*/ 1542839 h 1542839"/>
                <a:gd name="connsiteX4" fmla="*/ 1149549 w 1901418"/>
                <a:gd name="connsiteY4" fmla="*/ 0 h 1542839"/>
                <a:gd name="connsiteX0" fmla="*/ 1149549 w 1901418"/>
                <a:gd name="connsiteY0" fmla="*/ 0 h 1542839"/>
                <a:gd name="connsiteX1" fmla="*/ 1901418 w 1901418"/>
                <a:gd name="connsiteY1" fmla="*/ 19755 h 1542839"/>
                <a:gd name="connsiteX2" fmla="*/ 782106 w 1901418"/>
                <a:gd name="connsiteY2" fmla="*/ 1538169 h 1542839"/>
                <a:gd name="connsiteX3" fmla="*/ 0 w 1901418"/>
                <a:gd name="connsiteY3" fmla="*/ 1542839 h 1542839"/>
                <a:gd name="connsiteX4" fmla="*/ 1149549 w 1901418"/>
                <a:gd name="connsiteY4" fmla="*/ 0 h 1542839"/>
                <a:gd name="connsiteX0" fmla="*/ 1149549 w 1910103"/>
                <a:gd name="connsiteY0" fmla="*/ 0 h 1542839"/>
                <a:gd name="connsiteX1" fmla="*/ 1910103 w 1910103"/>
                <a:gd name="connsiteY1" fmla="*/ 2385 h 1542839"/>
                <a:gd name="connsiteX2" fmla="*/ 782106 w 1910103"/>
                <a:gd name="connsiteY2" fmla="*/ 1538169 h 1542839"/>
                <a:gd name="connsiteX3" fmla="*/ 0 w 1910103"/>
                <a:gd name="connsiteY3" fmla="*/ 1542839 h 1542839"/>
                <a:gd name="connsiteX4" fmla="*/ 1149549 w 1910103"/>
                <a:gd name="connsiteY4" fmla="*/ 0 h 1542839"/>
                <a:gd name="connsiteX0" fmla="*/ 1149549 w 1927472"/>
                <a:gd name="connsiteY0" fmla="*/ 0 h 1542839"/>
                <a:gd name="connsiteX1" fmla="*/ 1927472 w 1927472"/>
                <a:gd name="connsiteY1" fmla="*/ 11070 h 1542839"/>
                <a:gd name="connsiteX2" fmla="*/ 782106 w 1927472"/>
                <a:gd name="connsiteY2" fmla="*/ 1538169 h 1542839"/>
                <a:gd name="connsiteX3" fmla="*/ 0 w 1927472"/>
                <a:gd name="connsiteY3" fmla="*/ 1542839 h 1542839"/>
                <a:gd name="connsiteX4" fmla="*/ 1149549 w 1927472"/>
                <a:gd name="connsiteY4" fmla="*/ 0 h 1542839"/>
                <a:gd name="connsiteX0" fmla="*/ 1219027 w 1927472"/>
                <a:gd name="connsiteY0" fmla="*/ 197363 h 1531769"/>
                <a:gd name="connsiteX1" fmla="*/ 1927472 w 1927472"/>
                <a:gd name="connsiteY1" fmla="*/ 0 h 1531769"/>
                <a:gd name="connsiteX2" fmla="*/ 782106 w 1927472"/>
                <a:gd name="connsiteY2" fmla="*/ 1527099 h 1531769"/>
                <a:gd name="connsiteX3" fmla="*/ 0 w 1927472"/>
                <a:gd name="connsiteY3" fmla="*/ 1531769 h 1531769"/>
                <a:gd name="connsiteX4" fmla="*/ 1219027 w 1927472"/>
                <a:gd name="connsiteY4" fmla="*/ 197363 h 1531769"/>
                <a:gd name="connsiteX0" fmla="*/ 1149549 w 1927472"/>
                <a:gd name="connsiteY0" fmla="*/ 0 h 1534154"/>
                <a:gd name="connsiteX1" fmla="*/ 1927472 w 1927472"/>
                <a:gd name="connsiteY1" fmla="*/ 2385 h 1534154"/>
                <a:gd name="connsiteX2" fmla="*/ 782106 w 1927472"/>
                <a:gd name="connsiteY2" fmla="*/ 1529484 h 1534154"/>
                <a:gd name="connsiteX3" fmla="*/ 0 w 1927472"/>
                <a:gd name="connsiteY3" fmla="*/ 1534154 h 1534154"/>
                <a:gd name="connsiteX4" fmla="*/ 1149549 w 1927472"/>
                <a:gd name="connsiteY4" fmla="*/ 0 h 153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7472" h="1534154">
                  <a:moveTo>
                    <a:pt x="1149549" y="0"/>
                  </a:moveTo>
                  <a:lnTo>
                    <a:pt x="1927472" y="2385"/>
                  </a:lnTo>
                  <a:lnTo>
                    <a:pt x="782106" y="1529484"/>
                  </a:lnTo>
                  <a:lnTo>
                    <a:pt x="0" y="1534154"/>
                  </a:lnTo>
                  <a:lnTo>
                    <a:pt x="114954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2">
              <a:extLst>
                <a:ext uri="{FF2B5EF4-FFF2-40B4-BE49-F238E27FC236}">
                  <a16:creationId xmlns:a16="http://schemas.microsoft.com/office/drawing/2014/main" id="{50D7B8AA-A745-0D0A-14C7-759B3842516B}"/>
                </a:ext>
              </a:extLst>
            </p:cNvPr>
            <p:cNvSpPr/>
            <p:nvPr/>
          </p:nvSpPr>
          <p:spPr>
            <a:xfrm>
              <a:off x="2589450" y="5282168"/>
              <a:ext cx="618339" cy="75247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103285 w 2863840"/>
                <a:gd name="connsiteY0" fmla="*/ 6299 h 3654851"/>
                <a:gd name="connsiteX1" fmla="*/ 2863840 w 2863840"/>
                <a:gd name="connsiteY1" fmla="*/ 0 h 3654851"/>
                <a:gd name="connsiteX2" fmla="*/ 137856 w 2863840"/>
                <a:gd name="connsiteY2" fmla="*/ 3654851 h 3654851"/>
                <a:gd name="connsiteX3" fmla="*/ 0 w 2863840"/>
                <a:gd name="connsiteY3" fmla="*/ 3536356 h 3654851"/>
                <a:gd name="connsiteX4" fmla="*/ 2103285 w 2863840"/>
                <a:gd name="connsiteY4" fmla="*/ 6299 h 3654851"/>
                <a:gd name="connsiteX0" fmla="*/ 2216976 w 2977531"/>
                <a:gd name="connsiteY0" fmla="*/ 6299 h 3654851"/>
                <a:gd name="connsiteX1" fmla="*/ 2977531 w 2977531"/>
                <a:gd name="connsiteY1" fmla="*/ 0 h 3654851"/>
                <a:gd name="connsiteX2" fmla="*/ 251547 w 2977531"/>
                <a:gd name="connsiteY2" fmla="*/ 3654851 h 3654851"/>
                <a:gd name="connsiteX3" fmla="*/ 0 w 2977531"/>
                <a:gd name="connsiteY3" fmla="*/ 3631098 h 3654851"/>
                <a:gd name="connsiteX4" fmla="*/ 2216976 w 2977531"/>
                <a:gd name="connsiteY4" fmla="*/ 6299 h 3654851"/>
                <a:gd name="connsiteX0" fmla="*/ 2008542 w 2769097"/>
                <a:gd name="connsiteY0" fmla="*/ 6299 h 3654851"/>
                <a:gd name="connsiteX1" fmla="*/ 2769097 w 2769097"/>
                <a:gd name="connsiteY1" fmla="*/ 0 h 3654851"/>
                <a:gd name="connsiteX2" fmla="*/ 43113 w 2769097"/>
                <a:gd name="connsiteY2" fmla="*/ 3654851 h 3654851"/>
                <a:gd name="connsiteX3" fmla="*/ 0 w 2769097"/>
                <a:gd name="connsiteY3" fmla="*/ 3242654 h 3654851"/>
                <a:gd name="connsiteX4" fmla="*/ 2008542 w 2769097"/>
                <a:gd name="connsiteY4" fmla="*/ 6299 h 3654851"/>
                <a:gd name="connsiteX0" fmla="*/ 2245398 w 3005953"/>
                <a:gd name="connsiteY0" fmla="*/ 6299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245398 w 3005953"/>
                <a:gd name="connsiteY4" fmla="*/ 6299 h 3654851"/>
                <a:gd name="connsiteX0" fmla="*/ 2633843 w 3005953"/>
                <a:gd name="connsiteY0" fmla="*/ 15774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633843 w 3005953"/>
                <a:gd name="connsiteY4" fmla="*/ 15774 h 3654851"/>
                <a:gd name="connsiteX0" fmla="*/ 2794905 w 3005953"/>
                <a:gd name="connsiteY0" fmla="*/ 25248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794905 w 3005953"/>
                <a:gd name="connsiteY4" fmla="*/ 25248 h 3654851"/>
                <a:gd name="connsiteX0" fmla="*/ 2757008 w 3005953"/>
                <a:gd name="connsiteY0" fmla="*/ 0 h 3658026"/>
                <a:gd name="connsiteX1" fmla="*/ 3005953 w 3005953"/>
                <a:gd name="connsiteY1" fmla="*/ 3175 h 3658026"/>
                <a:gd name="connsiteX2" fmla="*/ 279969 w 3005953"/>
                <a:gd name="connsiteY2" fmla="*/ 3658026 h 3658026"/>
                <a:gd name="connsiteX3" fmla="*/ 0 w 3005953"/>
                <a:gd name="connsiteY3" fmla="*/ 3653222 h 3658026"/>
                <a:gd name="connsiteX4" fmla="*/ 2757008 w 3005953"/>
                <a:gd name="connsiteY4" fmla="*/ 0 h 36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5953" h="3658026">
                  <a:moveTo>
                    <a:pt x="2757008" y="0"/>
                  </a:moveTo>
                  <a:lnTo>
                    <a:pt x="3005953" y="3175"/>
                  </a:lnTo>
                  <a:lnTo>
                    <a:pt x="279969" y="3658026"/>
                  </a:lnTo>
                  <a:lnTo>
                    <a:pt x="0" y="3653222"/>
                  </a:lnTo>
                  <a:lnTo>
                    <a:pt x="275700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370FFDB-E501-1B63-4876-CD2BB01BB7AD}"/>
              </a:ext>
            </a:extLst>
          </p:cNvPr>
          <p:cNvCxnSpPr>
            <a:cxnSpLocks/>
          </p:cNvCxnSpPr>
          <p:nvPr userDrawn="1"/>
        </p:nvCxnSpPr>
        <p:spPr>
          <a:xfrm flipV="1">
            <a:off x="-159959" y="-597523"/>
            <a:ext cx="0" cy="373092"/>
          </a:xfrm>
          <a:prstGeom prst="line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905A9B4E-9438-88F3-29E1-BFC9AE9768B6}"/>
              </a:ext>
            </a:extLst>
          </p:cNvPr>
          <p:cNvSpPr txBox="1"/>
          <p:nvPr userDrawn="1"/>
        </p:nvSpPr>
        <p:spPr>
          <a:xfrm>
            <a:off x="-2054942" y="-1452377"/>
            <a:ext cx="181031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600" spc="200">
                <a:latin typeface="RussianRail G Pro Medium" panose="02000503040000020004" pitchFamily="2" charset="0"/>
              </a:rPr>
              <a:t>ФИРМЕННАЯ РАМКА №3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допустимо вертикальное перемещение до середины слайда</a:t>
            </a:r>
          </a:p>
        </p:txBody>
      </p:sp>
      <p:sp>
        <p:nvSpPr>
          <p:cNvPr id="18" name="Объект 2">
            <a:extLst>
              <a:ext uri="{FF2B5EF4-FFF2-40B4-BE49-F238E27FC236}">
                <a16:creationId xmlns:a16="http://schemas.microsoft.com/office/drawing/2014/main" id="{9B06F283-9B9E-D59D-E305-597E718E3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4344" y="2878281"/>
            <a:ext cx="10560169" cy="3538393"/>
          </a:xfrm>
        </p:spPr>
        <p:txBody>
          <a:bodyPr>
            <a:normAutofit/>
          </a:bodyPr>
          <a:lstStyle>
            <a:lvl1pPr marL="0" indent="0">
              <a:buNone/>
              <a:defRPr sz="1400" b="0" i="0" spc="0" baseline="0">
                <a:solidFill>
                  <a:srgbClr val="3C3C3B"/>
                </a:solidFill>
                <a:latin typeface="FSRAILWAY Book" panose="020B0503040504020204" pitchFamily="34" charset="0"/>
              </a:defRPr>
            </a:lvl1pPr>
            <a:lvl2pPr>
              <a:defRPr b="0" i="0">
                <a:latin typeface="FSRAILWAY Book" panose="020B0503040504020204" pitchFamily="34" charset="0"/>
              </a:defRPr>
            </a:lvl2pPr>
            <a:lvl3pPr>
              <a:defRPr b="0" i="0">
                <a:latin typeface="FSRAILWAY Book" panose="020B0503040504020204" pitchFamily="34" charset="0"/>
              </a:defRPr>
            </a:lvl3pPr>
            <a:lvl4pPr>
              <a:defRPr b="0" i="0">
                <a:latin typeface="FSRAILWAY Book" panose="020B0503040504020204" pitchFamily="34" charset="0"/>
              </a:defRPr>
            </a:lvl4pPr>
            <a:lvl5pPr>
              <a:defRPr b="0" i="0">
                <a:latin typeface="FSRAILWAY Book" panose="020B0503040504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Текст 4">
            <a:extLst>
              <a:ext uri="{FF2B5EF4-FFF2-40B4-BE49-F238E27FC236}">
                <a16:creationId xmlns:a16="http://schemas.microsoft.com/office/drawing/2014/main" id="{65699D10-9028-8BE8-BC33-F0C6CFFA6D8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8837" y="2223471"/>
            <a:ext cx="6190763" cy="532504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 b="0" i="0" spc="100" baseline="0">
                <a:latin typeface="RussianRail G Pro" panose="02000503040000020004" pitchFamily="2" charset="0"/>
              </a:defRPr>
            </a:lvl1pPr>
          </a:lstStyle>
          <a:p>
            <a:pPr lvl="0"/>
            <a:r>
              <a:rPr lang="ru-RU"/>
              <a:t>КОРОТКОЕ ДОПОЛНЕНИЕ К ЗАГОЛОВКУ</a:t>
            </a:r>
          </a:p>
        </p:txBody>
      </p:sp>
      <p:sp>
        <p:nvSpPr>
          <p:cNvPr id="7" name="Заголовок 7">
            <a:extLst>
              <a:ext uri="{FF2B5EF4-FFF2-40B4-BE49-F238E27FC236}">
                <a16:creationId xmlns:a16="http://schemas.microsoft.com/office/drawing/2014/main" id="{E925922E-14D3-A277-455A-B46E7D1081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10980251" cy="1031413"/>
          </a:xfrm>
        </p:spPr>
        <p:txBody>
          <a:bodyPr anchor="t">
            <a:normAutofit/>
          </a:bodyPr>
          <a:lstStyle>
            <a:lvl1pPr>
              <a:defRPr lang="ru-RU" sz="32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ПРОПИСНЫЕ БУКВЫ</a:t>
            </a:r>
          </a:p>
        </p:txBody>
      </p:sp>
    </p:spTree>
    <p:extLst>
      <p:ext uri="{BB962C8B-B14F-4D97-AF65-F5344CB8AC3E}">
        <p14:creationId xmlns:p14="http://schemas.microsoft.com/office/powerpoint/2010/main" val="15212903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ри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Текст 26">
            <a:extLst>
              <a:ext uri="{FF2B5EF4-FFF2-40B4-BE49-F238E27FC236}">
                <a16:creationId xmlns:a16="http://schemas.microsoft.com/office/drawing/2014/main" id="{3F9AEF52-DB3B-8989-5D1A-52A74FEB00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492" y="2377776"/>
            <a:ext cx="2188847" cy="452509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400" b="0" i="0" kern="1200" spc="200" dirty="0" smtClean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ru-RU"/>
              <a:t>ПОДЗАГОЛОВОК</a:t>
            </a:r>
            <a:br>
              <a:rPr lang="ru-RU"/>
            </a:br>
            <a:r>
              <a:rPr lang="ru-RU"/>
              <a:t>ЗАГЛАВНЫЕ</a:t>
            </a:r>
          </a:p>
        </p:txBody>
      </p:sp>
      <p:sp>
        <p:nvSpPr>
          <p:cNvPr id="30" name="Текст 29">
            <a:extLst>
              <a:ext uri="{FF2B5EF4-FFF2-40B4-BE49-F238E27FC236}">
                <a16:creationId xmlns:a16="http://schemas.microsoft.com/office/drawing/2014/main" id="{17506577-A82B-2ACD-706D-F09504A3D9C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19264" y="2377778"/>
            <a:ext cx="2256922" cy="452508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400" b="0" i="0" kern="1200" spc="200" dirty="0" smtClean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ru-RU"/>
              <a:t>ПОДЗАГОЛОВОК</a:t>
            </a:r>
            <a:br>
              <a:rPr lang="ru-RU"/>
            </a:br>
            <a:r>
              <a:rPr lang="ru-RU"/>
              <a:t>ЗАГЛАВНЫЕ</a:t>
            </a:r>
          </a:p>
        </p:txBody>
      </p:sp>
      <p:sp>
        <p:nvSpPr>
          <p:cNvPr id="32" name="Текст 31">
            <a:extLst>
              <a:ext uri="{FF2B5EF4-FFF2-40B4-BE49-F238E27FC236}">
                <a16:creationId xmlns:a16="http://schemas.microsoft.com/office/drawing/2014/main" id="{EE4A4B22-CA7B-F141-A7E9-78297F4C118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19265" y="2950030"/>
            <a:ext cx="2256921" cy="1197427"/>
          </a:xfrm>
        </p:spPr>
        <p:txBody>
          <a:bodyPr>
            <a:normAutofit/>
          </a:bodyPr>
          <a:lstStyle>
            <a:lvl1pPr marL="0" indent="0">
              <a:buNone/>
              <a:defRPr lang="ru-RU" sz="1200" b="0" i="0" kern="1200" spc="0" baseline="0" dirty="0" smtClean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4" name="Текст 33">
            <a:extLst>
              <a:ext uri="{FF2B5EF4-FFF2-40B4-BE49-F238E27FC236}">
                <a16:creationId xmlns:a16="http://schemas.microsoft.com/office/drawing/2014/main" id="{7EB1CFF9-5996-9CB8-259E-ABCA5A68C23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17844" y="2377777"/>
            <a:ext cx="2242687" cy="452509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400" b="0" i="0" kern="1200" spc="200" dirty="0" smtClean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ru-RU"/>
              <a:t>ПОДЗАГОЛОВОК</a:t>
            </a:r>
            <a:br>
              <a:rPr lang="ru-RU"/>
            </a:br>
            <a:r>
              <a:rPr lang="ru-RU"/>
              <a:t>ЗАГЛАВНЫЕ</a:t>
            </a:r>
          </a:p>
        </p:txBody>
      </p:sp>
      <p:sp>
        <p:nvSpPr>
          <p:cNvPr id="36" name="Текст 35">
            <a:extLst>
              <a:ext uri="{FF2B5EF4-FFF2-40B4-BE49-F238E27FC236}">
                <a16:creationId xmlns:a16="http://schemas.microsoft.com/office/drawing/2014/main" id="{2CFF7750-582D-9EDB-DC2F-C4145475C9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17844" y="2950028"/>
            <a:ext cx="2242687" cy="1197429"/>
          </a:xfrm>
        </p:spPr>
        <p:txBody>
          <a:bodyPr>
            <a:normAutofit/>
          </a:bodyPr>
          <a:lstStyle>
            <a:lvl1pPr marL="0" indent="0">
              <a:buNone/>
              <a:defRPr lang="ru-RU" sz="1200" b="0" i="0" kern="1200" spc="0" baseline="0" dirty="0" smtClean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3" name="Текст 51">
            <a:extLst>
              <a:ext uri="{FF2B5EF4-FFF2-40B4-BE49-F238E27FC236}">
                <a16:creationId xmlns:a16="http://schemas.microsoft.com/office/drawing/2014/main" id="{ECE13962-0D65-E822-5037-A909F2C6F8F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64492" y="2943673"/>
            <a:ext cx="2188847" cy="1206375"/>
          </a:xfrm>
        </p:spPr>
        <p:txBody>
          <a:bodyPr>
            <a:normAutofit/>
          </a:bodyPr>
          <a:lstStyle>
            <a:lvl1pPr marL="0" indent="0">
              <a:buNone/>
              <a:defRPr lang="ru-RU" sz="1200" b="0" i="0" kern="1200" spc="0" baseline="0" dirty="0" smtClean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Рисунок 4">
            <a:extLst>
              <a:ext uri="{FF2B5EF4-FFF2-40B4-BE49-F238E27FC236}">
                <a16:creationId xmlns:a16="http://schemas.microsoft.com/office/drawing/2014/main" id="{962FDF98-56D5-66A4-F937-7F54E171CC7B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74713" y="4253461"/>
            <a:ext cx="2628900" cy="2061222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1800" u="none" kern="1200" dirty="0">
                <a:solidFill>
                  <a:schemeClr val="tx1"/>
                </a:solidFill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/>
              <a:t>ВСТАВЬТЕ ИЗОБРАЖЕНИЕ</a:t>
            </a:r>
          </a:p>
        </p:txBody>
      </p:sp>
      <p:sp>
        <p:nvSpPr>
          <p:cNvPr id="8" name="Рисунок 4">
            <a:extLst>
              <a:ext uri="{FF2B5EF4-FFF2-40B4-BE49-F238E27FC236}">
                <a16:creationId xmlns:a16="http://schemas.microsoft.com/office/drawing/2014/main" id="{1F0A708B-7649-AAF1-8F3C-4AA8E61180A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334886" y="4253461"/>
            <a:ext cx="2627937" cy="1729435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1800" u="none" kern="1200" dirty="0">
                <a:solidFill>
                  <a:schemeClr val="tx1"/>
                </a:solidFill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ВСТАВЬТЕ ИЗОБРАЖЕНИЕ</a:t>
            </a:r>
          </a:p>
        </p:txBody>
      </p:sp>
      <p:sp>
        <p:nvSpPr>
          <p:cNvPr id="10" name="Рисунок 4">
            <a:extLst>
              <a:ext uri="{FF2B5EF4-FFF2-40B4-BE49-F238E27FC236}">
                <a16:creationId xmlns:a16="http://schemas.microsoft.com/office/drawing/2014/main" id="{DFE48F6A-5E2E-9140-1C86-7408D6DCA196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7824788" y="4253461"/>
            <a:ext cx="2627937" cy="1391539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1800" u="none" kern="1200" dirty="0">
                <a:solidFill>
                  <a:schemeClr val="tx1"/>
                </a:solidFill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/>
              <a:t>ВСТАВЬТЕ ИЗОБРАЖЕНИЕ</a:t>
            </a:r>
          </a:p>
        </p:txBody>
      </p:sp>
      <p:sp>
        <p:nvSpPr>
          <p:cNvPr id="2" name="Заголовок 7">
            <a:extLst>
              <a:ext uri="{FF2B5EF4-FFF2-40B4-BE49-F238E27FC236}">
                <a16:creationId xmlns:a16="http://schemas.microsoft.com/office/drawing/2014/main" id="{B827FE4A-4A02-BC77-7900-FB7D98F64A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10980251" cy="1031413"/>
          </a:xfrm>
        </p:spPr>
        <p:txBody>
          <a:bodyPr anchor="t">
            <a:normAutofit/>
          </a:bodyPr>
          <a:lstStyle>
            <a:lvl1pPr>
              <a:defRPr lang="ru-RU" sz="32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ПРОПИСНЫЕ БУКВЫ</a:t>
            </a:r>
          </a:p>
        </p:txBody>
      </p:sp>
    </p:spTree>
    <p:extLst>
      <p:ext uri="{BB962C8B-B14F-4D97-AF65-F5344CB8AC3E}">
        <p14:creationId xmlns:p14="http://schemas.microsoft.com/office/powerpoint/2010/main" val="26951700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Рисунок 3">
            <a:extLst>
              <a:ext uri="{FF2B5EF4-FFF2-40B4-BE49-F238E27FC236}">
                <a16:creationId xmlns:a16="http://schemas.microsoft.com/office/drawing/2014/main" id="{608E4E23-0F6D-C4EF-CB1C-69AE7927FA5D}"/>
              </a:ext>
            </a:extLst>
          </p:cNvPr>
          <p:cNvSpPr>
            <a:spLocks noGrp="1" noChangeAspect="1"/>
          </p:cNvSpPr>
          <p:nvPr>
            <p:ph type="pic" sz="quarter" idx="41" hasCustomPrompt="1"/>
          </p:nvPr>
        </p:nvSpPr>
        <p:spPr>
          <a:xfrm>
            <a:off x="6521823" y="4358775"/>
            <a:ext cx="2128503" cy="1793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18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  <a:br>
              <a:rPr lang="ru-RU" dirty="0"/>
            </a:br>
            <a:r>
              <a:rPr lang="ru-RU" dirty="0"/>
              <a:t>С ВИДЕОРОЛИКА</a:t>
            </a:r>
          </a:p>
        </p:txBody>
      </p:sp>
      <p:sp>
        <p:nvSpPr>
          <p:cNvPr id="105" name="Рисунок 3">
            <a:extLst>
              <a:ext uri="{FF2B5EF4-FFF2-40B4-BE49-F238E27FC236}">
                <a16:creationId xmlns:a16="http://schemas.microsoft.com/office/drawing/2014/main" id="{82339712-FC01-FC90-B2ED-4F4130CA7C0A}"/>
              </a:ext>
            </a:extLst>
          </p:cNvPr>
          <p:cNvSpPr>
            <a:spLocks noGrp="1" noChangeAspect="1"/>
          </p:cNvSpPr>
          <p:nvPr>
            <p:ph type="pic" sz="quarter" idx="42" hasCustomPrompt="1"/>
          </p:nvPr>
        </p:nvSpPr>
        <p:spPr>
          <a:xfrm>
            <a:off x="9231547" y="4358775"/>
            <a:ext cx="2128503" cy="1793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18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  <a:br>
              <a:rPr lang="ru-RU" dirty="0"/>
            </a:br>
            <a:r>
              <a:rPr lang="ru-RU" dirty="0"/>
              <a:t>С ВИДЕОРОЛИКА</a:t>
            </a:r>
          </a:p>
        </p:txBody>
      </p:sp>
      <p:sp>
        <p:nvSpPr>
          <p:cNvPr id="103" name="Рисунок 3">
            <a:extLst>
              <a:ext uri="{FF2B5EF4-FFF2-40B4-BE49-F238E27FC236}">
                <a16:creationId xmlns:a16="http://schemas.microsoft.com/office/drawing/2014/main" id="{3B89CD79-C483-FFD4-8CA3-5873F473B0E3}"/>
              </a:ext>
            </a:extLst>
          </p:cNvPr>
          <p:cNvSpPr>
            <a:spLocks noGrp="1" noChangeAspect="1"/>
          </p:cNvSpPr>
          <p:nvPr>
            <p:ph type="pic" sz="quarter" idx="40" hasCustomPrompt="1"/>
          </p:nvPr>
        </p:nvSpPr>
        <p:spPr>
          <a:xfrm>
            <a:off x="6521823" y="1876973"/>
            <a:ext cx="2128503" cy="1793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18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  <a:br>
              <a:rPr lang="ru-RU" dirty="0"/>
            </a:br>
            <a:r>
              <a:rPr lang="ru-RU" dirty="0"/>
              <a:t>С ВИДЕОРОЛИКА</a:t>
            </a:r>
          </a:p>
        </p:txBody>
      </p:sp>
      <p:sp>
        <p:nvSpPr>
          <p:cNvPr id="102" name="Рисунок 3">
            <a:extLst>
              <a:ext uri="{FF2B5EF4-FFF2-40B4-BE49-F238E27FC236}">
                <a16:creationId xmlns:a16="http://schemas.microsoft.com/office/drawing/2014/main" id="{498B6A35-3884-B09B-C075-76D04F33DEB6}"/>
              </a:ext>
            </a:extLst>
          </p:cNvPr>
          <p:cNvSpPr>
            <a:spLocks noGrp="1" noChangeAspect="1"/>
          </p:cNvSpPr>
          <p:nvPr>
            <p:ph type="pic" sz="quarter" idx="39" hasCustomPrompt="1"/>
          </p:nvPr>
        </p:nvSpPr>
        <p:spPr>
          <a:xfrm>
            <a:off x="3796489" y="4358775"/>
            <a:ext cx="2128503" cy="1793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18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  <a:br>
              <a:rPr lang="ru-RU" dirty="0"/>
            </a:br>
            <a:r>
              <a:rPr lang="ru-RU" dirty="0"/>
              <a:t>С ВИДЕОРОЛИКА</a:t>
            </a:r>
          </a:p>
        </p:txBody>
      </p:sp>
      <p:sp>
        <p:nvSpPr>
          <p:cNvPr id="101" name="Рисунок 3">
            <a:extLst>
              <a:ext uri="{FF2B5EF4-FFF2-40B4-BE49-F238E27FC236}">
                <a16:creationId xmlns:a16="http://schemas.microsoft.com/office/drawing/2014/main" id="{F56CBB6B-42AF-C61D-2734-30A79D67B071}"/>
              </a:ext>
            </a:extLst>
          </p:cNvPr>
          <p:cNvSpPr>
            <a:spLocks noGrp="1" noChangeAspect="1"/>
          </p:cNvSpPr>
          <p:nvPr>
            <p:ph type="pic" sz="quarter" idx="38" hasCustomPrompt="1"/>
          </p:nvPr>
        </p:nvSpPr>
        <p:spPr>
          <a:xfrm>
            <a:off x="3796489" y="1876973"/>
            <a:ext cx="2128503" cy="1793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18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  <a:br>
              <a:rPr lang="ru-RU" dirty="0"/>
            </a:br>
            <a:r>
              <a:rPr lang="ru-RU" dirty="0"/>
              <a:t>С ВИДЕОРОЛИКА</a:t>
            </a:r>
          </a:p>
        </p:txBody>
      </p:sp>
      <p:sp>
        <p:nvSpPr>
          <p:cNvPr id="100" name="Рисунок 3">
            <a:extLst>
              <a:ext uri="{FF2B5EF4-FFF2-40B4-BE49-F238E27FC236}">
                <a16:creationId xmlns:a16="http://schemas.microsoft.com/office/drawing/2014/main" id="{07668C2F-0F39-C2A5-4CDF-0AB0BA971F71}"/>
              </a:ext>
            </a:extLst>
          </p:cNvPr>
          <p:cNvSpPr>
            <a:spLocks noGrp="1" noChangeAspect="1"/>
          </p:cNvSpPr>
          <p:nvPr>
            <p:ph type="pic" sz="quarter" idx="37" hasCustomPrompt="1"/>
          </p:nvPr>
        </p:nvSpPr>
        <p:spPr>
          <a:xfrm>
            <a:off x="951788" y="3232993"/>
            <a:ext cx="2128503" cy="1793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18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  <a:br>
              <a:rPr lang="ru-RU" dirty="0"/>
            </a:br>
            <a:r>
              <a:rPr lang="ru-RU" dirty="0"/>
              <a:t>С ВИДЕОРОЛИКА</a:t>
            </a:r>
          </a:p>
        </p:txBody>
      </p:sp>
      <p:sp>
        <p:nvSpPr>
          <p:cNvPr id="2" name="Заголовок 7">
            <a:extLst>
              <a:ext uri="{FF2B5EF4-FFF2-40B4-BE49-F238E27FC236}">
                <a16:creationId xmlns:a16="http://schemas.microsoft.com/office/drawing/2014/main" id="{5D5ED18D-1F52-B956-B53D-24BCE63D51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10980251" cy="1031413"/>
          </a:xfrm>
        </p:spPr>
        <p:txBody>
          <a:bodyPr anchor="t">
            <a:normAutofit/>
          </a:bodyPr>
          <a:lstStyle>
            <a:lvl1pPr>
              <a:defRPr lang="ru-RU" sz="32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ПРОПИСНЫЕ БУКВЫ</a:t>
            </a:r>
          </a:p>
        </p:txBody>
      </p:sp>
    </p:spTree>
    <p:extLst>
      <p:ext uri="{BB962C8B-B14F-4D97-AF65-F5344CB8AC3E}">
        <p14:creationId xmlns:p14="http://schemas.microsoft.com/office/powerpoint/2010/main" val="406977285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ве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9AAE3101-9A5E-E5F6-29D9-82E22A82E807}"/>
              </a:ext>
            </a:extLst>
          </p:cNvPr>
          <p:cNvGrpSpPr/>
          <p:nvPr userDrawn="1"/>
        </p:nvGrpSpPr>
        <p:grpSpPr>
          <a:xfrm>
            <a:off x="874713" y="4646255"/>
            <a:ext cx="3459777" cy="431800"/>
            <a:chOff x="874713" y="4542971"/>
            <a:chExt cx="3459777" cy="431800"/>
          </a:xfrm>
        </p:grpSpPr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id="{744D6079-4EC1-DE5B-81C1-481A2214DE2E}"/>
                </a:ext>
              </a:extLst>
            </p:cNvPr>
            <p:cNvSpPr/>
            <p:nvPr/>
          </p:nvSpPr>
          <p:spPr>
            <a:xfrm>
              <a:off x="874713" y="4542971"/>
              <a:ext cx="1728787" cy="431800"/>
            </a:xfrm>
            <a:prstGeom prst="rect">
              <a:avLst/>
            </a:prstGeom>
            <a:solidFill>
              <a:srgbClr val="0AB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>
                  <a:latin typeface="RussianRail G Pro Medium" panose="02000503040000020004" pitchFamily="2" charset="0"/>
                </a:rPr>
                <a:t>01</a:t>
              </a:r>
              <a:endParaRPr lang="ru-RU" sz="1200" spc="150">
                <a:latin typeface="RussianRail G Pro Medium" panose="02000503040000020004" pitchFamily="2" charset="0"/>
              </a:endParaRPr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A4D9855B-78C7-C5F2-5179-04DFE76805BD}"/>
                </a:ext>
              </a:extLst>
            </p:cNvPr>
            <p:cNvSpPr/>
            <p:nvPr/>
          </p:nvSpPr>
          <p:spPr>
            <a:xfrm>
              <a:off x="3036032" y="4542971"/>
              <a:ext cx="431068" cy="431800"/>
            </a:xfrm>
            <a:prstGeom prst="rect">
              <a:avLst/>
            </a:prstGeom>
            <a:solidFill>
              <a:srgbClr val="8EE0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>
                  <a:latin typeface="RussianRail G Pro Medium" panose="02000503040000020004" pitchFamily="2" charset="0"/>
                </a:rPr>
                <a:t>02</a:t>
              </a:r>
              <a:endParaRPr lang="ru-RU" sz="1200" spc="150">
                <a:latin typeface="RussianRail G Pro Medium" panose="02000503040000020004" pitchFamily="2" charset="0"/>
              </a:endParaRPr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id="{0042D315-90C6-D80C-CFE6-DCE9C49D3713}"/>
                </a:ext>
              </a:extLst>
            </p:cNvPr>
            <p:cNvSpPr/>
            <p:nvPr/>
          </p:nvSpPr>
          <p:spPr>
            <a:xfrm>
              <a:off x="3903422" y="4542971"/>
              <a:ext cx="431068" cy="431800"/>
            </a:xfrm>
            <a:prstGeom prst="rect">
              <a:avLst/>
            </a:prstGeom>
            <a:solidFill>
              <a:srgbClr val="ECF0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>
                  <a:solidFill>
                    <a:schemeClr val="tx1"/>
                  </a:solidFill>
                  <a:latin typeface="RussianRail G Pro Medium" panose="02000503040000020004" pitchFamily="2" charset="0"/>
                </a:rPr>
                <a:t>03</a:t>
              </a:r>
              <a:endParaRPr lang="ru-RU" sz="1200" spc="150">
                <a:solidFill>
                  <a:schemeClr val="tx1"/>
                </a:solidFill>
                <a:latin typeface="RussianRail G Pro Medium" panose="02000503040000020004" pitchFamily="2" charset="0"/>
              </a:endParaRPr>
            </a:p>
          </p:txBody>
        </p:sp>
      </p:grpSp>
      <p:sp>
        <p:nvSpPr>
          <p:cNvPr id="36" name="Объект 2">
            <a:extLst>
              <a:ext uri="{FF2B5EF4-FFF2-40B4-BE49-F238E27FC236}">
                <a16:creationId xmlns:a16="http://schemas.microsoft.com/office/drawing/2014/main" id="{A4D17CB1-9ACD-4997-2711-C123D4298470}"/>
              </a:ext>
            </a:extLst>
          </p:cNvPr>
          <p:cNvSpPr txBox="1">
            <a:spLocks/>
          </p:cNvSpPr>
          <p:nvPr userDrawn="1"/>
        </p:nvSpPr>
        <p:spPr>
          <a:xfrm>
            <a:off x="768837" y="4149778"/>
            <a:ext cx="4031764" cy="393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 spc="200" baseline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/>
              <a:t>ОФИСНЫЕ РАБОТНИКИ</a:t>
            </a:r>
          </a:p>
        </p:txBody>
      </p:sp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9C3ECFC4-01A4-DAA1-A1ED-20438E3A29DE}"/>
              </a:ext>
            </a:extLst>
          </p:cNvPr>
          <p:cNvGrpSpPr/>
          <p:nvPr userDrawn="1"/>
        </p:nvGrpSpPr>
        <p:grpSpPr>
          <a:xfrm>
            <a:off x="874713" y="1875508"/>
            <a:ext cx="3459777" cy="431800"/>
            <a:chOff x="874713" y="4542971"/>
            <a:chExt cx="3459777" cy="431800"/>
          </a:xfrm>
        </p:grpSpPr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F358D995-6E9B-CAEA-6CB8-6D6DD7EBE620}"/>
                </a:ext>
              </a:extLst>
            </p:cNvPr>
            <p:cNvSpPr/>
            <p:nvPr/>
          </p:nvSpPr>
          <p:spPr>
            <a:xfrm>
              <a:off x="874713" y="4542971"/>
              <a:ext cx="1728787" cy="431800"/>
            </a:xfrm>
            <a:prstGeom prst="rect">
              <a:avLst/>
            </a:prstGeom>
            <a:solidFill>
              <a:srgbClr val="FF87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>
                  <a:latin typeface="RussianRail G Pro Medium" panose="02000503040000020004" pitchFamily="2" charset="0"/>
                </a:rPr>
                <a:t>01</a:t>
              </a:r>
              <a:endParaRPr lang="ru-RU" sz="1200" spc="150">
                <a:latin typeface="RussianRail G Pro Medium" panose="02000503040000020004" pitchFamily="2" charset="0"/>
              </a:endParaRPr>
            </a:p>
          </p:txBody>
        </p:sp>
        <p:sp>
          <p:nvSpPr>
            <p:cNvPr id="40" name="Прямоугольник 39">
              <a:extLst>
                <a:ext uri="{FF2B5EF4-FFF2-40B4-BE49-F238E27FC236}">
                  <a16:creationId xmlns:a16="http://schemas.microsoft.com/office/drawing/2014/main" id="{564014E5-5795-1EF4-4A79-926B6CCF1DDA}"/>
                </a:ext>
              </a:extLst>
            </p:cNvPr>
            <p:cNvSpPr/>
            <p:nvPr/>
          </p:nvSpPr>
          <p:spPr>
            <a:xfrm>
              <a:off x="3036032" y="4542971"/>
              <a:ext cx="431068" cy="431800"/>
            </a:xfrm>
            <a:prstGeom prst="rect">
              <a:avLst/>
            </a:prstGeom>
            <a:solidFill>
              <a:srgbClr val="E59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>
                  <a:latin typeface="RussianRail G Pro Medium" panose="02000503040000020004" pitchFamily="2" charset="0"/>
                </a:rPr>
                <a:t>02</a:t>
              </a:r>
              <a:endParaRPr lang="ru-RU" sz="1200" spc="150">
                <a:latin typeface="RussianRail G Pro Medium" panose="02000503040000020004" pitchFamily="2" charset="0"/>
              </a:endParaRPr>
            </a:p>
          </p:txBody>
        </p:sp>
        <p:sp>
          <p:nvSpPr>
            <p:cNvPr id="41" name="Прямоугольник 40">
              <a:extLst>
                <a:ext uri="{FF2B5EF4-FFF2-40B4-BE49-F238E27FC236}">
                  <a16:creationId xmlns:a16="http://schemas.microsoft.com/office/drawing/2014/main" id="{47335925-E826-E7F5-5292-5BC87F5DB16B}"/>
                </a:ext>
              </a:extLst>
            </p:cNvPr>
            <p:cNvSpPr/>
            <p:nvPr/>
          </p:nvSpPr>
          <p:spPr>
            <a:xfrm>
              <a:off x="3903422" y="4542971"/>
              <a:ext cx="431068" cy="431800"/>
            </a:xfrm>
            <a:prstGeom prst="rect">
              <a:avLst/>
            </a:prstGeom>
            <a:solidFill>
              <a:srgbClr val="FFD9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>
                  <a:solidFill>
                    <a:schemeClr val="tx1"/>
                  </a:solidFill>
                  <a:latin typeface="RussianRail G Pro Medium" panose="02000503040000020004" pitchFamily="2" charset="0"/>
                </a:rPr>
                <a:t>03</a:t>
              </a:r>
              <a:endParaRPr lang="ru-RU" sz="1200" spc="150">
                <a:solidFill>
                  <a:schemeClr val="tx1"/>
                </a:solidFill>
                <a:latin typeface="RussianRail G Pro Medium" panose="02000503040000020004" pitchFamily="2" charset="0"/>
              </a:endParaRPr>
            </a:p>
          </p:txBody>
        </p:sp>
      </p:grpSp>
      <p:sp>
        <p:nvSpPr>
          <p:cNvPr id="42" name="Объект 2">
            <a:extLst>
              <a:ext uri="{FF2B5EF4-FFF2-40B4-BE49-F238E27FC236}">
                <a16:creationId xmlns:a16="http://schemas.microsoft.com/office/drawing/2014/main" id="{2A239AAF-780C-2540-1433-47A4B3798950}"/>
              </a:ext>
            </a:extLst>
          </p:cNvPr>
          <p:cNvSpPr txBox="1">
            <a:spLocks/>
          </p:cNvSpPr>
          <p:nvPr userDrawn="1"/>
        </p:nvSpPr>
        <p:spPr>
          <a:xfrm>
            <a:off x="768837" y="1379031"/>
            <a:ext cx="4031764" cy="393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 spc="200" baseline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РАБОЧИЕ</a:t>
            </a:r>
          </a:p>
        </p:txBody>
      </p: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79CB7E4D-4A3F-A5FE-8FE3-B96EB91FFE5B}"/>
              </a:ext>
            </a:extLst>
          </p:cNvPr>
          <p:cNvGrpSpPr/>
          <p:nvPr userDrawn="1"/>
        </p:nvGrpSpPr>
        <p:grpSpPr>
          <a:xfrm>
            <a:off x="5339009" y="4646255"/>
            <a:ext cx="3459777" cy="431800"/>
            <a:chOff x="874713" y="4542971"/>
            <a:chExt cx="3459777" cy="431800"/>
          </a:xfrm>
        </p:grpSpPr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id="{D35F92FA-4EBF-D2E8-C09F-081293E90934}"/>
                </a:ext>
              </a:extLst>
            </p:cNvPr>
            <p:cNvSpPr/>
            <p:nvPr/>
          </p:nvSpPr>
          <p:spPr>
            <a:xfrm>
              <a:off x="874713" y="4542971"/>
              <a:ext cx="1728787" cy="431800"/>
            </a:xfrm>
            <a:prstGeom prst="rect">
              <a:avLst/>
            </a:prstGeom>
            <a:solidFill>
              <a:srgbClr val="4B6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>
                  <a:latin typeface="RussianRail G Pro Medium" panose="02000503040000020004" pitchFamily="2" charset="0"/>
                </a:rPr>
                <a:t>01</a:t>
              </a:r>
              <a:endParaRPr lang="ru-RU" sz="1200" spc="150">
                <a:latin typeface="RussianRail G Pro Medium" panose="02000503040000020004" pitchFamily="2" charset="0"/>
              </a:endParaRPr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id="{3DB939B9-C55E-23DF-D45C-8CFC14AF183D}"/>
                </a:ext>
              </a:extLst>
            </p:cNvPr>
            <p:cNvSpPr/>
            <p:nvPr/>
          </p:nvSpPr>
          <p:spPr>
            <a:xfrm>
              <a:off x="3036032" y="4542971"/>
              <a:ext cx="431068" cy="431800"/>
            </a:xfrm>
            <a:prstGeom prst="rect">
              <a:avLst/>
            </a:prstGeom>
            <a:solidFill>
              <a:srgbClr val="8A9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>
                  <a:latin typeface="RussianRail G Pro Medium" panose="02000503040000020004" pitchFamily="2" charset="0"/>
                </a:rPr>
                <a:t>02</a:t>
              </a:r>
              <a:endParaRPr lang="ru-RU" sz="1200" spc="150">
                <a:latin typeface="RussianRail G Pro Medium" panose="02000503040000020004" pitchFamily="2" charset="0"/>
              </a:endParaRPr>
            </a:p>
          </p:txBody>
        </p:sp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id="{F18F18C6-8A74-CE88-8D5B-561CD6E7041C}"/>
                </a:ext>
              </a:extLst>
            </p:cNvPr>
            <p:cNvSpPr/>
            <p:nvPr/>
          </p:nvSpPr>
          <p:spPr>
            <a:xfrm>
              <a:off x="3903422" y="4542971"/>
              <a:ext cx="431068" cy="431800"/>
            </a:xfrm>
            <a:prstGeom prst="rect">
              <a:avLst/>
            </a:prstGeom>
            <a:solidFill>
              <a:srgbClr val="C7CA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>
                  <a:solidFill>
                    <a:schemeClr val="tx1"/>
                  </a:solidFill>
                  <a:latin typeface="RussianRail G Pro Medium" panose="02000503040000020004" pitchFamily="2" charset="0"/>
                </a:rPr>
                <a:t>03</a:t>
              </a:r>
              <a:endParaRPr lang="ru-RU" sz="1200" spc="150">
                <a:solidFill>
                  <a:schemeClr val="tx1"/>
                </a:solidFill>
                <a:latin typeface="RussianRail G Pro Medium" panose="02000503040000020004" pitchFamily="2" charset="0"/>
              </a:endParaRPr>
            </a:p>
          </p:txBody>
        </p:sp>
      </p:grpSp>
      <p:sp>
        <p:nvSpPr>
          <p:cNvPr id="48" name="Объект 2">
            <a:extLst>
              <a:ext uri="{FF2B5EF4-FFF2-40B4-BE49-F238E27FC236}">
                <a16:creationId xmlns:a16="http://schemas.microsoft.com/office/drawing/2014/main" id="{6FE28D85-55BE-F4D6-3001-F9F5E02C33DC}"/>
              </a:ext>
            </a:extLst>
          </p:cNvPr>
          <p:cNvSpPr txBox="1">
            <a:spLocks/>
          </p:cNvSpPr>
          <p:nvPr userDrawn="1"/>
        </p:nvSpPr>
        <p:spPr>
          <a:xfrm>
            <a:off x="5233133" y="4149778"/>
            <a:ext cx="4031764" cy="393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 spc="200" baseline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/>
              <a:t>СТУДЕНТЫ И МОЛОДЕЖЬ</a:t>
            </a:r>
          </a:p>
        </p:txBody>
      </p:sp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2457BB18-E195-6E19-90DD-3904DB737853}"/>
              </a:ext>
            </a:extLst>
          </p:cNvPr>
          <p:cNvGrpSpPr/>
          <p:nvPr userDrawn="1"/>
        </p:nvGrpSpPr>
        <p:grpSpPr>
          <a:xfrm>
            <a:off x="5339009" y="1875508"/>
            <a:ext cx="3459777" cy="431800"/>
            <a:chOff x="874713" y="4542971"/>
            <a:chExt cx="3459777" cy="431800"/>
          </a:xfrm>
        </p:grpSpPr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id="{A44F2D54-BF56-79BF-6C42-8223A93E6F2C}"/>
                </a:ext>
              </a:extLst>
            </p:cNvPr>
            <p:cNvSpPr/>
            <p:nvPr/>
          </p:nvSpPr>
          <p:spPr>
            <a:xfrm>
              <a:off x="874713" y="4542971"/>
              <a:ext cx="1728787" cy="4318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>
                  <a:latin typeface="RussianRail G Pro Medium" panose="02000503040000020004" pitchFamily="2" charset="0"/>
                </a:rPr>
                <a:t>01</a:t>
              </a:r>
              <a:endParaRPr lang="ru-RU" sz="1200" spc="150">
                <a:latin typeface="RussianRail G Pro Medium" panose="02000503040000020004" pitchFamily="2" charset="0"/>
              </a:endParaRPr>
            </a:p>
          </p:txBody>
        </p:sp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id="{A9254CAC-6A06-4D7F-C725-D5765D2BE508}"/>
                </a:ext>
              </a:extLst>
            </p:cNvPr>
            <p:cNvSpPr/>
            <p:nvPr/>
          </p:nvSpPr>
          <p:spPr>
            <a:xfrm>
              <a:off x="3036032" y="4542971"/>
              <a:ext cx="431068" cy="431800"/>
            </a:xfrm>
            <a:prstGeom prst="rect">
              <a:avLst/>
            </a:prstGeom>
            <a:solidFill>
              <a:srgbClr val="6421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>
                  <a:latin typeface="RussianRail G Pro Medium" panose="02000503040000020004" pitchFamily="2" charset="0"/>
                </a:rPr>
                <a:t>02</a:t>
              </a:r>
              <a:endParaRPr lang="ru-RU" sz="1200" spc="150">
                <a:latin typeface="RussianRail G Pro Medium" panose="02000503040000020004" pitchFamily="2" charset="0"/>
              </a:endParaRPr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id="{AFAAD768-16CF-7D68-9FB6-4E4A10D3F4DD}"/>
                </a:ext>
              </a:extLst>
            </p:cNvPr>
            <p:cNvSpPr/>
            <p:nvPr/>
          </p:nvSpPr>
          <p:spPr>
            <a:xfrm>
              <a:off x="3903422" y="4542971"/>
              <a:ext cx="431068" cy="431800"/>
            </a:xfrm>
            <a:prstGeom prst="rect">
              <a:avLst/>
            </a:prstGeom>
            <a:solidFill>
              <a:srgbClr val="FFD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150">
                  <a:solidFill>
                    <a:schemeClr val="tx1"/>
                  </a:solidFill>
                  <a:latin typeface="RussianRail G Pro Medium" panose="02000503040000020004" pitchFamily="2" charset="0"/>
                </a:rPr>
                <a:t>03</a:t>
              </a:r>
              <a:endParaRPr lang="ru-RU" sz="1200" spc="150">
                <a:solidFill>
                  <a:schemeClr val="tx1"/>
                </a:solidFill>
                <a:latin typeface="RussianRail G Pro Medium" panose="02000503040000020004" pitchFamily="2" charset="0"/>
              </a:endParaRPr>
            </a:p>
          </p:txBody>
        </p:sp>
      </p:grpSp>
      <p:sp>
        <p:nvSpPr>
          <p:cNvPr id="54" name="Объект 2">
            <a:extLst>
              <a:ext uri="{FF2B5EF4-FFF2-40B4-BE49-F238E27FC236}">
                <a16:creationId xmlns:a16="http://schemas.microsoft.com/office/drawing/2014/main" id="{6B8B0E58-3A01-4429-B477-C2B68DE7A535}"/>
              </a:ext>
            </a:extLst>
          </p:cNvPr>
          <p:cNvSpPr txBox="1">
            <a:spLocks/>
          </p:cNvSpPr>
          <p:nvPr userDrawn="1"/>
        </p:nvSpPr>
        <p:spPr>
          <a:xfrm>
            <a:off x="5233133" y="1379031"/>
            <a:ext cx="4031764" cy="393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 spc="200" baseline="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/>
              <a:t>ИТ-СПЕЦИАЛИСТЫ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93A841A-DB23-A362-B496-85DDD1C1D359}"/>
              </a:ext>
            </a:extLst>
          </p:cNvPr>
          <p:cNvSpPr txBox="1"/>
          <p:nvPr userDrawn="1"/>
        </p:nvSpPr>
        <p:spPr>
          <a:xfrm>
            <a:off x="768837" y="312103"/>
            <a:ext cx="6280950" cy="7309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150" kern="1200" spc="150" baseline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rPr>
              <a:t>/ ЦВЕТОВАЯ ПАЛИТРА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90A705C-E75E-0065-34EC-490AA0B7B4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7492" y="2521197"/>
            <a:ext cx="1814971" cy="10807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5229C46-814E-97F0-A489-CE75F6959412}"/>
              </a:ext>
            </a:extLst>
          </p:cNvPr>
          <p:cNvSpPr txBox="1"/>
          <p:nvPr userDrawn="1"/>
        </p:nvSpPr>
        <p:spPr>
          <a:xfrm>
            <a:off x="9601201" y="1379031"/>
            <a:ext cx="22533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Официальные цвета бренда работодателя отмечены цифрой 01. Они доступны</a:t>
            </a:r>
            <a:br>
              <a:rPr lang="ru-RU" sz="12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2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в палитре цветов</a:t>
            </a:r>
            <a:br>
              <a:rPr lang="ru-RU" sz="12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2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во вкладке «</a:t>
            </a:r>
            <a:r>
              <a:rPr lang="ru-RU" sz="12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Главная</a:t>
            </a:r>
            <a:r>
              <a:rPr lang="ru-RU" sz="12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4BF8C3-193F-8F1E-26A3-DF9E60812102}"/>
              </a:ext>
            </a:extLst>
          </p:cNvPr>
          <p:cNvSpPr txBox="1"/>
          <p:nvPr userDrawn="1"/>
        </p:nvSpPr>
        <p:spPr>
          <a:xfrm>
            <a:off x="9601201" y="3661826"/>
            <a:ext cx="233412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Цвета 02 и 03 являются вспомогательным</a:t>
            </a:r>
            <a:b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для инфографики, графиков</a:t>
            </a:r>
            <a:b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и диаграмм и используются исключительно в презентациях.</a:t>
            </a:r>
          </a:p>
        </p:txBody>
      </p:sp>
      <p:graphicFrame>
        <p:nvGraphicFramePr>
          <p:cNvPr id="8" name="Таблица 157">
            <a:extLst>
              <a:ext uri="{FF2B5EF4-FFF2-40B4-BE49-F238E27FC236}">
                <a16:creationId xmlns:a16="http://schemas.microsoft.com/office/drawing/2014/main" id="{EEF23A5B-0DEC-30EE-BB4A-D202ED0A619F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89653533"/>
              </p:ext>
            </p:extLst>
          </p:nvPr>
        </p:nvGraphicFramePr>
        <p:xfrm>
          <a:off x="877191" y="5181339"/>
          <a:ext cx="3923410" cy="130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0401">
                  <a:extLst>
                    <a:ext uri="{9D8B030D-6E8A-4147-A177-3AD203B41FA5}">
                      <a16:colId xmlns:a16="http://schemas.microsoft.com/office/drawing/2014/main" val="3465636121"/>
                    </a:ext>
                  </a:extLst>
                </a:gridCol>
                <a:gridCol w="1719072">
                  <a:extLst>
                    <a:ext uri="{9D8B030D-6E8A-4147-A177-3AD203B41FA5}">
                      <a16:colId xmlns:a16="http://schemas.microsoft.com/office/drawing/2014/main" val="1414734826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819683864"/>
                    </a:ext>
                  </a:extLst>
                </a:gridCol>
                <a:gridCol w="896113">
                  <a:extLst>
                    <a:ext uri="{9D8B030D-6E8A-4147-A177-3AD203B41FA5}">
                      <a16:colId xmlns:a16="http://schemas.microsoft.com/office/drawing/2014/main" val="1640652834"/>
                    </a:ext>
                  </a:extLst>
                </a:gridCol>
              </a:tblGrid>
              <a:tr h="229128">
                <a:tc>
                  <a:txBody>
                    <a:bodyPr/>
                    <a:lstStyle/>
                    <a:p>
                      <a:r>
                        <a:rPr lang="en-US" sz="1100" spc="200">
                          <a:latin typeface="RussianRail G Pro Medium" panose="02000503040000020004" pitchFamily="2" charset="0"/>
                        </a:rPr>
                        <a:t>#</a:t>
                      </a:r>
                      <a:endParaRPr lang="ru-RU" sz="1100"/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0AB773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8EE047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ECF0D3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803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ru-RU" sz="200"/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392358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r>
                        <a:rPr lang="en-US" sz="1100" spc="200">
                          <a:latin typeface="RussianRail G Pro Medium" panose="02000503040000020004" pitchFamily="2" charset="0"/>
                        </a:rPr>
                        <a:t>R</a:t>
                      </a:r>
                      <a:endParaRPr lang="ru-RU" sz="1100"/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142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236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7360863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pc="200">
                          <a:latin typeface="RussianRail G Pro Medium" panose="02000503040000020004" pitchFamily="2" charset="0"/>
                        </a:rPr>
                        <a:t>G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183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224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240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3360435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pc="200">
                          <a:latin typeface="RussianRail G Pro Medium" panose="02000503040000020004" pitchFamily="2" charset="0"/>
                        </a:rPr>
                        <a:t>B</a:t>
                      </a:r>
                      <a:endParaRPr lang="ru-RU" sz="1100" spc="200">
                        <a:latin typeface="RussianRail G Pro Medium" panose="02000503040000020004" pitchFamily="2" charset="0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115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71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211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607546"/>
                  </a:ext>
                </a:extLst>
              </a:tr>
            </a:tbl>
          </a:graphicData>
        </a:graphic>
      </p:graphicFrame>
      <p:graphicFrame>
        <p:nvGraphicFramePr>
          <p:cNvPr id="9" name="Таблица 157">
            <a:extLst>
              <a:ext uri="{FF2B5EF4-FFF2-40B4-BE49-F238E27FC236}">
                <a16:creationId xmlns:a16="http://schemas.microsoft.com/office/drawing/2014/main" id="{9FFC08B4-1CCE-82B4-1E69-2CEF9ACB8F1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47335270"/>
              </p:ext>
            </p:extLst>
          </p:nvPr>
        </p:nvGraphicFramePr>
        <p:xfrm>
          <a:off x="877191" y="2410592"/>
          <a:ext cx="3923410" cy="130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0401">
                  <a:extLst>
                    <a:ext uri="{9D8B030D-6E8A-4147-A177-3AD203B41FA5}">
                      <a16:colId xmlns:a16="http://schemas.microsoft.com/office/drawing/2014/main" val="3465636121"/>
                    </a:ext>
                  </a:extLst>
                </a:gridCol>
                <a:gridCol w="1719072">
                  <a:extLst>
                    <a:ext uri="{9D8B030D-6E8A-4147-A177-3AD203B41FA5}">
                      <a16:colId xmlns:a16="http://schemas.microsoft.com/office/drawing/2014/main" val="1414734826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819683864"/>
                    </a:ext>
                  </a:extLst>
                </a:gridCol>
                <a:gridCol w="896113">
                  <a:extLst>
                    <a:ext uri="{9D8B030D-6E8A-4147-A177-3AD203B41FA5}">
                      <a16:colId xmlns:a16="http://schemas.microsoft.com/office/drawing/2014/main" val="1640652834"/>
                    </a:ext>
                  </a:extLst>
                </a:gridCol>
              </a:tblGrid>
              <a:tr h="229128">
                <a:tc>
                  <a:txBody>
                    <a:bodyPr/>
                    <a:lstStyle/>
                    <a:p>
                      <a:r>
                        <a:rPr lang="en-US" sz="1100" spc="200">
                          <a:latin typeface="RussianRail G Pro Medium" panose="02000503040000020004" pitchFamily="2" charset="0"/>
                        </a:rPr>
                        <a:t>#</a:t>
                      </a:r>
                      <a:endParaRPr lang="ru-RU" sz="1100"/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FF8710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E59B5E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FFD9B7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803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ru-RU" sz="200"/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392358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r>
                        <a:rPr lang="en-US" sz="1100" spc="200">
                          <a:latin typeface="RussianRail G Pro Medium" panose="02000503040000020004" pitchFamily="2" charset="0"/>
                        </a:rPr>
                        <a:t>R</a:t>
                      </a:r>
                      <a:endParaRPr lang="ru-RU" sz="1100"/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255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229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255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7360863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pc="200">
                          <a:latin typeface="RussianRail G Pro Medium" panose="02000503040000020004" pitchFamily="2" charset="0"/>
                        </a:rPr>
                        <a:t>G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135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155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217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3360435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pc="200">
                          <a:latin typeface="RussianRail G Pro Medium" panose="02000503040000020004" pitchFamily="2" charset="0"/>
                        </a:rPr>
                        <a:t>B</a:t>
                      </a:r>
                      <a:endParaRPr lang="ru-RU" sz="1100" spc="200">
                        <a:latin typeface="RussianRail G Pro Medium" panose="02000503040000020004" pitchFamily="2" charset="0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16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94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183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607546"/>
                  </a:ext>
                </a:extLst>
              </a:tr>
            </a:tbl>
          </a:graphicData>
        </a:graphic>
      </p:graphicFrame>
      <p:graphicFrame>
        <p:nvGraphicFramePr>
          <p:cNvPr id="10" name="Таблица 157">
            <a:extLst>
              <a:ext uri="{FF2B5EF4-FFF2-40B4-BE49-F238E27FC236}">
                <a16:creationId xmlns:a16="http://schemas.microsoft.com/office/drawing/2014/main" id="{36AF0B96-ECDD-71F0-AA5B-8BE7B60B999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828965918"/>
              </p:ext>
            </p:extLst>
          </p:nvPr>
        </p:nvGraphicFramePr>
        <p:xfrm>
          <a:off x="5350885" y="5181339"/>
          <a:ext cx="3923410" cy="130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0401">
                  <a:extLst>
                    <a:ext uri="{9D8B030D-6E8A-4147-A177-3AD203B41FA5}">
                      <a16:colId xmlns:a16="http://schemas.microsoft.com/office/drawing/2014/main" val="3465636121"/>
                    </a:ext>
                  </a:extLst>
                </a:gridCol>
                <a:gridCol w="1719072">
                  <a:extLst>
                    <a:ext uri="{9D8B030D-6E8A-4147-A177-3AD203B41FA5}">
                      <a16:colId xmlns:a16="http://schemas.microsoft.com/office/drawing/2014/main" val="1414734826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819683864"/>
                    </a:ext>
                  </a:extLst>
                </a:gridCol>
                <a:gridCol w="896113">
                  <a:extLst>
                    <a:ext uri="{9D8B030D-6E8A-4147-A177-3AD203B41FA5}">
                      <a16:colId xmlns:a16="http://schemas.microsoft.com/office/drawing/2014/main" val="1640652834"/>
                    </a:ext>
                  </a:extLst>
                </a:gridCol>
              </a:tblGrid>
              <a:tr h="229128">
                <a:tc>
                  <a:txBody>
                    <a:bodyPr/>
                    <a:lstStyle/>
                    <a:p>
                      <a:r>
                        <a:rPr lang="en-US" sz="1100" spc="200">
                          <a:latin typeface="RussianRail G Pro Medium" panose="02000503040000020004" pitchFamily="2" charset="0"/>
                        </a:rPr>
                        <a:t>#</a:t>
                      </a:r>
                      <a:endParaRPr lang="ru-RU" sz="1100"/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4B66CA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8A91A5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C7CAD3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803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ru-RU" sz="200"/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392358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r>
                        <a:rPr lang="en-US" sz="1100" spc="200">
                          <a:latin typeface="RussianRail G Pro Medium" panose="02000503040000020004" pitchFamily="2" charset="0"/>
                        </a:rPr>
                        <a:t>R</a:t>
                      </a:r>
                      <a:endParaRPr lang="ru-RU" sz="1100"/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75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138</a:t>
                      </a: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199</a:t>
                      </a: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7360863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pc="200">
                          <a:latin typeface="RussianRail G Pro Medium" panose="02000503040000020004" pitchFamily="2" charset="0"/>
                        </a:rPr>
                        <a:t>G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102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145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202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3360435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pc="200">
                          <a:latin typeface="RussianRail G Pro Medium" panose="02000503040000020004" pitchFamily="2" charset="0"/>
                        </a:rPr>
                        <a:t>B</a:t>
                      </a:r>
                      <a:endParaRPr lang="ru-RU" sz="1100" spc="200">
                        <a:latin typeface="RussianRail G Pro Medium" panose="02000503040000020004" pitchFamily="2" charset="0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202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165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211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607546"/>
                  </a:ext>
                </a:extLst>
              </a:tr>
            </a:tbl>
          </a:graphicData>
        </a:graphic>
      </p:graphicFrame>
      <p:graphicFrame>
        <p:nvGraphicFramePr>
          <p:cNvPr id="11" name="Таблица 157">
            <a:extLst>
              <a:ext uri="{FF2B5EF4-FFF2-40B4-BE49-F238E27FC236}">
                <a16:creationId xmlns:a16="http://schemas.microsoft.com/office/drawing/2014/main" id="{66464E63-DB6A-DC6B-EA3A-029C93646F7A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676500231"/>
              </p:ext>
            </p:extLst>
          </p:nvPr>
        </p:nvGraphicFramePr>
        <p:xfrm>
          <a:off x="5350885" y="2410592"/>
          <a:ext cx="3923410" cy="130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0401">
                  <a:extLst>
                    <a:ext uri="{9D8B030D-6E8A-4147-A177-3AD203B41FA5}">
                      <a16:colId xmlns:a16="http://schemas.microsoft.com/office/drawing/2014/main" val="3465636121"/>
                    </a:ext>
                  </a:extLst>
                </a:gridCol>
                <a:gridCol w="1719072">
                  <a:extLst>
                    <a:ext uri="{9D8B030D-6E8A-4147-A177-3AD203B41FA5}">
                      <a16:colId xmlns:a16="http://schemas.microsoft.com/office/drawing/2014/main" val="1414734826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819683864"/>
                    </a:ext>
                  </a:extLst>
                </a:gridCol>
                <a:gridCol w="896113">
                  <a:extLst>
                    <a:ext uri="{9D8B030D-6E8A-4147-A177-3AD203B41FA5}">
                      <a16:colId xmlns:a16="http://schemas.microsoft.com/office/drawing/2014/main" val="1640652834"/>
                    </a:ext>
                  </a:extLst>
                </a:gridCol>
              </a:tblGrid>
              <a:tr h="229128">
                <a:tc>
                  <a:txBody>
                    <a:bodyPr/>
                    <a:lstStyle/>
                    <a:p>
                      <a:r>
                        <a:rPr lang="en-US" sz="1100" spc="200">
                          <a:latin typeface="RussianRail G Pro Medium" panose="02000503040000020004" pitchFamily="2" charset="0"/>
                        </a:rPr>
                        <a:t>#</a:t>
                      </a:r>
                      <a:endParaRPr lang="ru-RU" sz="1100"/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9B3DC3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6421CD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FFD7FF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803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ru-RU" sz="200"/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392358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r>
                        <a:rPr lang="en-US" sz="1100" spc="200">
                          <a:latin typeface="RussianRail G Pro Medium" panose="02000503040000020004" pitchFamily="2" charset="0"/>
                        </a:rPr>
                        <a:t>R</a:t>
                      </a:r>
                      <a:endParaRPr lang="ru-RU" sz="1100"/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155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100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255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7360863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pc="200">
                          <a:latin typeface="RussianRail G Pro Medium" panose="02000503040000020004" pitchFamily="2" charset="0"/>
                        </a:rPr>
                        <a:t>G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61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33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215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3360435"/>
                  </a:ext>
                </a:extLst>
              </a:tr>
              <a:tr h="2291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pc="200">
                          <a:latin typeface="RussianRail G Pro Medium" panose="02000503040000020004" pitchFamily="2" charset="0"/>
                        </a:rPr>
                        <a:t>B</a:t>
                      </a:r>
                      <a:endParaRPr lang="ru-RU" sz="1100" spc="200">
                        <a:latin typeface="RussianRail G Pro Medium" panose="02000503040000020004" pitchFamily="2" charset="0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195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205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255</a:t>
                      </a:r>
                      <a:endParaRPr lang="ru-RU" sz="12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FSRAILWAY Book" panose="020B0503040504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607546"/>
                  </a:ext>
                </a:extLst>
              </a:tr>
            </a:tbl>
          </a:graphicData>
        </a:graphic>
      </p:graphicFrame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F34271A7-8A5F-D8F5-3ECF-F5B527FCE92A}"/>
              </a:ext>
            </a:extLst>
          </p:cNvPr>
          <p:cNvCxnSpPr>
            <a:cxnSpLocks/>
          </p:cNvCxnSpPr>
          <p:nvPr userDrawn="1"/>
        </p:nvCxnSpPr>
        <p:spPr>
          <a:xfrm>
            <a:off x="9687492" y="4680177"/>
            <a:ext cx="2065342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6A3F71B4-FCC1-CF42-03DB-23CFACB1EE1C}"/>
              </a:ext>
            </a:extLst>
          </p:cNvPr>
          <p:cNvSpPr txBox="1"/>
          <p:nvPr userDrawn="1"/>
        </p:nvSpPr>
        <p:spPr>
          <a:xfrm>
            <a:off x="9601201" y="4836755"/>
            <a:ext cx="233412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b="0" i="0" kern="120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  <a:t>RGB</a:t>
            </a:r>
            <a:endParaRPr lang="ru-RU" sz="1200" b="0" i="0" kern="1200">
              <a:solidFill>
                <a:schemeClr val="tx1"/>
              </a:solidFill>
              <a:latin typeface="RussianRail G Pro Medium" panose="02000503040000020004" pitchFamily="2" charset="0"/>
              <a:ea typeface="+mn-ea"/>
              <a:cs typeface="+mn-cs"/>
            </a:endParaRPr>
          </a:p>
          <a:p>
            <a:pPr>
              <a:spcAft>
                <a:spcPts val="600"/>
              </a:spcAft>
            </a:pPr>
            <a: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Кодировки </a:t>
            </a:r>
            <a:r>
              <a:rPr lang="en-US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R (</a:t>
            </a:r>
            <a: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красный</a:t>
            </a:r>
            <a:r>
              <a:rPr lang="en-US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)</a:t>
            </a:r>
            <a: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,</a:t>
            </a:r>
            <a:b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en-US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G</a:t>
            </a:r>
            <a: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(зеленый) и </a:t>
            </a:r>
            <a:r>
              <a:rPr lang="en-US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B</a:t>
            </a:r>
            <a: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(синий) указываются в «</a:t>
            </a:r>
            <a:r>
              <a:rPr lang="ru-RU" sz="10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Цвет шрифта</a:t>
            </a:r>
            <a: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</a:t>
            </a:r>
            <a:r>
              <a:rPr lang="en-US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ru-RU" sz="1000" b="0" i="0">
                <a:solidFill>
                  <a:srgbClr val="333333"/>
                </a:solidFill>
                <a:effectLst/>
                <a:latin typeface="YS Text"/>
              </a:rPr>
              <a:t>→</a:t>
            </a:r>
            <a:br>
              <a:rPr lang="en-US" sz="1000" b="0" i="0" kern="1200">
                <a:solidFill>
                  <a:srgbClr val="3C3C3B"/>
                </a:solidFill>
                <a:effectLst/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«</a:t>
            </a:r>
            <a:r>
              <a:rPr lang="ru-RU" sz="10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Другие цвета</a:t>
            </a:r>
            <a: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</a:t>
            </a:r>
            <a:r>
              <a:rPr lang="en-US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ru-RU" sz="1000" b="0" i="0">
                <a:solidFill>
                  <a:srgbClr val="333333"/>
                </a:solidFill>
                <a:effectLst/>
                <a:latin typeface="YS Text"/>
              </a:rPr>
              <a:t>→</a:t>
            </a:r>
            <a: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«</a:t>
            </a:r>
            <a:r>
              <a:rPr lang="ru-RU" sz="10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Спектр</a:t>
            </a:r>
            <a: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».</a:t>
            </a:r>
          </a:p>
          <a:p>
            <a:pPr>
              <a:spcAft>
                <a:spcPts val="600"/>
              </a:spcAft>
            </a:pPr>
            <a: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В версии </a:t>
            </a:r>
            <a:r>
              <a:rPr lang="en-US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PowerPoint</a:t>
            </a:r>
            <a: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2019 года</a:t>
            </a:r>
            <a:b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и выше также есть возможность указать шестнадцатеричный код через знак «</a:t>
            </a:r>
            <a:r>
              <a:rPr lang="en-US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#</a:t>
            </a:r>
            <a: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35146325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6F98-5866-A243-945E-D644217A11A1}" type="datetimeFigureOut">
              <a:rPr lang="ru-RU" smtClean="0"/>
              <a:pPr/>
              <a:t>13.05.2026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A894-2D46-F64A-8351-414ADCB56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925572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риф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AFE035B-F71E-D87A-A15D-BFB2F420D316}"/>
              </a:ext>
            </a:extLst>
          </p:cNvPr>
          <p:cNvSpPr txBox="1"/>
          <p:nvPr userDrawn="1"/>
        </p:nvSpPr>
        <p:spPr>
          <a:xfrm>
            <a:off x="768836" y="312103"/>
            <a:ext cx="9683263" cy="730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150" kern="1200" spc="150" baseline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rPr>
              <a:t>/ ШРИФТЫ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463EC2-66C9-F132-8743-7E183BA94624}"/>
              </a:ext>
            </a:extLst>
          </p:cNvPr>
          <p:cNvSpPr txBox="1"/>
          <p:nvPr userDrawn="1"/>
        </p:nvSpPr>
        <p:spPr>
          <a:xfrm>
            <a:off x="768836" y="1348551"/>
            <a:ext cx="415193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spc="200" dirty="0">
                <a:latin typeface="RussianRail G Pro Medium" panose="02000503040000020004" pitchFamily="2" charset="0"/>
              </a:rPr>
              <a:t>RUSSIANRAIL G </a:t>
            </a:r>
            <a:r>
              <a:rPr lang="en-US" sz="1800" b="0" spc="200" dirty="0">
                <a:latin typeface="RussianRail G Pro Medium" panose="02000503040000020004" pitchFamily="2" charset="0"/>
              </a:rPr>
              <a:t>PRO</a:t>
            </a:r>
            <a:endParaRPr lang="ru-RU" sz="1800" b="0" spc="200" dirty="0">
              <a:latin typeface="RussianRail G Pro Medium" panose="0200050304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используется для заголовков, подзаголовков</a:t>
            </a:r>
            <a:b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200" kern="1200" dirty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и небольших блоков текста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461BF5-F595-5D31-F750-5905A3CD2D7D}"/>
              </a:ext>
            </a:extLst>
          </p:cNvPr>
          <p:cNvSpPr txBox="1"/>
          <p:nvPr userDrawn="1"/>
        </p:nvSpPr>
        <p:spPr>
          <a:xfrm>
            <a:off x="7271235" y="1348551"/>
            <a:ext cx="342326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spc="200">
                <a:latin typeface="RussianRail G Pro Medium" panose="02000503040000020004" pitchFamily="2" charset="0"/>
              </a:rPr>
              <a:t>FSRAILWAY BOOK</a:t>
            </a:r>
          </a:p>
          <a:p>
            <a:r>
              <a:rPr lang="ru-RU" sz="12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шрифт для наборного текста (абзацев)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A277F8BA-96EE-9E74-AEE4-3C1C0C58542C}"/>
              </a:ext>
            </a:extLst>
          </p:cNvPr>
          <p:cNvCxnSpPr>
            <a:cxnSpLocks/>
          </p:cNvCxnSpPr>
          <p:nvPr userDrawn="1"/>
        </p:nvCxnSpPr>
        <p:spPr>
          <a:xfrm>
            <a:off x="6959600" y="1381586"/>
            <a:ext cx="0" cy="5035089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8BC3C09A-402E-ADC3-E943-B069850267F4}"/>
              </a:ext>
            </a:extLst>
          </p:cNvPr>
          <p:cNvGrpSpPr/>
          <p:nvPr userDrawn="1"/>
        </p:nvGrpSpPr>
        <p:grpSpPr>
          <a:xfrm>
            <a:off x="768835" y="2332690"/>
            <a:ext cx="5503947" cy="1835080"/>
            <a:chOff x="768835" y="2235039"/>
            <a:chExt cx="5503947" cy="1835080"/>
          </a:xfrm>
        </p:grpSpPr>
        <p:grpSp>
          <p:nvGrpSpPr>
            <p:cNvPr id="17" name="Группа 16">
              <a:extLst>
                <a:ext uri="{FF2B5EF4-FFF2-40B4-BE49-F238E27FC236}">
                  <a16:creationId xmlns:a16="http://schemas.microsoft.com/office/drawing/2014/main" id="{07ABFFCF-E73B-CC7C-F635-E99EBDBAE75A}"/>
                </a:ext>
              </a:extLst>
            </p:cNvPr>
            <p:cNvGrpSpPr/>
            <p:nvPr userDrawn="1"/>
          </p:nvGrpSpPr>
          <p:grpSpPr>
            <a:xfrm>
              <a:off x="947708" y="2813750"/>
              <a:ext cx="4284693" cy="1256369"/>
              <a:chOff x="947708" y="2878049"/>
              <a:chExt cx="4284693" cy="1256369"/>
            </a:xfrm>
          </p:grpSpPr>
          <p:grpSp>
            <p:nvGrpSpPr>
              <p:cNvPr id="4" name="Группа 3">
                <a:extLst>
                  <a:ext uri="{FF2B5EF4-FFF2-40B4-BE49-F238E27FC236}">
                    <a16:creationId xmlns:a16="http://schemas.microsoft.com/office/drawing/2014/main" id="{C68BDB78-2845-0BD7-A89D-D464021CB200}"/>
                  </a:ext>
                </a:extLst>
              </p:cNvPr>
              <p:cNvGrpSpPr/>
              <p:nvPr userDrawn="1"/>
            </p:nvGrpSpPr>
            <p:grpSpPr>
              <a:xfrm>
                <a:off x="3539323" y="2878050"/>
                <a:ext cx="1693078" cy="1256368"/>
                <a:chOff x="3746472" y="2700531"/>
                <a:chExt cx="1693078" cy="1256368"/>
              </a:xfrm>
            </p:grpSpPr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F5FE0A42-F2AD-2B35-0A46-720798146D67}"/>
                    </a:ext>
                  </a:extLst>
                </p:cNvPr>
                <p:cNvSpPr txBox="1"/>
                <p:nvPr userDrawn="1"/>
              </p:nvSpPr>
              <p:spPr>
                <a:xfrm>
                  <a:off x="3819996" y="3679900"/>
                  <a:ext cx="154603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spcAft>
                      <a:spcPts val="600"/>
                    </a:spcAft>
                  </a:pPr>
                  <a:r>
                    <a:rPr lang="ru-RU" sz="1200" b="0" i="0" spc="100" baseline="0">
                      <a:solidFill>
                        <a:schemeClr val="accent3"/>
                      </a:solidFill>
                      <a:latin typeface="RussianRail G Pro" panose="02000503040000020004" pitchFamily="2" charset="0"/>
                    </a:rPr>
                    <a:t>КОРРЕКТНОЕ</a:t>
                  </a:r>
                </a:p>
              </p:txBody>
            </p:sp>
            <p:pic>
              <p:nvPicPr>
                <p:cNvPr id="6" name="Рисунок 5">
                  <a:extLst>
                    <a:ext uri="{FF2B5EF4-FFF2-40B4-BE49-F238E27FC236}">
                      <a16:creationId xmlns:a16="http://schemas.microsoft.com/office/drawing/2014/main" id="{1D3257CE-AEFF-12FC-F00E-F180DB657DB2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2"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  <a:lum bright="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746472" y="2700531"/>
                  <a:ext cx="1693078" cy="824200"/>
                </a:xfrm>
                <a:prstGeom prst="rect">
                  <a:avLst/>
                </a:prstGeom>
              </p:spPr>
            </p:pic>
          </p:grpSp>
          <p:grpSp>
            <p:nvGrpSpPr>
              <p:cNvPr id="7" name="Группа 6">
                <a:extLst>
                  <a:ext uri="{FF2B5EF4-FFF2-40B4-BE49-F238E27FC236}">
                    <a16:creationId xmlns:a16="http://schemas.microsoft.com/office/drawing/2014/main" id="{53CFD4E5-17CA-A273-A730-C351C35FC5F3}"/>
                  </a:ext>
                </a:extLst>
              </p:cNvPr>
              <p:cNvGrpSpPr/>
              <p:nvPr userDrawn="1"/>
            </p:nvGrpSpPr>
            <p:grpSpPr>
              <a:xfrm>
                <a:off x="947708" y="2878049"/>
                <a:ext cx="1792870" cy="1256369"/>
                <a:chOff x="820117" y="2700530"/>
                <a:chExt cx="1792870" cy="1256369"/>
              </a:xfrm>
            </p:grpSpPr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45C78FC6-96D2-F954-4897-4713C5897A7B}"/>
                    </a:ext>
                  </a:extLst>
                </p:cNvPr>
                <p:cNvSpPr txBox="1"/>
                <p:nvPr userDrawn="1"/>
              </p:nvSpPr>
              <p:spPr>
                <a:xfrm>
                  <a:off x="943537" y="3679900"/>
                  <a:ext cx="154603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spcAft>
                      <a:spcPts val="600"/>
                    </a:spcAft>
                  </a:pPr>
                  <a:r>
                    <a:rPr lang="ru-RU" sz="1200" b="0" i="0" spc="100" baseline="0">
                      <a:solidFill>
                        <a:schemeClr val="tx1"/>
                      </a:solidFill>
                      <a:latin typeface="RussianRail G Pro" panose="02000503040000020004" pitchFamily="2" charset="0"/>
                    </a:rPr>
                    <a:t>НЕКОРРЕКТНОЕ</a:t>
                  </a:r>
                </a:p>
              </p:txBody>
            </p:sp>
            <p:pic>
              <p:nvPicPr>
                <p:cNvPr id="14" name="Рисунок 13">
                  <a:extLst>
                    <a:ext uri="{FF2B5EF4-FFF2-40B4-BE49-F238E27FC236}">
                      <a16:creationId xmlns:a16="http://schemas.microsoft.com/office/drawing/2014/main" id="{33FF20AE-7B9D-E9AB-4D79-17D087D518BF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820117" y="2700530"/>
                  <a:ext cx="1792870" cy="854476"/>
                </a:xfrm>
                <a:prstGeom prst="rect">
                  <a:avLst/>
                </a:prstGeom>
              </p:spPr>
            </p:pic>
          </p:grp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7199271-E9DF-CD7B-AF42-A551E5D3A11D}"/>
                </a:ext>
              </a:extLst>
            </p:cNvPr>
            <p:cNvSpPr txBox="1"/>
            <p:nvPr userDrawn="1"/>
          </p:nvSpPr>
          <p:spPr>
            <a:xfrm>
              <a:off x="768835" y="2235039"/>
              <a:ext cx="550394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200" spc="200" dirty="0">
                  <a:solidFill>
                    <a:schemeClr val="tx1"/>
                  </a:solidFill>
                  <a:latin typeface="RussianRail G Pro Medium" panose="02000503040000020004" pitchFamily="2" charset="0"/>
                </a:rPr>
                <a:t>БУКВЫ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000" kern="1200" dirty="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убедитесь в корректном отображении букв шрифта в каждом из его пяти начертаний: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62A73F7F-4AD0-15AE-C126-2D95A6B3AA8A}"/>
              </a:ext>
            </a:extLst>
          </p:cNvPr>
          <p:cNvSpPr txBox="1"/>
          <p:nvPr userDrawn="1"/>
        </p:nvSpPr>
        <p:spPr>
          <a:xfrm>
            <a:off x="768835" y="4388307"/>
            <a:ext cx="5732547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Убедиться в корректности отображения букв можно также с помощью</a:t>
            </a:r>
            <a:b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  <a:hlinkClick r:id="rId4"/>
              </a:rPr>
              <a:t>официального брендбука</a:t>
            </a:r>
            <a:r>
              <a:rPr lang="ru-RU" sz="100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ОАО «РЖД»: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«</a:t>
            </a:r>
            <a:r>
              <a:rPr lang="ru-RU" sz="10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Базовые элементы</a:t>
            </a:r>
            <a:r>
              <a:rPr lang="ru-RU" sz="10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</a:t>
            </a:r>
            <a:r>
              <a:rPr lang="ru-RU" sz="10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ru-RU" sz="1000" b="0" i="0">
                <a:solidFill>
                  <a:srgbClr val="333333"/>
                </a:solidFill>
                <a:effectLst/>
                <a:latin typeface="YS Text"/>
              </a:rPr>
              <a:t>→</a:t>
            </a:r>
            <a:r>
              <a:rPr lang="ru-RU" sz="10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«</a:t>
            </a:r>
            <a:r>
              <a:rPr lang="ru-RU" sz="10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Корпоративные шрифты</a:t>
            </a:r>
            <a:r>
              <a:rPr lang="ru-RU" sz="10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</a:t>
            </a:r>
            <a:r>
              <a:rPr lang="en-US" sz="10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ru-RU" sz="1000" b="0" i="0">
                <a:solidFill>
                  <a:srgbClr val="333333"/>
                </a:solidFill>
                <a:effectLst/>
                <a:latin typeface="YS Text"/>
              </a:rPr>
              <a:t>→</a:t>
            </a:r>
            <a:r>
              <a:rPr lang="ru-RU" sz="10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«</a:t>
            </a:r>
            <a:r>
              <a:rPr lang="ru-RU" sz="10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Шрифты </a:t>
            </a:r>
            <a:r>
              <a:rPr lang="en" sz="1000" b="1" kern="1200" err="1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RussianRail</a:t>
            </a:r>
            <a:r>
              <a:rPr lang="ru-RU" sz="10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»</a:t>
            </a:r>
            <a:r>
              <a:rPr lang="en" sz="10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 </a:t>
            </a:r>
            <a:r>
              <a:rPr lang="ru-RU" sz="10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(стр. 23)</a:t>
            </a:r>
            <a:endParaRPr lang="en" sz="1000" b="0" kern="120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C1982E-FA33-F447-A9C6-29F8ED03B2E3}"/>
              </a:ext>
            </a:extLst>
          </p:cNvPr>
          <p:cNvSpPr txBox="1"/>
          <p:nvPr userDrawn="1"/>
        </p:nvSpPr>
        <p:spPr>
          <a:xfrm>
            <a:off x="768836" y="5252254"/>
            <a:ext cx="5503946" cy="11644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kern="1200" spc="20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  <a:t>СПОСОБЫ РЕШЕНИЯ ПРОБЛЕМЫ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7F7F7F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0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если шрифт отображается</a:t>
            </a:r>
            <a:r>
              <a:rPr lang="en-US" sz="10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ru-RU" sz="10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неправильно, оставьте заявку в ЕСПП на замену некорректной версии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7F7F7F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0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самостоятельно удалите неправильную версию шрифта и установите корректную</a:t>
            </a:r>
          </a:p>
          <a:p>
            <a:pPr marL="1841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7F7F7F"/>
              </a:buClr>
              <a:buSzTx/>
              <a:buFont typeface="Wingdings" pitchFamily="2" charset="2"/>
              <a:buNone/>
              <a:tabLst/>
              <a:defRPr/>
            </a:pPr>
            <a:r>
              <a:rPr lang="ru-RU" sz="8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(скачать шрифт можно с </a:t>
            </a:r>
            <a:r>
              <a:rPr lang="ru-RU" sz="800" b="0" kern="1200">
                <a:solidFill>
                  <a:schemeClr val="accent1"/>
                </a:solidFill>
                <a:latin typeface="FSRAILWAY Book" panose="020B0503040504020204" pitchFamily="34" charset="0"/>
                <a:ea typeface="+mn-ea"/>
                <a:cs typeface="+mn-cs"/>
                <a:hlinkClick r:id="rId5"/>
              </a:rPr>
              <a:t>официального сайта</a:t>
            </a:r>
            <a:r>
              <a:rPr lang="ru-RU" sz="8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или из «</a:t>
            </a:r>
            <a:r>
              <a:rPr lang="ru-RU" sz="8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Исходных файлов</a:t>
            </a:r>
            <a:r>
              <a:rPr lang="ru-RU" sz="8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» Руководства бренда работодателя РЖД</a:t>
            </a:r>
            <a:r>
              <a:rPr lang="ru-RU" sz="800" b="0" kern="1200">
                <a:solidFill>
                  <a:schemeClr val="accent1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ru-RU" sz="8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(</a:t>
            </a:r>
            <a:r>
              <a:rPr lang="ru-RU" sz="8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  <a:hlinkClick r:id="rId6"/>
              </a:rPr>
              <a:t>интернет</a:t>
            </a:r>
            <a:r>
              <a:rPr lang="ru-RU" sz="8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/ </a:t>
            </a:r>
            <a:r>
              <a:rPr lang="ru-RU" sz="8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  <a:hlinkClick r:id="rId7"/>
              </a:rPr>
              <a:t>интранет</a:t>
            </a:r>
            <a:r>
              <a:rPr lang="ru-RU" sz="8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): «</a:t>
            </a:r>
            <a:r>
              <a:rPr lang="ru-RU" sz="8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01 Базовые элементы</a:t>
            </a:r>
            <a:r>
              <a:rPr lang="ru-RU" sz="8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» </a:t>
            </a:r>
            <a:r>
              <a:rPr lang="ru-RU" sz="800" b="0" i="0">
                <a:solidFill>
                  <a:srgbClr val="333333"/>
                </a:solidFill>
                <a:effectLst/>
                <a:latin typeface="YS Text"/>
              </a:rPr>
              <a:t>→ </a:t>
            </a:r>
            <a:r>
              <a:rPr lang="ru-RU" sz="8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«</a:t>
            </a:r>
            <a:r>
              <a:rPr lang="ru-RU" sz="8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03 Шрифты</a:t>
            </a:r>
            <a:r>
              <a:rPr lang="ru-RU" sz="8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»)</a:t>
            </a:r>
            <a:endParaRPr lang="ru-RU" sz="1000" b="0" kern="1200">
              <a:solidFill>
                <a:schemeClr val="tx1"/>
              </a:solidFill>
              <a:latin typeface="FSRAILWAY Book" panose="020B0503040504020204" pitchFamily="34" charset="0"/>
              <a:ea typeface="+mn-ea"/>
              <a:cs typeface="+mn-cs"/>
            </a:endParaRP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A5F67D11-DC84-C1A3-EA03-EAB5A6BBBEB1}"/>
              </a:ext>
            </a:extLst>
          </p:cNvPr>
          <p:cNvGrpSpPr/>
          <p:nvPr userDrawn="1"/>
        </p:nvGrpSpPr>
        <p:grpSpPr>
          <a:xfrm>
            <a:off x="7271236" y="2158420"/>
            <a:ext cx="3764933" cy="1800063"/>
            <a:chOff x="7271236" y="2273651"/>
            <a:chExt cx="3764933" cy="180006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FCD1C7F-54AE-B5C3-7B52-040DE93A4F23}"/>
                </a:ext>
              </a:extLst>
            </p:cNvPr>
            <p:cNvSpPr txBox="1"/>
            <p:nvPr userDrawn="1"/>
          </p:nvSpPr>
          <p:spPr>
            <a:xfrm>
              <a:off x="7271236" y="2273651"/>
              <a:ext cx="3764933" cy="11233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200" spc="200">
                  <a:solidFill>
                    <a:schemeClr val="tx1"/>
                  </a:solidFill>
                  <a:latin typeface="RussianRail G Pro Medium" panose="02000503040000020004" pitchFamily="2" charset="0"/>
                </a:rPr>
                <a:t>ЖИРНОЕ НАЧЕРТАНИЕ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000" kern="120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по возможности избегайте начертания </a:t>
              </a:r>
              <a:r>
                <a:rPr lang="en-US" sz="1000" b="1" kern="1200">
                  <a:solidFill>
                    <a:schemeClr val="tx1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Bold</a:t>
              </a:r>
              <a:r>
                <a:rPr lang="ru-RU" sz="1000" kern="120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 шрифта </a:t>
              </a:r>
              <a:r>
                <a:rPr lang="en-US" sz="1000" b="1" kern="1200">
                  <a:solidFill>
                    <a:schemeClr val="tx1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FSRAILWAY</a:t>
              </a:r>
              <a:r>
                <a:rPr lang="en-US" sz="1000" kern="120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 </a:t>
              </a:r>
              <a:r>
                <a:rPr lang="ru-RU" sz="1000" kern="120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(особенно в цифрах) ввиду его излишней жирности.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000" kern="120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Вместо этого используйте полужирный режим в области редактирования текста во вкладке </a:t>
              </a:r>
              <a:r>
                <a:rPr lang="ru-RU" sz="1000" b="1" kern="120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«</a:t>
              </a:r>
              <a:r>
                <a:rPr lang="ru-RU" sz="1000" b="1" kern="1200">
                  <a:solidFill>
                    <a:schemeClr val="tx1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Главная</a:t>
              </a:r>
              <a:r>
                <a:rPr lang="ru-RU" sz="1000" b="1" kern="120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»</a:t>
              </a:r>
              <a:r>
                <a:rPr lang="ru-RU" sz="1000" kern="1200">
                  <a:solidFill>
                    <a:srgbClr val="3C3C3B"/>
                  </a:solidFill>
                  <a:latin typeface="FSRAILWAY Book" panose="020B0503040504020204" pitchFamily="34" charset="0"/>
                  <a:ea typeface="+mn-ea"/>
                  <a:cs typeface="+mn-cs"/>
                </a:rPr>
                <a:t>:</a:t>
              </a:r>
            </a:p>
          </p:txBody>
        </p:sp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9D985E54-91D5-C3D1-1090-71915CDBCA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2789" y="3502143"/>
              <a:ext cx="1256104" cy="571571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C4495D45-4E74-C68A-810E-CCE03131868E}"/>
              </a:ext>
            </a:extLst>
          </p:cNvPr>
          <p:cNvSpPr txBox="1"/>
          <p:nvPr userDrawn="1"/>
        </p:nvSpPr>
        <p:spPr>
          <a:xfrm>
            <a:off x="7271237" y="4214354"/>
            <a:ext cx="3595746" cy="1187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spc="200">
                <a:solidFill>
                  <a:schemeClr val="tx1"/>
                </a:solidFill>
                <a:latin typeface="RussianRail G Pro Medium" panose="02000503040000020004" pitchFamily="2" charset="0"/>
              </a:rPr>
              <a:t>ЦВЕТ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7F7F7F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05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используйте темно-серый цвет для наборного текста: </a:t>
            </a:r>
            <a:r>
              <a:rPr lang="en-US" sz="105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R </a:t>
            </a:r>
            <a:r>
              <a:rPr lang="en-US" sz="105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60 </a:t>
            </a:r>
            <a:r>
              <a:rPr lang="en-US" sz="105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G</a:t>
            </a:r>
            <a:r>
              <a:rPr lang="en-US" sz="105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60 </a:t>
            </a:r>
            <a:r>
              <a:rPr lang="en-US" sz="105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B</a:t>
            </a:r>
            <a:r>
              <a:rPr lang="en-US" sz="105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60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7F7F7F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05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используйте черный цвет и полужирный режим для слов, которые необходимо выделить (например, </a:t>
            </a:r>
            <a:r>
              <a:rPr lang="ru-RU" sz="105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вот так</a:t>
            </a:r>
            <a:r>
              <a:rPr lang="ru-RU" sz="105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1618C9-9E2C-0927-7839-154E2C3151F1}"/>
              </a:ext>
            </a:extLst>
          </p:cNvPr>
          <p:cNvSpPr txBox="1"/>
          <p:nvPr userDrawn="1"/>
        </p:nvSpPr>
        <p:spPr>
          <a:xfrm>
            <a:off x="7271236" y="5657731"/>
            <a:ext cx="3764929" cy="702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spc="200">
                <a:solidFill>
                  <a:schemeClr val="tx1"/>
                </a:solidFill>
                <a:latin typeface="RussianRail G Pro Medium" panose="02000503040000020004" pitchFamily="2" charset="0"/>
              </a:rPr>
              <a:t>БУЛИТЫ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7F7F7F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05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используйте квадратные </a:t>
            </a:r>
            <a:r>
              <a:rPr lang="ru-RU" sz="1050" b="0" kern="1200" err="1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булиты</a:t>
            </a:r>
            <a:endParaRPr lang="en-US" sz="1050" b="1" kern="120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7F7F7F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05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цвет </a:t>
            </a:r>
            <a:r>
              <a:rPr lang="ru-RU" sz="1050" b="0" kern="1200" err="1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булитов</a:t>
            </a:r>
            <a:r>
              <a:rPr lang="ru-RU" sz="105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: </a:t>
            </a:r>
            <a:r>
              <a:rPr lang="en-US" sz="105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R </a:t>
            </a:r>
            <a:r>
              <a:rPr lang="en-US" sz="105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127 </a:t>
            </a:r>
            <a:r>
              <a:rPr lang="en-US" sz="105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G</a:t>
            </a:r>
            <a:r>
              <a:rPr lang="en-US" sz="105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127 </a:t>
            </a:r>
            <a:r>
              <a:rPr lang="en-US" sz="105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B</a:t>
            </a:r>
            <a:r>
              <a:rPr lang="en-US" sz="105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127 </a:t>
            </a:r>
            <a:r>
              <a:rPr lang="en" sz="1050" b="1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(</a:t>
            </a:r>
            <a:r>
              <a:rPr lang="ru-RU" sz="105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серый</a:t>
            </a:r>
            <a:r>
              <a:rPr lang="en-US" sz="105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)</a:t>
            </a:r>
            <a:endParaRPr lang="ru-RU" sz="1050" b="1" kern="120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1378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93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к оформить таблиц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F1A065D-211F-2A47-C1D8-F66902483B4C}"/>
              </a:ext>
            </a:extLst>
          </p:cNvPr>
          <p:cNvSpPr txBox="1"/>
          <p:nvPr userDrawn="1"/>
        </p:nvSpPr>
        <p:spPr>
          <a:xfrm>
            <a:off x="-2391507" y="4045875"/>
            <a:ext cx="2277238" cy="2277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400"/>
              </a:spcBef>
              <a:spcAft>
                <a:spcPts val="600"/>
              </a:spcAft>
            </a:pPr>
            <a:r>
              <a:rPr lang="ru-RU" sz="1400" b="0" kern="1200" spc="20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  <a:t>ВЫДЕЛЕНИЕ ЯЧЕЕК</a:t>
            </a:r>
            <a:endParaRPr lang="ru-RU" sz="1400" b="0" kern="120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206375" indent="-206375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§"/>
              <a:tabLst/>
            </a:pPr>
            <a:r>
              <a:rPr lang="ru-RU" sz="12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цвета заливки:</a:t>
            </a:r>
            <a:endParaRPr lang="ru-RU" sz="1200" b="0" kern="120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582613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R </a:t>
            </a:r>
            <a:r>
              <a:rPr lang="en-US" sz="12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217 </a:t>
            </a:r>
            <a:r>
              <a:rPr lang="en-US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G</a:t>
            </a:r>
            <a:r>
              <a:rPr lang="en-US" sz="12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217 </a:t>
            </a:r>
            <a:r>
              <a:rPr lang="en-US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B</a:t>
            </a:r>
            <a:r>
              <a:rPr lang="en-US" sz="12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217</a:t>
            </a:r>
            <a:br>
              <a:rPr lang="ru-RU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(нейтральный)</a:t>
            </a:r>
          </a:p>
          <a:p>
            <a:pPr marL="582613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R </a:t>
            </a:r>
            <a:r>
              <a:rPr lang="en-US" sz="12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146 </a:t>
            </a:r>
            <a:r>
              <a:rPr lang="en-US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G</a:t>
            </a:r>
            <a:r>
              <a:rPr lang="en-US" sz="12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163 </a:t>
            </a:r>
            <a:r>
              <a:rPr lang="en-US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B</a:t>
            </a:r>
            <a:r>
              <a:rPr lang="en-US" sz="12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223</a:t>
            </a:r>
            <a:br>
              <a:rPr lang="en-US" sz="12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(положительный)</a:t>
            </a:r>
            <a:endParaRPr lang="en-US" sz="1200" b="0" kern="120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582613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R </a:t>
            </a:r>
            <a:r>
              <a:rPr lang="en-US" sz="12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255 </a:t>
            </a:r>
            <a:r>
              <a:rPr lang="en-US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G</a:t>
            </a:r>
            <a:r>
              <a:rPr lang="en-US" sz="12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153 </a:t>
            </a:r>
            <a:r>
              <a:rPr lang="en-US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B</a:t>
            </a:r>
            <a:r>
              <a:rPr lang="en-US" sz="12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153</a:t>
            </a:r>
            <a:br>
              <a:rPr lang="en-US" sz="12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</a:br>
            <a:r>
              <a:rPr lang="ru-RU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(отрицательный)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1ECB75-E8CC-63FC-7991-C8FF8691F0F4}"/>
              </a:ext>
            </a:extLst>
          </p:cNvPr>
          <p:cNvSpPr txBox="1"/>
          <p:nvPr userDrawn="1"/>
        </p:nvSpPr>
        <p:spPr>
          <a:xfrm>
            <a:off x="768837" y="312103"/>
            <a:ext cx="5144357" cy="1369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150" kern="1200" spc="150" baseline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rPr>
              <a:t>/ КАК ОФОРМИТЬ</a:t>
            </a:r>
            <a:br>
              <a:rPr lang="ru-RU" sz="4150" kern="1200" spc="150" baseline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rPr>
            </a:br>
            <a:r>
              <a:rPr lang="ru-RU" sz="4150" kern="1200" spc="150" baseline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rPr>
              <a:t>ТАБЛИЦУ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1809625-CD69-E979-3EA6-3AEAD213EC77}"/>
              </a:ext>
            </a:extLst>
          </p:cNvPr>
          <p:cNvSpPr txBox="1"/>
          <p:nvPr userDrawn="1"/>
        </p:nvSpPr>
        <p:spPr>
          <a:xfrm>
            <a:off x="8437418" y="1945768"/>
            <a:ext cx="3315416" cy="4488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400"/>
              </a:spcBef>
              <a:spcAft>
                <a:spcPts val="600"/>
              </a:spcAft>
            </a:pPr>
            <a:r>
              <a:rPr lang="ru-RU" sz="1400" spc="200">
                <a:latin typeface="RussianRail G Pro Medium" panose="02000503040000020004" pitchFamily="2" charset="0"/>
              </a:rPr>
              <a:t>ШАПКА</a:t>
            </a:r>
            <a:br>
              <a:rPr lang="ru-RU" sz="1400" b="0" kern="1200" spc="20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</a:br>
            <a:r>
              <a:rPr lang="ru-RU" sz="14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только нижняя граница с черным уголочком на левом конце:</a:t>
            </a:r>
          </a:p>
          <a:p>
            <a:pPr marL="206375" indent="-206375">
              <a:spcBef>
                <a:spcPts val="0"/>
              </a:spcBef>
              <a:buClr>
                <a:schemeClr val="tx2"/>
              </a:buClr>
              <a:buFont typeface="Wingdings" pitchFamily="2" charset="2"/>
              <a:buChar char="§"/>
              <a:tabLst/>
            </a:pPr>
            <a:r>
              <a:rPr lang="ru-RU" sz="12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толщина линии: </a:t>
            </a:r>
            <a:r>
              <a:rPr lang="ru-RU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1</a:t>
            </a:r>
            <a:r>
              <a:rPr lang="en-US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,5</a:t>
            </a:r>
            <a:r>
              <a:rPr lang="ru-RU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ru-RU" sz="1200" b="0" kern="1200" err="1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пт</a:t>
            </a:r>
            <a:endParaRPr lang="en-US" sz="1200" b="0" kern="120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цвет линии:</a:t>
            </a:r>
            <a:r>
              <a:rPr lang="ru-RU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en-US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R </a:t>
            </a:r>
            <a:r>
              <a:rPr lang="en-US" sz="12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0 </a:t>
            </a:r>
            <a:r>
              <a:rPr lang="en-US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G</a:t>
            </a:r>
            <a:r>
              <a:rPr lang="en-US" sz="12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0 </a:t>
            </a:r>
            <a:r>
              <a:rPr lang="en-US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B</a:t>
            </a:r>
            <a:r>
              <a:rPr lang="en-US" sz="12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0 </a:t>
            </a:r>
            <a:r>
              <a:rPr lang="ru-RU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(черный)</a:t>
            </a: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заливка ячеек:</a:t>
            </a:r>
            <a:r>
              <a:rPr lang="ru-RU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нет</a:t>
            </a: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шрифт:</a:t>
            </a:r>
            <a:r>
              <a:rPr lang="ru-RU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en-US" sz="1200" b="0" kern="1200" err="1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RussianRail</a:t>
            </a:r>
            <a:r>
              <a:rPr lang="en-US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G Pro Medium</a:t>
            </a:r>
            <a:endParaRPr lang="ru-RU" sz="1200" b="0" kern="120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размер шрифта:</a:t>
            </a:r>
            <a:r>
              <a:rPr lang="ru-RU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до 14 </a:t>
            </a:r>
            <a:r>
              <a:rPr lang="ru-RU" sz="1200" b="0" kern="1200" err="1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пт</a:t>
            </a:r>
            <a:endParaRPr lang="ru-RU" sz="1200" b="1" spc="200">
              <a:latin typeface="RussianRail G Pro Medium" panose="02000503040000020004" pitchFamily="2" charset="0"/>
            </a:endParaRP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регистр текста:</a:t>
            </a:r>
            <a:r>
              <a:rPr lang="ru-RU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ВСЕ ПРОПИСНЫЕ</a:t>
            </a: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межзнаковый интервал:</a:t>
            </a:r>
            <a:r>
              <a:rPr lang="ru-RU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2 </a:t>
            </a:r>
            <a:r>
              <a:rPr lang="ru-RU" sz="1200" b="0" kern="1200" err="1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пт</a:t>
            </a:r>
            <a:endParaRPr lang="ru-RU" sz="1200" b="0" kern="120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выровнять ячейки: </a:t>
            </a:r>
            <a:r>
              <a:rPr lang="ru-RU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по верхнему краю</a:t>
            </a:r>
          </a:p>
          <a:p>
            <a:pPr>
              <a:spcBef>
                <a:spcPts val="1400"/>
              </a:spcBef>
              <a:spcAft>
                <a:spcPts val="600"/>
              </a:spcAft>
            </a:pPr>
            <a:r>
              <a:rPr lang="ru-RU" sz="1400" spc="200">
                <a:latin typeface="RussianRail G Pro Medium" panose="02000503040000020004" pitchFamily="2" charset="0"/>
              </a:rPr>
              <a:t>ОФОРМЛЕНИЕ ЯЧЕЕК</a:t>
            </a:r>
            <a:br>
              <a:rPr lang="ru-RU" sz="1400" b="0" kern="1200" spc="200">
                <a:solidFill>
                  <a:schemeClr val="tx1"/>
                </a:solidFill>
                <a:latin typeface="RussianRail G Pro Medium" panose="02000503040000020004" pitchFamily="2" charset="0"/>
                <a:ea typeface="+mn-ea"/>
                <a:cs typeface="+mn-cs"/>
              </a:rPr>
            </a:br>
            <a:r>
              <a:rPr lang="ru-RU" sz="14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только внутренние горизонтальные границы между ячейками:</a:t>
            </a:r>
          </a:p>
          <a:p>
            <a:pPr marL="206375" indent="-206375">
              <a:spcBef>
                <a:spcPts val="0"/>
              </a:spcBef>
              <a:buClr>
                <a:schemeClr val="tx2"/>
              </a:buClr>
              <a:buFont typeface="Wingdings" pitchFamily="2" charset="2"/>
              <a:buChar char="§"/>
              <a:tabLst/>
            </a:pPr>
            <a:r>
              <a:rPr lang="ru-RU" sz="12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толщина</a:t>
            </a:r>
            <a:r>
              <a:rPr lang="en-US" sz="12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ru-RU" sz="12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линии: </a:t>
            </a:r>
            <a:r>
              <a:rPr lang="ru-RU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1 </a:t>
            </a:r>
            <a:r>
              <a:rPr lang="ru-RU" sz="1200" b="0" kern="1200" err="1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пт</a:t>
            </a:r>
            <a:endParaRPr lang="en-US" sz="1200" b="0" kern="120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206375" indent="-206375">
              <a:spcBef>
                <a:spcPts val="0"/>
              </a:spcBef>
              <a:buClr>
                <a:schemeClr val="tx2"/>
              </a:buClr>
              <a:buFont typeface="Wingdings" pitchFamily="2" charset="2"/>
              <a:buChar char="§"/>
              <a:tabLst/>
            </a:pPr>
            <a:r>
              <a:rPr lang="ru-RU" sz="12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цвет линии:</a:t>
            </a:r>
            <a:r>
              <a:rPr lang="ru-RU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</a:t>
            </a:r>
            <a:r>
              <a:rPr lang="en-US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R </a:t>
            </a:r>
            <a:r>
              <a:rPr lang="en-US" sz="12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217 </a:t>
            </a:r>
            <a:r>
              <a:rPr lang="en-US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G</a:t>
            </a:r>
            <a:r>
              <a:rPr lang="en-US" sz="12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217 </a:t>
            </a:r>
            <a:r>
              <a:rPr lang="en-US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B</a:t>
            </a:r>
            <a:r>
              <a:rPr lang="en-US" sz="1200" b="1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 217</a:t>
            </a:r>
          </a:p>
          <a:p>
            <a:pPr marL="206375" indent="-206375">
              <a:spcBef>
                <a:spcPts val="0"/>
              </a:spcBef>
              <a:buClr>
                <a:schemeClr val="tx2"/>
              </a:buClr>
              <a:buFont typeface="Wingdings" pitchFamily="2" charset="2"/>
              <a:buChar char="§"/>
              <a:tabLst/>
            </a:pPr>
            <a:r>
              <a:rPr lang="ru-RU" sz="12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заливка ячеек:</a:t>
            </a:r>
            <a:r>
              <a:rPr lang="ru-RU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нет</a:t>
            </a:r>
            <a:endParaRPr lang="en-US" sz="1200" b="0" kern="120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206375" indent="-206375">
              <a:spcBef>
                <a:spcPts val="0"/>
              </a:spcBef>
              <a:buClr>
                <a:schemeClr val="tx2"/>
              </a:buClr>
              <a:buFont typeface="Wingdings" pitchFamily="2" charset="2"/>
              <a:buChar char="§"/>
              <a:tabLst/>
            </a:pPr>
            <a:r>
              <a:rPr lang="ru-RU" sz="12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выровнять ячейки:</a:t>
            </a:r>
            <a:r>
              <a:rPr lang="ru-RU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по центру</a:t>
            </a:r>
          </a:p>
          <a:p>
            <a:pPr marL="206375" marR="0" lvl="0" indent="-206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ru-RU" sz="12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выровнять текст:</a:t>
            </a:r>
            <a:r>
              <a:rPr lang="ru-RU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по левому краю</a:t>
            </a:r>
            <a:endParaRPr lang="en-US" sz="1200" b="0" kern="1200">
              <a:solidFill>
                <a:srgbClr val="3C3C3B"/>
              </a:solidFill>
              <a:latin typeface="FSRAILWAY Book" panose="020B0503040504020204" pitchFamily="34" charset="0"/>
              <a:ea typeface="+mn-ea"/>
              <a:cs typeface="+mn-cs"/>
            </a:endParaRPr>
          </a:p>
          <a:p>
            <a:pPr marL="206375" indent="-206375">
              <a:spcBef>
                <a:spcPts val="0"/>
              </a:spcBef>
              <a:buClr>
                <a:schemeClr val="tx2"/>
              </a:buClr>
              <a:buFont typeface="Wingdings" pitchFamily="2" charset="2"/>
              <a:buChar char="§"/>
              <a:tabLst/>
            </a:pPr>
            <a:r>
              <a:rPr lang="ru-RU" sz="1200" b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rPr>
              <a:t>поля:</a:t>
            </a:r>
            <a:r>
              <a:rPr lang="ru-RU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 справа, слева – 0 см</a:t>
            </a:r>
          </a:p>
          <a:p>
            <a:pPr marL="623888" indent="0">
              <a:spcBef>
                <a:spcPts val="0"/>
              </a:spcBef>
              <a:buClr>
                <a:schemeClr val="tx2"/>
              </a:buClr>
              <a:buFont typeface="Wingdings" pitchFamily="2" charset="2"/>
              <a:buNone/>
              <a:tabLst/>
            </a:pPr>
            <a:r>
              <a:rPr lang="ru-RU" sz="1200" b="0" kern="120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rPr>
              <a:t>сверху, снизу – 0,15 см</a:t>
            </a:r>
          </a:p>
        </p:txBody>
      </p: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A9E21C54-5E1E-B4EE-93F7-B19DEAB68A04}"/>
              </a:ext>
            </a:extLst>
          </p:cNvPr>
          <p:cNvCxnSpPr>
            <a:cxnSpLocks/>
            <a:stCxn id="42" idx="2"/>
          </p:cNvCxnSpPr>
          <p:nvPr userDrawn="1"/>
        </p:nvCxnSpPr>
        <p:spPr>
          <a:xfrm>
            <a:off x="8119330" y="2099452"/>
            <a:ext cx="273899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Закрывающая квадратная скобка 41">
            <a:extLst>
              <a:ext uri="{FF2B5EF4-FFF2-40B4-BE49-F238E27FC236}">
                <a16:creationId xmlns:a16="http://schemas.microsoft.com/office/drawing/2014/main" id="{7FACDFC5-0FCB-20D4-D44D-1DAFC1775D63}"/>
              </a:ext>
            </a:extLst>
          </p:cNvPr>
          <p:cNvSpPr/>
          <p:nvPr userDrawn="1"/>
        </p:nvSpPr>
        <p:spPr>
          <a:xfrm>
            <a:off x="8073611" y="1781175"/>
            <a:ext cx="45719" cy="636554"/>
          </a:xfrm>
          <a:prstGeom prst="rightBracket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Закрывающая квадратная скобка 45">
            <a:extLst>
              <a:ext uri="{FF2B5EF4-FFF2-40B4-BE49-F238E27FC236}">
                <a16:creationId xmlns:a16="http://schemas.microsoft.com/office/drawing/2014/main" id="{71FB7B1B-EADC-01A4-9425-9EA2E190DD5A}"/>
              </a:ext>
            </a:extLst>
          </p:cNvPr>
          <p:cNvSpPr/>
          <p:nvPr userDrawn="1"/>
        </p:nvSpPr>
        <p:spPr>
          <a:xfrm>
            <a:off x="8073611" y="2498871"/>
            <a:ext cx="45719" cy="3917802"/>
          </a:xfrm>
          <a:prstGeom prst="righ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2" name="Прямая соединительная линия 51">
            <a:extLst>
              <a:ext uri="{FF2B5EF4-FFF2-40B4-BE49-F238E27FC236}">
                <a16:creationId xmlns:a16="http://schemas.microsoft.com/office/drawing/2014/main" id="{207F11E7-68A9-1B4D-146E-5EB26BDDC955}"/>
              </a:ext>
            </a:extLst>
          </p:cNvPr>
          <p:cNvCxnSpPr>
            <a:cxnSpLocks/>
          </p:cNvCxnSpPr>
          <p:nvPr userDrawn="1"/>
        </p:nvCxnSpPr>
        <p:spPr>
          <a:xfrm>
            <a:off x="8119330" y="4457641"/>
            <a:ext cx="27389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C1D003D-8B0E-39EF-F080-E3A6C0EFA538}"/>
              </a:ext>
            </a:extLst>
          </p:cNvPr>
          <p:cNvGrpSpPr/>
          <p:nvPr userDrawn="1"/>
        </p:nvGrpSpPr>
        <p:grpSpPr>
          <a:xfrm>
            <a:off x="-854110" y="3952874"/>
            <a:ext cx="646618" cy="495300"/>
            <a:chOff x="-40194" y="3949699"/>
            <a:chExt cx="646618" cy="495300"/>
          </a:xfrm>
        </p:grpSpPr>
        <p:sp>
          <p:nvSpPr>
            <p:cNvPr id="3" name="Закрывающая квадратная скобка 2">
              <a:extLst>
                <a:ext uri="{FF2B5EF4-FFF2-40B4-BE49-F238E27FC236}">
                  <a16:creationId xmlns:a16="http://schemas.microsoft.com/office/drawing/2014/main" id="{61D5D909-39D6-03C7-9683-0753F4E3776E}"/>
                </a:ext>
              </a:extLst>
            </p:cNvPr>
            <p:cNvSpPr/>
            <p:nvPr/>
          </p:nvSpPr>
          <p:spPr>
            <a:xfrm rot="10800000">
              <a:off x="557001" y="3949699"/>
              <a:ext cx="49423" cy="495300"/>
            </a:xfrm>
            <a:prstGeom prst="rightBracket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" name="Прямая соединительная линия 4">
              <a:extLst>
                <a:ext uri="{FF2B5EF4-FFF2-40B4-BE49-F238E27FC236}">
                  <a16:creationId xmlns:a16="http://schemas.microsoft.com/office/drawing/2014/main" id="{20728254-C824-8061-005E-11537969B03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40194" y="4197349"/>
              <a:ext cx="59719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B9A3A949-1921-1C49-2628-4D261EED87B1}"/>
              </a:ext>
            </a:extLst>
          </p:cNvPr>
          <p:cNvGraphicFramePr>
            <a:graphicFrameLocks/>
          </p:cNvGraphicFramePr>
          <p:nvPr userDrawn="1">
            <p:extLst>
              <p:ext uri="{D42A27DB-BD31-4B8C-83A1-F6EECF244321}">
                <p14:modId xmlns:p14="http://schemas.microsoft.com/office/powerpoint/2010/main" val="2454605950"/>
              </p:ext>
            </p:extLst>
          </p:nvPr>
        </p:nvGraphicFramePr>
        <p:xfrm>
          <a:off x="874714" y="1963271"/>
          <a:ext cx="6950074" cy="445340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45938">
                  <a:extLst>
                    <a:ext uri="{9D8B030D-6E8A-4147-A177-3AD203B41FA5}">
                      <a16:colId xmlns:a16="http://schemas.microsoft.com/office/drawing/2014/main" val="3517299086"/>
                    </a:ext>
                  </a:extLst>
                </a:gridCol>
                <a:gridCol w="1725105">
                  <a:extLst>
                    <a:ext uri="{9D8B030D-6E8A-4147-A177-3AD203B41FA5}">
                      <a16:colId xmlns:a16="http://schemas.microsoft.com/office/drawing/2014/main" val="1459380637"/>
                    </a:ext>
                  </a:extLst>
                </a:gridCol>
                <a:gridCol w="1762812">
                  <a:extLst>
                    <a:ext uri="{9D8B030D-6E8A-4147-A177-3AD203B41FA5}">
                      <a16:colId xmlns:a16="http://schemas.microsoft.com/office/drawing/2014/main" val="1114155938"/>
                    </a:ext>
                  </a:extLst>
                </a:gridCol>
                <a:gridCol w="1716219">
                  <a:extLst>
                    <a:ext uri="{9D8B030D-6E8A-4147-A177-3AD203B41FA5}">
                      <a16:colId xmlns:a16="http://schemas.microsoft.com/office/drawing/2014/main" val="3539664294"/>
                    </a:ext>
                  </a:extLst>
                </a:gridCol>
              </a:tblGrid>
              <a:tr h="456182">
                <a:tc>
                  <a:txBody>
                    <a:bodyPr/>
                    <a:lstStyle/>
                    <a:p>
                      <a:r>
                        <a:rPr lang="ru-RU" sz="1100" kern="1200" spc="20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ТЕЛЕГРАФНЫЙ КОД</a:t>
                      </a:r>
                      <a:endParaRPr lang="ru-RU" sz="1400" kern="1200" spc="200">
                        <a:solidFill>
                          <a:schemeClr val="tx1"/>
                        </a:solidFill>
                        <a:latin typeface="RussianRail G Pro Medium" panose="02000503040000020004" pitchFamily="2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1200" spc="20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ДОРОГА</a:t>
                      </a:r>
                    </a:p>
                  </a:txBody>
                  <a:tcPr marL="0" marR="0" marT="54000" marB="54000"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spc="20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УПРАВЛЕНИЕ</a:t>
                      </a:r>
                    </a:p>
                  </a:txBody>
                  <a:tcPr marL="0" marR="0" marT="54000" marB="54000"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spc="20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ДЛИНА В КМ</a:t>
                      </a:r>
                    </a:p>
                  </a:txBody>
                  <a:tcPr marL="0" marR="0" marT="54000" marB="54000"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4841039"/>
                  </a:ext>
                </a:extLst>
              </a:tr>
              <a:tr h="585800">
                <a:tc>
                  <a:txBody>
                    <a:bodyPr/>
                    <a:lstStyle/>
                    <a:p>
                      <a:r>
                        <a:rPr lang="ru-RU" sz="1400" spc="200">
                          <a:latin typeface="RussianRail G Pro Medium" panose="02000503040000020004" pitchFamily="2" charset="0"/>
                        </a:rPr>
                        <a:t>ОКТ</a:t>
                      </a:r>
                      <a:endParaRPr lang="ru-RU" sz="1400"/>
                    </a:p>
                  </a:txBody>
                  <a:tcPr marL="0" marR="0" marT="54000" marB="5400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Октябрьская</a:t>
                      </a:r>
                      <a:b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1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железная дорога</a:t>
                      </a:r>
                    </a:p>
                  </a:txBody>
                  <a:tcPr marL="0" marR="0" marT="54000" marB="5400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Санкт-Петербург</a:t>
                      </a:r>
                    </a:p>
                  </a:txBody>
                  <a:tcPr marL="0" marR="0" marT="54000" marB="5400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spc="20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10 378</a:t>
                      </a:r>
                      <a:endParaRPr lang="ru-RU" sz="1200" kern="1200" spc="200">
                        <a:solidFill>
                          <a:schemeClr val="tx1"/>
                        </a:solidFill>
                        <a:latin typeface="RussianRail G Pro Medium" panose="02000503040000020004" pitchFamily="2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2553894"/>
                  </a:ext>
                </a:extLst>
              </a:tr>
              <a:tr h="463810">
                <a:tc>
                  <a:txBody>
                    <a:bodyPr/>
                    <a:lstStyle/>
                    <a:p>
                      <a:r>
                        <a:rPr lang="ru-RU" sz="1400" spc="200">
                          <a:latin typeface="RussianRail G Pro Medium" panose="02000503040000020004" pitchFamily="2" charset="0"/>
                        </a:rPr>
                        <a:t>КЛНГ</a:t>
                      </a:r>
                      <a:endParaRPr lang="ru-RU" sz="1400"/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Калининградская железная дорога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Калининград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spc="20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960</a:t>
                      </a:r>
                      <a:endParaRPr lang="ru-RU" sz="1200" kern="1200" spc="200">
                        <a:solidFill>
                          <a:schemeClr val="tx1"/>
                        </a:solidFill>
                        <a:latin typeface="RussianRail G Pro Medium" panose="02000503040000020004" pitchFamily="2" charset="0"/>
                        <a:ea typeface="+mn-ea"/>
                        <a:cs typeface="+mn-cs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8246322"/>
                  </a:ext>
                </a:extLst>
              </a:tr>
              <a:tr h="4856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200">
                          <a:latin typeface="RussianRail G Pro Medium" panose="02000503040000020004" pitchFamily="2" charset="0"/>
                        </a:rPr>
                        <a:t>МОСК</a:t>
                      </a:r>
                      <a:endParaRPr lang="en-US" sz="1400" spc="200">
                        <a:latin typeface="RussianRail G Pro Medium" panose="02000503040000020004" pitchFamily="2" charset="0"/>
                      </a:endParaRP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Московская</a:t>
                      </a:r>
                      <a:b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железная дорога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Москва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spc="20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8 984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5944881"/>
                  </a:ext>
                </a:extLst>
              </a:tr>
              <a:tr h="4856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200">
                          <a:latin typeface="RussianRail G Pro Medium" panose="02000503040000020004" pitchFamily="2" charset="0"/>
                        </a:rPr>
                        <a:t>ГОРЬК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Горьковская</a:t>
                      </a:r>
                      <a:b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железная дорога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Нижний Новгород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spc="20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12 066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5826101"/>
                  </a:ext>
                </a:extLst>
              </a:tr>
              <a:tr h="485624">
                <a:tc>
                  <a:txBody>
                    <a:bodyPr/>
                    <a:lstStyle/>
                    <a:p>
                      <a:r>
                        <a:rPr lang="ru-RU" sz="1400" spc="200">
                          <a:latin typeface="RussianRail G Pro Medium" panose="02000503040000020004" pitchFamily="2" charset="0"/>
                        </a:rPr>
                        <a:t>СЕВ</a:t>
                      </a:r>
                      <a:endParaRPr lang="ru-RU" sz="1400"/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Северная</a:t>
                      </a:r>
                      <a:b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железная дорога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Ярославль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spc="20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200" kern="1200" spc="20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spc="20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956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1499893"/>
                  </a:ext>
                </a:extLst>
              </a:tr>
              <a:tr h="485624">
                <a:tc>
                  <a:txBody>
                    <a:bodyPr/>
                    <a:lstStyle/>
                    <a:p>
                      <a:r>
                        <a:rPr lang="en-US" sz="1400" kern="1200" spc="20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C-</a:t>
                      </a:r>
                      <a:r>
                        <a:rPr lang="ru-RU" sz="1400" kern="1200" spc="20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КАВ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Северо-Кавказская железная дорога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Ростов</a:t>
                      </a:r>
                      <a: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-</a:t>
                      </a:r>
                      <a:b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на-Дону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spc="20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6 311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161073"/>
                  </a:ext>
                </a:extLst>
              </a:tr>
              <a:tr h="519490">
                <a:tc>
                  <a:txBody>
                    <a:bodyPr/>
                    <a:lstStyle/>
                    <a:p>
                      <a:r>
                        <a:rPr lang="ru-RU" sz="1400" kern="1200" spc="20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Ю-ВОСТ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Юго-Восточная</a:t>
                      </a:r>
                      <a:br>
                        <a:rPr lang="en-US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железная дорога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Воронеж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spc="20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4 189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0428365"/>
                  </a:ext>
                </a:extLst>
              </a:tr>
              <a:tr h="485624">
                <a:tc>
                  <a:txBody>
                    <a:bodyPr/>
                    <a:lstStyle/>
                    <a:p>
                      <a:r>
                        <a:rPr lang="ru-RU" sz="1400" kern="1200" spc="20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ПРИВ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Приволжская</a:t>
                      </a:r>
                      <a:b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железная дорога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FSRAILWAY Book" panose="020B0503040504020204" pitchFamily="34" charset="0"/>
                          <a:ea typeface="+mn-ea"/>
                          <a:cs typeface="+mn-cs"/>
                        </a:rPr>
                        <a:t>Саратов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spc="200" dirty="0">
                          <a:solidFill>
                            <a:schemeClr val="tx1"/>
                          </a:solidFill>
                          <a:latin typeface="RussianRail G Pro Medium" panose="02000503040000020004" pitchFamily="2" charset="0"/>
                          <a:ea typeface="+mn-ea"/>
                          <a:cs typeface="+mn-cs"/>
                        </a:rPr>
                        <a:t>4 260</a:t>
                      </a:r>
                    </a:p>
                  </a:txBody>
                  <a:tcPr marL="0" marR="0" marT="54000" marB="54000"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275319"/>
                  </a:ext>
                </a:extLst>
              </a:tr>
            </a:tbl>
          </a:graphicData>
        </a:graphic>
      </p:graphicFrame>
      <p:sp>
        <p:nvSpPr>
          <p:cNvPr id="12" name="Прямоугольный треугольник 11">
            <a:extLst>
              <a:ext uri="{FF2B5EF4-FFF2-40B4-BE49-F238E27FC236}">
                <a16:creationId xmlns:a16="http://schemas.microsoft.com/office/drawing/2014/main" id="{0710BCA6-08D4-E173-ECD1-07141CDD2EB9}"/>
              </a:ext>
            </a:extLst>
          </p:cNvPr>
          <p:cNvSpPr/>
          <p:nvPr userDrawn="1"/>
        </p:nvSpPr>
        <p:spPr>
          <a:xfrm rot="10800000" flipH="1">
            <a:off x="874713" y="2417729"/>
            <a:ext cx="74613" cy="74613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D3813C3-8299-CBBE-6D7F-23C3897B64A9}"/>
              </a:ext>
            </a:extLst>
          </p:cNvPr>
          <p:cNvSpPr/>
          <p:nvPr/>
        </p:nvSpPr>
        <p:spPr>
          <a:xfrm>
            <a:off x="-2064166" y="5411125"/>
            <a:ext cx="204228" cy="20422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>
              <a:solidFill>
                <a:schemeClr val="bg1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A711893-172E-AA13-A6BE-BD9CBB507236}"/>
              </a:ext>
            </a:extLst>
          </p:cNvPr>
          <p:cNvSpPr/>
          <p:nvPr/>
        </p:nvSpPr>
        <p:spPr>
          <a:xfrm>
            <a:off x="-2064166" y="5934746"/>
            <a:ext cx="204228" cy="2042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>
              <a:solidFill>
                <a:schemeClr val="bg1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624FC99C-B456-AEF2-3B9B-6BFA2C675C0B}"/>
              </a:ext>
            </a:extLst>
          </p:cNvPr>
          <p:cNvSpPr/>
          <p:nvPr userDrawn="1"/>
        </p:nvSpPr>
        <p:spPr>
          <a:xfrm>
            <a:off x="-2064166" y="4887504"/>
            <a:ext cx="204228" cy="204228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6958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Экра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E7A900AD-BEE8-744F-029C-CA9487266DA2}"/>
              </a:ext>
            </a:extLst>
          </p:cNvPr>
          <p:cNvGrpSpPr/>
          <p:nvPr userDrawn="1"/>
        </p:nvGrpSpPr>
        <p:grpSpPr>
          <a:xfrm>
            <a:off x="-2577" y="5645222"/>
            <a:ext cx="10454677" cy="782133"/>
            <a:chOff x="-2326637" y="441324"/>
            <a:chExt cx="13054060" cy="976597"/>
          </a:xfrm>
          <a:solidFill>
            <a:srgbClr val="E5E5E5"/>
          </a:solidFill>
        </p:grpSpPr>
        <p:sp>
          <p:nvSpPr>
            <p:cNvPr id="18" name="Прямоугольник 2">
              <a:extLst>
                <a:ext uri="{FF2B5EF4-FFF2-40B4-BE49-F238E27FC236}">
                  <a16:creationId xmlns:a16="http://schemas.microsoft.com/office/drawing/2014/main" id="{836EA9D8-9259-2469-C2FA-1FB4115E6AE2}"/>
                </a:ext>
              </a:extLst>
            </p:cNvPr>
            <p:cNvSpPr/>
            <p:nvPr/>
          </p:nvSpPr>
          <p:spPr>
            <a:xfrm>
              <a:off x="-2326637" y="442166"/>
              <a:ext cx="12179232" cy="975755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0 w 24015599"/>
                <a:gd name="connsiteY0" fmla="*/ 16467 h 3668995"/>
                <a:gd name="connsiteX1" fmla="*/ 24015599 w 24015599"/>
                <a:gd name="connsiteY1" fmla="*/ 0 h 3668995"/>
                <a:gd name="connsiteX2" fmla="*/ 21261193 w 24015599"/>
                <a:gd name="connsiteY2" fmla="*/ 3664326 h 3668995"/>
                <a:gd name="connsiteX3" fmla="*/ 13866058 w 24015599"/>
                <a:gd name="connsiteY3" fmla="*/ 3668995 h 3668995"/>
                <a:gd name="connsiteX4" fmla="*/ 0 w 24015599"/>
                <a:gd name="connsiteY4" fmla="*/ 16467 h 3668995"/>
                <a:gd name="connsiteX0" fmla="*/ 0 w 40984827"/>
                <a:gd name="connsiteY0" fmla="*/ 0 h 3672170"/>
                <a:gd name="connsiteX1" fmla="*/ 40984827 w 40984827"/>
                <a:gd name="connsiteY1" fmla="*/ 3175 h 3672170"/>
                <a:gd name="connsiteX2" fmla="*/ 38230421 w 40984827"/>
                <a:gd name="connsiteY2" fmla="*/ 3667501 h 3672170"/>
                <a:gd name="connsiteX3" fmla="*/ 30835286 w 40984827"/>
                <a:gd name="connsiteY3" fmla="*/ 3672170 h 3672170"/>
                <a:gd name="connsiteX4" fmla="*/ 0 w 40984827"/>
                <a:gd name="connsiteY4" fmla="*/ 0 h 3672170"/>
                <a:gd name="connsiteX0" fmla="*/ 0 w 40984827"/>
                <a:gd name="connsiteY0" fmla="*/ 0 h 3711451"/>
                <a:gd name="connsiteX1" fmla="*/ 40984827 w 40984827"/>
                <a:gd name="connsiteY1" fmla="*/ 3175 h 3711451"/>
                <a:gd name="connsiteX2" fmla="*/ 38230421 w 40984827"/>
                <a:gd name="connsiteY2" fmla="*/ 3667501 h 3711451"/>
                <a:gd name="connsiteX3" fmla="*/ 11136056 w 40984827"/>
                <a:gd name="connsiteY3" fmla="*/ 3711451 h 3711451"/>
                <a:gd name="connsiteX4" fmla="*/ 0 w 40984827"/>
                <a:gd name="connsiteY4" fmla="*/ 0 h 3711451"/>
                <a:gd name="connsiteX0" fmla="*/ 0 w 40984827"/>
                <a:gd name="connsiteY0" fmla="*/ 0 h 3667501"/>
                <a:gd name="connsiteX1" fmla="*/ 40984827 w 40984827"/>
                <a:gd name="connsiteY1" fmla="*/ 3175 h 3667501"/>
                <a:gd name="connsiteX2" fmla="*/ 38230421 w 40984827"/>
                <a:gd name="connsiteY2" fmla="*/ 3667501 h 3667501"/>
                <a:gd name="connsiteX3" fmla="*/ 6265258 w 40984827"/>
                <a:gd name="connsiteY3" fmla="*/ 2375910 h 3667501"/>
                <a:gd name="connsiteX4" fmla="*/ 0 w 40984827"/>
                <a:gd name="connsiteY4" fmla="*/ 0 h 3667501"/>
                <a:gd name="connsiteX0" fmla="*/ 0 w 40984827"/>
                <a:gd name="connsiteY0" fmla="*/ 0 h 3691812"/>
                <a:gd name="connsiteX1" fmla="*/ 40984827 w 40984827"/>
                <a:gd name="connsiteY1" fmla="*/ 3175 h 3691812"/>
                <a:gd name="connsiteX2" fmla="*/ 38230421 w 40984827"/>
                <a:gd name="connsiteY2" fmla="*/ 3667501 h 3691812"/>
                <a:gd name="connsiteX3" fmla="*/ 39281 w 40984827"/>
                <a:gd name="connsiteY3" fmla="*/ 3691812 h 3691812"/>
                <a:gd name="connsiteX4" fmla="*/ 0 w 40984827"/>
                <a:gd name="connsiteY4" fmla="*/ 0 h 3691812"/>
                <a:gd name="connsiteX0" fmla="*/ 5056167 w 46040994"/>
                <a:gd name="connsiteY0" fmla="*/ 0 h 3691812"/>
                <a:gd name="connsiteX1" fmla="*/ 46040994 w 46040994"/>
                <a:gd name="connsiteY1" fmla="*/ 3175 h 3691812"/>
                <a:gd name="connsiteX2" fmla="*/ 43286588 w 46040994"/>
                <a:gd name="connsiteY2" fmla="*/ 3667501 h 3691812"/>
                <a:gd name="connsiteX3" fmla="*/ 0 w 46040994"/>
                <a:gd name="connsiteY3" fmla="*/ 3691812 h 3691812"/>
                <a:gd name="connsiteX4" fmla="*/ 5056167 w 46040994"/>
                <a:gd name="connsiteY4" fmla="*/ 0 h 3691812"/>
                <a:gd name="connsiteX0" fmla="*/ 20665 w 46040994"/>
                <a:gd name="connsiteY0" fmla="*/ 11810 h 3688635"/>
                <a:gd name="connsiteX1" fmla="*/ 46040994 w 46040994"/>
                <a:gd name="connsiteY1" fmla="*/ -2 h 3688635"/>
                <a:gd name="connsiteX2" fmla="*/ 43286588 w 46040994"/>
                <a:gd name="connsiteY2" fmla="*/ 3664324 h 3688635"/>
                <a:gd name="connsiteX3" fmla="*/ 0 w 46040994"/>
                <a:gd name="connsiteY3" fmla="*/ 3688635 h 3688635"/>
                <a:gd name="connsiteX4" fmla="*/ 20665 w 46040994"/>
                <a:gd name="connsiteY4" fmla="*/ 11810 h 368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40994" h="3688635">
                  <a:moveTo>
                    <a:pt x="20665" y="11810"/>
                  </a:moveTo>
                  <a:lnTo>
                    <a:pt x="46040994" y="-2"/>
                  </a:lnTo>
                  <a:lnTo>
                    <a:pt x="43286588" y="3664324"/>
                  </a:lnTo>
                  <a:lnTo>
                    <a:pt x="0" y="3688635"/>
                  </a:lnTo>
                  <a:lnTo>
                    <a:pt x="20665" y="1181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Прямоугольник 2">
              <a:extLst>
                <a:ext uri="{FF2B5EF4-FFF2-40B4-BE49-F238E27FC236}">
                  <a16:creationId xmlns:a16="http://schemas.microsoft.com/office/drawing/2014/main" id="{4488162D-4284-E981-5AEA-CA0D079ABBF1}"/>
                </a:ext>
              </a:extLst>
            </p:cNvPr>
            <p:cNvSpPr/>
            <p:nvPr userDrawn="1"/>
          </p:nvSpPr>
          <p:spPr>
            <a:xfrm>
              <a:off x="9620098" y="441744"/>
              <a:ext cx="512789" cy="483951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585" h="3659521">
                  <a:moveTo>
                    <a:pt x="2728586" y="6299"/>
                  </a:moveTo>
                  <a:lnTo>
                    <a:pt x="3877585" y="0"/>
                  </a:lnTo>
                  <a:lnTo>
                    <a:pt x="1123178" y="3654851"/>
                  </a:lnTo>
                  <a:lnTo>
                    <a:pt x="0" y="3659521"/>
                  </a:lnTo>
                  <a:lnTo>
                    <a:pt x="2728586" y="6299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2">
              <a:extLst>
                <a:ext uri="{FF2B5EF4-FFF2-40B4-BE49-F238E27FC236}">
                  <a16:creationId xmlns:a16="http://schemas.microsoft.com/office/drawing/2014/main" id="{8F321BDB-7C80-0525-D0B7-4E86EB06F8DA}"/>
                </a:ext>
              </a:extLst>
            </p:cNvPr>
            <p:cNvSpPr/>
            <p:nvPr userDrawn="1"/>
          </p:nvSpPr>
          <p:spPr>
            <a:xfrm>
              <a:off x="9895740" y="441744"/>
              <a:ext cx="486477" cy="483951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626" h="3659521">
                  <a:moveTo>
                    <a:pt x="2747535" y="6299"/>
                  </a:moveTo>
                  <a:lnTo>
                    <a:pt x="3678626" y="0"/>
                  </a:lnTo>
                  <a:lnTo>
                    <a:pt x="952642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">
              <a:extLst>
                <a:ext uri="{FF2B5EF4-FFF2-40B4-BE49-F238E27FC236}">
                  <a16:creationId xmlns:a16="http://schemas.microsoft.com/office/drawing/2014/main" id="{DD5853D8-1F05-6D97-C775-1E8DDF27948D}"/>
                </a:ext>
              </a:extLst>
            </p:cNvPr>
            <p:cNvSpPr/>
            <p:nvPr userDrawn="1"/>
          </p:nvSpPr>
          <p:spPr>
            <a:xfrm>
              <a:off x="10146409" y="442578"/>
              <a:ext cx="425825" cy="485675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747535 w 3219987"/>
                <a:gd name="connsiteY0" fmla="*/ 0 h 3653222"/>
                <a:gd name="connsiteX1" fmla="*/ 3219987 w 3219987"/>
                <a:gd name="connsiteY1" fmla="*/ 17710 h 3653222"/>
                <a:gd name="connsiteX2" fmla="*/ 782106 w 3219987"/>
                <a:gd name="connsiteY2" fmla="*/ 3648552 h 3653222"/>
                <a:gd name="connsiteX3" fmla="*/ 0 w 3219987"/>
                <a:gd name="connsiteY3" fmla="*/ 3653222 h 3653222"/>
                <a:gd name="connsiteX4" fmla="*/ 2747535 w 3219987"/>
                <a:gd name="connsiteY4" fmla="*/ 0 h 3653222"/>
                <a:gd name="connsiteX0" fmla="*/ 2747535 w 3219987"/>
                <a:gd name="connsiteY0" fmla="*/ 0 h 3653222"/>
                <a:gd name="connsiteX1" fmla="*/ 3219987 w 3219987"/>
                <a:gd name="connsiteY1" fmla="*/ 17710 h 3653222"/>
                <a:gd name="connsiteX2" fmla="*/ 590037 w 3219987"/>
                <a:gd name="connsiteY2" fmla="*/ 3648549 h 3653222"/>
                <a:gd name="connsiteX3" fmla="*/ 0 w 3219987"/>
                <a:gd name="connsiteY3" fmla="*/ 3653222 h 3653222"/>
                <a:gd name="connsiteX4" fmla="*/ 2747535 w 3219987"/>
                <a:gd name="connsiteY4" fmla="*/ 0 h 3653222"/>
                <a:gd name="connsiteX0" fmla="*/ 2747535 w 3219987"/>
                <a:gd name="connsiteY0" fmla="*/ 0 h 3672557"/>
                <a:gd name="connsiteX1" fmla="*/ 3219987 w 3219987"/>
                <a:gd name="connsiteY1" fmla="*/ 17710 h 3672557"/>
                <a:gd name="connsiteX2" fmla="*/ 469994 w 3219987"/>
                <a:gd name="connsiteY2" fmla="*/ 3672557 h 3672557"/>
                <a:gd name="connsiteX3" fmla="*/ 0 w 3219987"/>
                <a:gd name="connsiteY3" fmla="*/ 3653222 h 3672557"/>
                <a:gd name="connsiteX4" fmla="*/ 2747535 w 3219987"/>
                <a:gd name="connsiteY4" fmla="*/ 0 h 367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9987" h="3672557">
                  <a:moveTo>
                    <a:pt x="2747535" y="0"/>
                  </a:moveTo>
                  <a:lnTo>
                    <a:pt x="3219987" y="17710"/>
                  </a:lnTo>
                  <a:lnTo>
                    <a:pt x="469994" y="3672557"/>
                  </a:lnTo>
                  <a:lnTo>
                    <a:pt x="0" y="3653222"/>
                  </a:lnTo>
                  <a:lnTo>
                    <a:pt x="2747535" y="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">
              <a:extLst>
                <a:ext uri="{FF2B5EF4-FFF2-40B4-BE49-F238E27FC236}">
                  <a16:creationId xmlns:a16="http://schemas.microsoft.com/office/drawing/2014/main" id="{D9CE6DFC-439D-2AFF-DE40-2122899AB093}"/>
                </a:ext>
              </a:extLst>
            </p:cNvPr>
            <p:cNvSpPr/>
            <p:nvPr userDrawn="1"/>
          </p:nvSpPr>
          <p:spPr>
            <a:xfrm>
              <a:off x="10345778" y="441324"/>
              <a:ext cx="381645" cy="483753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103285 w 2863840"/>
                <a:gd name="connsiteY0" fmla="*/ 6299 h 3654851"/>
                <a:gd name="connsiteX1" fmla="*/ 2863840 w 2863840"/>
                <a:gd name="connsiteY1" fmla="*/ 0 h 3654851"/>
                <a:gd name="connsiteX2" fmla="*/ 137856 w 2863840"/>
                <a:gd name="connsiteY2" fmla="*/ 3654851 h 3654851"/>
                <a:gd name="connsiteX3" fmla="*/ 0 w 2863840"/>
                <a:gd name="connsiteY3" fmla="*/ 3536356 h 3654851"/>
                <a:gd name="connsiteX4" fmla="*/ 2103285 w 2863840"/>
                <a:gd name="connsiteY4" fmla="*/ 6299 h 3654851"/>
                <a:gd name="connsiteX0" fmla="*/ 2216976 w 2977531"/>
                <a:gd name="connsiteY0" fmla="*/ 6299 h 3654851"/>
                <a:gd name="connsiteX1" fmla="*/ 2977531 w 2977531"/>
                <a:gd name="connsiteY1" fmla="*/ 0 h 3654851"/>
                <a:gd name="connsiteX2" fmla="*/ 251547 w 2977531"/>
                <a:gd name="connsiteY2" fmla="*/ 3654851 h 3654851"/>
                <a:gd name="connsiteX3" fmla="*/ 0 w 2977531"/>
                <a:gd name="connsiteY3" fmla="*/ 3631098 h 3654851"/>
                <a:gd name="connsiteX4" fmla="*/ 2216976 w 2977531"/>
                <a:gd name="connsiteY4" fmla="*/ 6299 h 3654851"/>
                <a:gd name="connsiteX0" fmla="*/ 2008542 w 2769097"/>
                <a:gd name="connsiteY0" fmla="*/ 6299 h 3654851"/>
                <a:gd name="connsiteX1" fmla="*/ 2769097 w 2769097"/>
                <a:gd name="connsiteY1" fmla="*/ 0 h 3654851"/>
                <a:gd name="connsiteX2" fmla="*/ 43113 w 2769097"/>
                <a:gd name="connsiteY2" fmla="*/ 3654851 h 3654851"/>
                <a:gd name="connsiteX3" fmla="*/ 0 w 2769097"/>
                <a:gd name="connsiteY3" fmla="*/ 3242654 h 3654851"/>
                <a:gd name="connsiteX4" fmla="*/ 2008542 w 2769097"/>
                <a:gd name="connsiteY4" fmla="*/ 6299 h 3654851"/>
                <a:gd name="connsiteX0" fmla="*/ 2245398 w 3005953"/>
                <a:gd name="connsiteY0" fmla="*/ 6299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245398 w 3005953"/>
                <a:gd name="connsiteY4" fmla="*/ 6299 h 3654851"/>
                <a:gd name="connsiteX0" fmla="*/ 2633843 w 3005953"/>
                <a:gd name="connsiteY0" fmla="*/ 15774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633843 w 3005953"/>
                <a:gd name="connsiteY4" fmla="*/ 15774 h 3654851"/>
                <a:gd name="connsiteX0" fmla="*/ 2794905 w 3005953"/>
                <a:gd name="connsiteY0" fmla="*/ 25248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794905 w 3005953"/>
                <a:gd name="connsiteY4" fmla="*/ 25248 h 3654851"/>
                <a:gd name="connsiteX0" fmla="*/ 2757008 w 3005953"/>
                <a:gd name="connsiteY0" fmla="*/ 0 h 3658026"/>
                <a:gd name="connsiteX1" fmla="*/ 3005953 w 3005953"/>
                <a:gd name="connsiteY1" fmla="*/ 3175 h 3658026"/>
                <a:gd name="connsiteX2" fmla="*/ 279969 w 3005953"/>
                <a:gd name="connsiteY2" fmla="*/ 3658026 h 3658026"/>
                <a:gd name="connsiteX3" fmla="*/ 0 w 3005953"/>
                <a:gd name="connsiteY3" fmla="*/ 3653222 h 3658026"/>
                <a:gd name="connsiteX4" fmla="*/ 2757008 w 3005953"/>
                <a:gd name="connsiteY4" fmla="*/ 0 h 3658026"/>
                <a:gd name="connsiteX0" fmla="*/ 2757008 w 2885910"/>
                <a:gd name="connsiteY0" fmla="*/ 0 h 3658026"/>
                <a:gd name="connsiteX1" fmla="*/ 2885910 w 2885910"/>
                <a:gd name="connsiteY1" fmla="*/ 3176 h 3658026"/>
                <a:gd name="connsiteX2" fmla="*/ 279969 w 2885910"/>
                <a:gd name="connsiteY2" fmla="*/ 3658026 h 3658026"/>
                <a:gd name="connsiteX3" fmla="*/ 0 w 2885910"/>
                <a:gd name="connsiteY3" fmla="*/ 3653222 h 3658026"/>
                <a:gd name="connsiteX4" fmla="*/ 2757008 w 2885910"/>
                <a:gd name="connsiteY4" fmla="*/ 0 h 3658026"/>
                <a:gd name="connsiteX0" fmla="*/ 2757008 w 2885910"/>
                <a:gd name="connsiteY0" fmla="*/ 0 h 3658026"/>
                <a:gd name="connsiteX1" fmla="*/ 2885910 w 2885910"/>
                <a:gd name="connsiteY1" fmla="*/ 3176 h 3658026"/>
                <a:gd name="connsiteX2" fmla="*/ 159924 w 2885910"/>
                <a:gd name="connsiteY2" fmla="*/ 3658026 h 3658026"/>
                <a:gd name="connsiteX3" fmla="*/ 0 w 2885910"/>
                <a:gd name="connsiteY3" fmla="*/ 3653222 h 3658026"/>
                <a:gd name="connsiteX4" fmla="*/ 2757008 w 2885910"/>
                <a:gd name="connsiteY4" fmla="*/ 0 h 36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5910" h="3658026">
                  <a:moveTo>
                    <a:pt x="2757008" y="0"/>
                  </a:moveTo>
                  <a:lnTo>
                    <a:pt x="2885910" y="3176"/>
                  </a:lnTo>
                  <a:lnTo>
                    <a:pt x="159924" y="3658026"/>
                  </a:lnTo>
                  <a:lnTo>
                    <a:pt x="0" y="3653222"/>
                  </a:lnTo>
                  <a:lnTo>
                    <a:pt x="2757008" y="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3" name="Текст 4">
            <a:extLst>
              <a:ext uri="{FF2B5EF4-FFF2-40B4-BE49-F238E27FC236}">
                <a16:creationId xmlns:a16="http://schemas.microsoft.com/office/drawing/2014/main" id="{22A2FBF0-7CD7-FC56-64D2-B57CD2DFBD7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57863" y="2464006"/>
            <a:ext cx="1538591" cy="1312483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 typeface="Wingdings" panose="05000000000000000000" pitchFamily="2" charset="2"/>
              <a:buNone/>
              <a:defRPr sz="1050" b="0" i="0" spc="100" baseline="0">
                <a:latin typeface="FSRAILWAY Book" panose="020B0503040504020204" pitchFamily="34" charset="0"/>
              </a:defRPr>
            </a:lvl1pPr>
          </a:lstStyle>
          <a:p>
            <a:pPr lvl="0"/>
            <a:r>
              <a:rPr lang="ru-RU" dirty="0"/>
              <a:t>Короткое дополнение</a:t>
            </a:r>
          </a:p>
        </p:txBody>
      </p:sp>
      <p:sp>
        <p:nvSpPr>
          <p:cNvPr id="68" name="Текст 4">
            <a:extLst>
              <a:ext uri="{FF2B5EF4-FFF2-40B4-BE49-F238E27FC236}">
                <a16:creationId xmlns:a16="http://schemas.microsoft.com/office/drawing/2014/main" id="{63C0FAAE-9EC9-3601-0C48-D5AD3699E30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57409" y="2078338"/>
            <a:ext cx="1538591" cy="294316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ССЫЛКА НА МЕДИАРЕСУРС</a:t>
            </a:r>
          </a:p>
        </p:txBody>
      </p:sp>
      <p:sp>
        <p:nvSpPr>
          <p:cNvPr id="24" name="Текст 8">
            <a:extLst>
              <a:ext uri="{FF2B5EF4-FFF2-40B4-BE49-F238E27FC236}">
                <a16:creationId xmlns:a16="http://schemas.microsoft.com/office/drawing/2014/main" id="{BBEC6AF5-8897-1130-CDE9-2A7632899D4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66774" y="5799564"/>
            <a:ext cx="7821614" cy="55136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400" b="0" i="0" kern="1200" dirty="0" smtClean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Примечание</a:t>
            </a:r>
          </a:p>
        </p:txBody>
      </p:sp>
      <p:sp>
        <p:nvSpPr>
          <p:cNvPr id="25" name="Рисунок 3">
            <a:extLst>
              <a:ext uri="{FF2B5EF4-FFF2-40B4-BE49-F238E27FC236}">
                <a16:creationId xmlns:a16="http://schemas.microsoft.com/office/drawing/2014/main" id="{96188E32-A082-2938-4A5E-EC2FDE088C7A}"/>
              </a:ext>
            </a:extLst>
          </p:cNvPr>
          <p:cNvSpPr>
            <a:spLocks noGrp="1" noChangeAspect="1"/>
          </p:cNvSpPr>
          <p:nvPr>
            <p:ph type="pic" sz="quarter" idx="37" hasCustomPrompt="1"/>
          </p:nvPr>
        </p:nvSpPr>
        <p:spPr>
          <a:xfrm>
            <a:off x="839788" y="2089376"/>
            <a:ext cx="3642154" cy="2604544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  <a:br>
              <a:rPr lang="ru-RU" dirty="0"/>
            </a:br>
            <a:r>
              <a:rPr lang="ru-RU" dirty="0"/>
              <a:t>С ВИДЕОРОЛИКА</a:t>
            </a:r>
          </a:p>
        </p:txBody>
      </p:sp>
      <p:sp>
        <p:nvSpPr>
          <p:cNvPr id="26" name="Рисунок 3">
            <a:extLst>
              <a:ext uri="{FF2B5EF4-FFF2-40B4-BE49-F238E27FC236}">
                <a16:creationId xmlns:a16="http://schemas.microsoft.com/office/drawing/2014/main" id="{DB796026-C528-4F7B-4440-2C185822C4E5}"/>
              </a:ext>
            </a:extLst>
          </p:cNvPr>
          <p:cNvSpPr>
            <a:spLocks noGrp="1" noChangeAspect="1"/>
          </p:cNvSpPr>
          <p:nvPr>
            <p:ph type="pic" sz="quarter" idx="38" hasCustomPrompt="1"/>
          </p:nvPr>
        </p:nvSpPr>
        <p:spPr>
          <a:xfrm>
            <a:off x="839788" y="4729667"/>
            <a:ext cx="1183047" cy="704405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9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  <a:br>
              <a:rPr lang="ru-RU" dirty="0"/>
            </a:br>
            <a:r>
              <a:rPr lang="ru-RU" dirty="0"/>
              <a:t>С ВИДЕОРОЛИКА</a:t>
            </a:r>
          </a:p>
        </p:txBody>
      </p:sp>
      <p:sp>
        <p:nvSpPr>
          <p:cNvPr id="27" name="Рисунок 3">
            <a:extLst>
              <a:ext uri="{FF2B5EF4-FFF2-40B4-BE49-F238E27FC236}">
                <a16:creationId xmlns:a16="http://schemas.microsoft.com/office/drawing/2014/main" id="{E561E786-978E-6715-A109-1765F1D684A0}"/>
              </a:ext>
            </a:extLst>
          </p:cNvPr>
          <p:cNvSpPr>
            <a:spLocks noGrp="1" noChangeAspect="1"/>
          </p:cNvSpPr>
          <p:nvPr>
            <p:ph type="pic" sz="quarter" idx="39" hasCustomPrompt="1"/>
          </p:nvPr>
        </p:nvSpPr>
        <p:spPr>
          <a:xfrm>
            <a:off x="2069341" y="4729667"/>
            <a:ext cx="1183047" cy="704405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9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  <a:br>
              <a:rPr lang="ru-RU" dirty="0"/>
            </a:br>
            <a:r>
              <a:rPr lang="ru-RU" dirty="0"/>
              <a:t>С ВИДЕОРОЛИКА</a:t>
            </a:r>
          </a:p>
        </p:txBody>
      </p:sp>
      <p:sp>
        <p:nvSpPr>
          <p:cNvPr id="28" name="Рисунок 3">
            <a:extLst>
              <a:ext uri="{FF2B5EF4-FFF2-40B4-BE49-F238E27FC236}">
                <a16:creationId xmlns:a16="http://schemas.microsoft.com/office/drawing/2014/main" id="{667E758A-F6B3-ECBF-CFFD-87513E2718B5}"/>
              </a:ext>
            </a:extLst>
          </p:cNvPr>
          <p:cNvSpPr>
            <a:spLocks noGrp="1" noChangeAspect="1"/>
          </p:cNvSpPr>
          <p:nvPr>
            <p:ph type="pic" sz="quarter" idx="40" hasCustomPrompt="1"/>
          </p:nvPr>
        </p:nvSpPr>
        <p:spPr>
          <a:xfrm>
            <a:off x="3298895" y="4729667"/>
            <a:ext cx="1183047" cy="704405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9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  <a:br>
              <a:rPr lang="ru-RU" dirty="0"/>
            </a:br>
            <a:r>
              <a:rPr lang="ru-RU" dirty="0"/>
              <a:t>С ВИДЕОРОЛИКА</a:t>
            </a:r>
          </a:p>
        </p:txBody>
      </p:sp>
      <p:sp>
        <p:nvSpPr>
          <p:cNvPr id="36" name="Заголовок 7">
            <a:extLst>
              <a:ext uri="{FF2B5EF4-FFF2-40B4-BE49-F238E27FC236}">
                <a16:creationId xmlns:a16="http://schemas.microsoft.com/office/drawing/2014/main" id="{6FBC5D47-B8B3-5EE3-62EA-2B066B555B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6"/>
            <a:ext cx="10980251" cy="1110384"/>
          </a:xfrm>
        </p:spPr>
        <p:txBody>
          <a:bodyPr anchor="t">
            <a:normAutofit/>
          </a:bodyPr>
          <a:lstStyle>
            <a:lvl1pPr>
              <a:defRPr lang="ru-RU" sz="32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ПРОПИСНЫЕ БУКВЫ</a:t>
            </a:r>
          </a:p>
        </p:txBody>
      </p:sp>
      <p:sp>
        <p:nvSpPr>
          <p:cNvPr id="37" name="Текст 4">
            <a:extLst>
              <a:ext uri="{FF2B5EF4-FFF2-40B4-BE49-F238E27FC236}">
                <a16:creationId xmlns:a16="http://schemas.microsoft.com/office/drawing/2014/main" id="{B823F612-20A7-B1FB-A315-A5DCEEE4556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64320" y="1615462"/>
            <a:ext cx="3495718" cy="475276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ЗАГОЛОВОК ВИДЕОРОЛИКА</a:t>
            </a:r>
          </a:p>
        </p:txBody>
      </p:sp>
      <p:sp>
        <p:nvSpPr>
          <p:cNvPr id="2" name="Текст 4">
            <a:extLst>
              <a:ext uri="{FF2B5EF4-FFF2-40B4-BE49-F238E27FC236}">
                <a16:creationId xmlns:a16="http://schemas.microsoft.com/office/drawing/2014/main" id="{F2169715-D20F-3470-4F3C-687EF1B6DC6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144017" y="2464006"/>
            <a:ext cx="1605072" cy="1312483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 typeface="Wingdings" panose="05000000000000000000" pitchFamily="2" charset="2"/>
              <a:buNone/>
              <a:defRPr sz="1050" b="0" i="0" spc="100" baseline="0">
                <a:latin typeface="FSRAILWAY Book" panose="020B0503040504020204" pitchFamily="34" charset="0"/>
              </a:defRPr>
            </a:lvl1pPr>
          </a:lstStyle>
          <a:p>
            <a:pPr lvl="0"/>
            <a:r>
              <a:rPr lang="ru-RU" dirty="0"/>
              <a:t>Короткое дополнение</a:t>
            </a:r>
          </a:p>
        </p:txBody>
      </p:sp>
      <p:sp>
        <p:nvSpPr>
          <p:cNvPr id="3" name="Текст 4">
            <a:extLst>
              <a:ext uri="{FF2B5EF4-FFF2-40B4-BE49-F238E27FC236}">
                <a16:creationId xmlns:a16="http://schemas.microsoft.com/office/drawing/2014/main" id="{4BD900D8-815C-F0BD-36EC-8B102A4911C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0143563" y="2078338"/>
            <a:ext cx="1605072" cy="294316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ССЫЛКА НА МЕДИАРЕСУРС</a:t>
            </a:r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id="{8DD78651-F768-A8E6-7687-F937B61D4CBC}"/>
              </a:ext>
            </a:extLst>
          </p:cNvPr>
          <p:cNvSpPr>
            <a:spLocks noGrp="1" noChangeAspect="1"/>
          </p:cNvSpPr>
          <p:nvPr>
            <p:ph type="pic" sz="quarter" idx="44" hasCustomPrompt="1"/>
          </p:nvPr>
        </p:nvSpPr>
        <p:spPr>
          <a:xfrm>
            <a:off x="6425941" y="2089376"/>
            <a:ext cx="3642154" cy="2604544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  <a:br>
              <a:rPr lang="ru-RU" dirty="0"/>
            </a:br>
            <a:r>
              <a:rPr lang="ru-RU" dirty="0"/>
              <a:t>С ВИДЕОРОЛИКА</a:t>
            </a:r>
          </a:p>
        </p:txBody>
      </p:sp>
      <p:sp>
        <p:nvSpPr>
          <p:cNvPr id="5" name="Рисунок 3">
            <a:extLst>
              <a:ext uri="{FF2B5EF4-FFF2-40B4-BE49-F238E27FC236}">
                <a16:creationId xmlns:a16="http://schemas.microsoft.com/office/drawing/2014/main" id="{2469CDAA-C846-811B-4AFF-A47505958B38}"/>
              </a:ext>
            </a:extLst>
          </p:cNvPr>
          <p:cNvSpPr>
            <a:spLocks noGrp="1" noChangeAspect="1"/>
          </p:cNvSpPr>
          <p:nvPr>
            <p:ph type="pic" sz="quarter" idx="45" hasCustomPrompt="1"/>
          </p:nvPr>
        </p:nvSpPr>
        <p:spPr>
          <a:xfrm>
            <a:off x="6425941" y="4729667"/>
            <a:ext cx="1183047" cy="704405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9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  <a:br>
              <a:rPr lang="ru-RU" dirty="0"/>
            </a:br>
            <a:r>
              <a:rPr lang="ru-RU" dirty="0"/>
              <a:t>С ВИДЕОРОЛИКА</a:t>
            </a:r>
          </a:p>
        </p:txBody>
      </p:sp>
      <p:sp>
        <p:nvSpPr>
          <p:cNvPr id="6" name="Рисунок 3">
            <a:extLst>
              <a:ext uri="{FF2B5EF4-FFF2-40B4-BE49-F238E27FC236}">
                <a16:creationId xmlns:a16="http://schemas.microsoft.com/office/drawing/2014/main" id="{9A8D32AE-BF0F-9640-3C22-B80E9926D665}"/>
              </a:ext>
            </a:extLst>
          </p:cNvPr>
          <p:cNvSpPr>
            <a:spLocks noGrp="1" noChangeAspect="1"/>
          </p:cNvSpPr>
          <p:nvPr>
            <p:ph type="pic" sz="quarter" idx="46" hasCustomPrompt="1"/>
          </p:nvPr>
        </p:nvSpPr>
        <p:spPr>
          <a:xfrm>
            <a:off x="7655494" y="4729667"/>
            <a:ext cx="1183047" cy="704405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9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  <a:br>
              <a:rPr lang="ru-RU" dirty="0"/>
            </a:br>
            <a:r>
              <a:rPr lang="ru-RU" dirty="0"/>
              <a:t>С ВИДЕОРОЛИКА</a:t>
            </a:r>
          </a:p>
        </p:txBody>
      </p:sp>
      <p:sp>
        <p:nvSpPr>
          <p:cNvPr id="7" name="Рисунок 3">
            <a:extLst>
              <a:ext uri="{FF2B5EF4-FFF2-40B4-BE49-F238E27FC236}">
                <a16:creationId xmlns:a16="http://schemas.microsoft.com/office/drawing/2014/main" id="{FA3F9EC4-C812-7415-18B6-6693776C4EB7}"/>
              </a:ext>
            </a:extLst>
          </p:cNvPr>
          <p:cNvSpPr>
            <a:spLocks noGrp="1" noChangeAspect="1"/>
          </p:cNvSpPr>
          <p:nvPr>
            <p:ph type="pic" sz="quarter" idx="47" hasCustomPrompt="1"/>
          </p:nvPr>
        </p:nvSpPr>
        <p:spPr>
          <a:xfrm>
            <a:off x="8885048" y="4729667"/>
            <a:ext cx="1183047" cy="704405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900" u="none" kern="1200" dirty="0">
                <a:solidFill>
                  <a:schemeClr val="tx1"/>
                </a:solidFill>
                <a:highlight>
                  <a:srgbClr val="E5E5E5"/>
                </a:highlight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r>
              <a:rPr lang="ru-RU" dirty="0"/>
              <a:t>ВСТАВЬТЕ</a:t>
            </a:r>
            <a:br>
              <a:rPr lang="ru-RU" dirty="0"/>
            </a:br>
            <a:r>
              <a:rPr lang="ru-RU" dirty="0"/>
              <a:t>ИЗОБРАЖЕНИЕ</a:t>
            </a:r>
            <a:br>
              <a:rPr lang="ru-RU" dirty="0"/>
            </a:br>
            <a:r>
              <a:rPr lang="ru-RU" dirty="0"/>
              <a:t>С ВИДЕОРОЛИКА</a:t>
            </a:r>
          </a:p>
        </p:txBody>
      </p:sp>
      <p:sp>
        <p:nvSpPr>
          <p:cNvPr id="8" name="Текст 4">
            <a:extLst>
              <a:ext uri="{FF2B5EF4-FFF2-40B4-BE49-F238E27FC236}">
                <a16:creationId xmlns:a16="http://schemas.microsoft.com/office/drawing/2014/main" id="{42CE13B8-EE77-4CBD-944C-352E56526B8B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350473" y="1615462"/>
            <a:ext cx="3495718" cy="475276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="0" i="0" spc="100" baseline="0">
                <a:latin typeface="RussianRail G Pro Medium" panose="02000603040000020004" pitchFamily="2" charset="-52"/>
              </a:defRPr>
            </a:lvl1pPr>
          </a:lstStyle>
          <a:p>
            <a:pPr lvl="0"/>
            <a:r>
              <a:rPr lang="ru-RU" dirty="0"/>
              <a:t>ЗАГОЛОВОК ВИДЕОРОЛИКА</a:t>
            </a:r>
          </a:p>
        </p:txBody>
      </p:sp>
    </p:spTree>
    <p:extLst>
      <p:ext uri="{BB962C8B-B14F-4D97-AF65-F5344CB8AC3E}">
        <p14:creationId xmlns:p14="http://schemas.microsoft.com/office/powerpoint/2010/main" val="1736098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29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51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1317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ыч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27C95A8-98BA-A0AA-0D0A-556CD40EF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836" y="2413001"/>
            <a:ext cx="10548451" cy="3571874"/>
          </a:xfrm>
        </p:spPr>
        <p:txBody>
          <a:bodyPr>
            <a:normAutofit/>
          </a:bodyPr>
          <a:lstStyle>
            <a:lvl1pPr marL="0" indent="0">
              <a:buNone/>
              <a:defRPr sz="1400" b="0" i="0" spc="0" baseline="0">
                <a:solidFill>
                  <a:schemeClr val="tx1"/>
                </a:solidFill>
                <a:latin typeface="FSRAILWAY Book" panose="020B0503040504020204" pitchFamily="34" charset="0"/>
              </a:defRPr>
            </a:lvl1pPr>
            <a:lvl2pPr>
              <a:defRPr b="0" i="0">
                <a:latin typeface="FSRAILWAY Book" panose="020B0503040504020204" pitchFamily="34" charset="0"/>
              </a:defRPr>
            </a:lvl2pPr>
            <a:lvl3pPr>
              <a:defRPr b="0" i="0">
                <a:latin typeface="FSRAILWAY Book" panose="020B0503040504020204" pitchFamily="34" charset="0"/>
              </a:defRPr>
            </a:lvl3pPr>
            <a:lvl4pPr>
              <a:defRPr b="0" i="0">
                <a:latin typeface="FSRAILWAY Book" panose="020B0503040504020204" pitchFamily="34" charset="0"/>
              </a:defRPr>
            </a:lvl4pPr>
            <a:lvl5pPr>
              <a:defRPr b="0" i="0">
                <a:latin typeface="FSRAILWAY Book" panose="020B0503040504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4A905702-EA6D-C4D1-FA25-88ADE31D55FE}"/>
              </a:ext>
            </a:extLst>
          </p:cNvPr>
          <p:cNvGrpSpPr/>
          <p:nvPr userDrawn="1"/>
        </p:nvGrpSpPr>
        <p:grpSpPr>
          <a:xfrm>
            <a:off x="9249621" y="4480109"/>
            <a:ext cx="2503213" cy="1936566"/>
            <a:chOff x="704576" y="4524928"/>
            <a:chExt cx="2503213" cy="1936566"/>
          </a:xfrm>
          <a:solidFill>
            <a:schemeClr val="bg1">
              <a:lumMod val="85000"/>
            </a:schemeClr>
          </a:solidFill>
        </p:grpSpPr>
        <p:sp>
          <p:nvSpPr>
            <p:cNvPr id="16" name="Прямоугольник 2">
              <a:extLst>
                <a:ext uri="{FF2B5EF4-FFF2-40B4-BE49-F238E27FC236}">
                  <a16:creationId xmlns:a16="http://schemas.microsoft.com/office/drawing/2014/main" id="{09B901F4-1E4C-DAE6-8553-15F83E4E5D34}"/>
                </a:ext>
              </a:extLst>
            </p:cNvPr>
            <p:cNvSpPr/>
            <p:nvPr/>
          </p:nvSpPr>
          <p:spPr>
            <a:xfrm>
              <a:off x="704576" y="4902384"/>
              <a:ext cx="1196363" cy="1129083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585" h="3659521">
                  <a:moveTo>
                    <a:pt x="2728586" y="6299"/>
                  </a:moveTo>
                  <a:lnTo>
                    <a:pt x="3877585" y="0"/>
                  </a:lnTo>
                  <a:lnTo>
                    <a:pt x="1123178" y="3654851"/>
                  </a:lnTo>
                  <a:lnTo>
                    <a:pt x="0" y="3659521"/>
                  </a:lnTo>
                  <a:lnTo>
                    <a:pt x="2728586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2">
              <a:extLst>
                <a:ext uri="{FF2B5EF4-FFF2-40B4-BE49-F238E27FC236}">
                  <a16:creationId xmlns:a16="http://schemas.microsoft.com/office/drawing/2014/main" id="{C45BAEC4-C2CB-6084-EDB2-DC9FA7BA95FA}"/>
                </a:ext>
              </a:extLst>
            </p:cNvPr>
            <p:cNvSpPr/>
            <p:nvPr/>
          </p:nvSpPr>
          <p:spPr>
            <a:xfrm>
              <a:off x="836438" y="4524928"/>
              <a:ext cx="761193" cy="757240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626" h="3659521">
                  <a:moveTo>
                    <a:pt x="2747535" y="6299"/>
                  </a:moveTo>
                  <a:lnTo>
                    <a:pt x="3678626" y="0"/>
                  </a:lnTo>
                  <a:lnTo>
                    <a:pt x="952642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2">
              <a:extLst>
                <a:ext uri="{FF2B5EF4-FFF2-40B4-BE49-F238E27FC236}">
                  <a16:creationId xmlns:a16="http://schemas.microsoft.com/office/drawing/2014/main" id="{5129BE5B-040E-F018-D674-4AC61354A81E}"/>
                </a:ext>
              </a:extLst>
            </p:cNvPr>
            <p:cNvSpPr/>
            <p:nvPr/>
          </p:nvSpPr>
          <p:spPr>
            <a:xfrm>
              <a:off x="1129149" y="5900630"/>
              <a:ext cx="704655" cy="56086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747535 w 2747536"/>
                <a:gd name="connsiteY0" fmla="*/ 0 h 3653222"/>
                <a:gd name="connsiteX1" fmla="*/ 1571399 w 2747536"/>
                <a:gd name="connsiteY1" fmla="*/ 2477526 h 3653222"/>
                <a:gd name="connsiteX2" fmla="*/ 782106 w 2747536"/>
                <a:gd name="connsiteY2" fmla="*/ 3648552 h 3653222"/>
                <a:gd name="connsiteX3" fmla="*/ 0 w 2747536"/>
                <a:gd name="connsiteY3" fmla="*/ 3653222 h 3653222"/>
                <a:gd name="connsiteX4" fmla="*/ 2747535 w 2747536"/>
                <a:gd name="connsiteY4" fmla="*/ 0 h 3653222"/>
                <a:gd name="connsiteX0" fmla="*/ 1245081 w 1571399"/>
                <a:gd name="connsiteY0" fmla="*/ 0 h 1178081"/>
                <a:gd name="connsiteX1" fmla="*/ 1571399 w 1571399"/>
                <a:gd name="connsiteY1" fmla="*/ 2385 h 1178081"/>
                <a:gd name="connsiteX2" fmla="*/ 782106 w 1571399"/>
                <a:gd name="connsiteY2" fmla="*/ 1173411 h 1178081"/>
                <a:gd name="connsiteX3" fmla="*/ 0 w 1571399"/>
                <a:gd name="connsiteY3" fmla="*/ 1178081 h 1178081"/>
                <a:gd name="connsiteX4" fmla="*/ 1245081 w 1571399"/>
                <a:gd name="connsiteY4" fmla="*/ 0 h 1178081"/>
                <a:gd name="connsiteX0" fmla="*/ 1149549 w 1571399"/>
                <a:gd name="connsiteY0" fmla="*/ 0 h 1516785"/>
                <a:gd name="connsiteX1" fmla="*/ 1571399 w 1571399"/>
                <a:gd name="connsiteY1" fmla="*/ 341089 h 1516785"/>
                <a:gd name="connsiteX2" fmla="*/ 782106 w 1571399"/>
                <a:gd name="connsiteY2" fmla="*/ 1512115 h 1516785"/>
                <a:gd name="connsiteX3" fmla="*/ 0 w 1571399"/>
                <a:gd name="connsiteY3" fmla="*/ 1516785 h 1516785"/>
                <a:gd name="connsiteX4" fmla="*/ 1149549 w 1571399"/>
                <a:gd name="connsiteY4" fmla="*/ 0 h 1516785"/>
                <a:gd name="connsiteX0" fmla="*/ 1149549 w 1901418"/>
                <a:gd name="connsiteY0" fmla="*/ 6299 h 1523084"/>
                <a:gd name="connsiteX1" fmla="*/ 1901418 w 1901418"/>
                <a:gd name="connsiteY1" fmla="*/ 0 h 1523084"/>
                <a:gd name="connsiteX2" fmla="*/ 782106 w 1901418"/>
                <a:gd name="connsiteY2" fmla="*/ 1518414 h 1523084"/>
                <a:gd name="connsiteX3" fmla="*/ 0 w 1901418"/>
                <a:gd name="connsiteY3" fmla="*/ 1523084 h 1523084"/>
                <a:gd name="connsiteX4" fmla="*/ 1149549 w 1901418"/>
                <a:gd name="connsiteY4" fmla="*/ 6299 h 1523084"/>
                <a:gd name="connsiteX0" fmla="*/ 1158234 w 1901418"/>
                <a:gd name="connsiteY0" fmla="*/ 0 h 1690479"/>
                <a:gd name="connsiteX1" fmla="*/ 1901418 w 1901418"/>
                <a:gd name="connsiteY1" fmla="*/ 167395 h 1690479"/>
                <a:gd name="connsiteX2" fmla="*/ 782106 w 1901418"/>
                <a:gd name="connsiteY2" fmla="*/ 1685809 h 1690479"/>
                <a:gd name="connsiteX3" fmla="*/ 0 w 1901418"/>
                <a:gd name="connsiteY3" fmla="*/ 1690479 h 1690479"/>
                <a:gd name="connsiteX4" fmla="*/ 1158234 w 1901418"/>
                <a:gd name="connsiteY4" fmla="*/ 0 h 1690479"/>
                <a:gd name="connsiteX0" fmla="*/ 1210342 w 1901418"/>
                <a:gd name="connsiteY0" fmla="*/ 214732 h 1523084"/>
                <a:gd name="connsiteX1" fmla="*/ 1901418 w 1901418"/>
                <a:gd name="connsiteY1" fmla="*/ 0 h 1523084"/>
                <a:gd name="connsiteX2" fmla="*/ 782106 w 1901418"/>
                <a:gd name="connsiteY2" fmla="*/ 1518414 h 1523084"/>
                <a:gd name="connsiteX3" fmla="*/ 0 w 1901418"/>
                <a:gd name="connsiteY3" fmla="*/ 1523084 h 1523084"/>
                <a:gd name="connsiteX4" fmla="*/ 1210342 w 1901418"/>
                <a:gd name="connsiteY4" fmla="*/ 214732 h 1523084"/>
                <a:gd name="connsiteX0" fmla="*/ 1149549 w 1901418"/>
                <a:gd name="connsiteY0" fmla="*/ 0 h 1542839"/>
                <a:gd name="connsiteX1" fmla="*/ 1901418 w 1901418"/>
                <a:gd name="connsiteY1" fmla="*/ 19755 h 1542839"/>
                <a:gd name="connsiteX2" fmla="*/ 782106 w 1901418"/>
                <a:gd name="connsiteY2" fmla="*/ 1538169 h 1542839"/>
                <a:gd name="connsiteX3" fmla="*/ 0 w 1901418"/>
                <a:gd name="connsiteY3" fmla="*/ 1542839 h 1542839"/>
                <a:gd name="connsiteX4" fmla="*/ 1149549 w 1901418"/>
                <a:gd name="connsiteY4" fmla="*/ 0 h 1542839"/>
                <a:gd name="connsiteX0" fmla="*/ 1149549 w 1901418"/>
                <a:gd name="connsiteY0" fmla="*/ 0 h 1542839"/>
                <a:gd name="connsiteX1" fmla="*/ 1901418 w 1901418"/>
                <a:gd name="connsiteY1" fmla="*/ 19755 h 1542839"/>
                <a:gd name="connsiteX2" fmla="*/ 782106 w 1901418"/>
                <a:gd name="connsiteY2" fmla="*/ 1538169 h 1542839"/>
                <a:gd name="connsiteX3" fmla="*/ 0 w 1901418"/>
                <a:gd name="connsiteY3" fmla="*/ 1542839 h 1542839"/>
                <a:gd name="connsiteX4" fmla="*/ 1149549 w 1901418"/>
                <a:gd name="connsiteY4" fmla="*/ 0 h 1542839"/>
                <a:gd name="connsiteX0" fmla="*/ 1149549 w 1910103"/>
                <a:gd name="connsiteY0" fmla="*/ 0 h 1542839"/>
                <a:gd name="connsiteX1" fmla="*/ 1910103 w 1910103"/>
                <a:gd name="connsiteY1" fmla="*/ 2385 h 1542839"/>
                <a:gd name="connsiteX2" fmla="*/ 782106 w 1910103"/>
                <a:gd name="connsiteY2" fmla="*/ 1538169 h 1542839"/>
                <a:gd name="connsiteX3" fmla="*/ 0 w 1910103"/>
                <a:gd name="connsiteY3" fmla="*/ 1542839 h 1542839"/>
                <a:gd name="connsiteX4" fmla="*/ 1149549 w 1910103"/>
                <a:gd name="connsiteY4" fmla="*/ 0 h 1542839"/>
                <a:gd name="connsiteX0" fmla="*/ 1149549 w 1927472"/>
                <a:gd name="connsiteY0" fmla="*/ 0 h 1542839"/>
                <a:gd name="connsiteX1" fmla="*/ 1927472 w 1927472"/>
                <a:gd name="connsiteY1" fmla="*/ 11070 h 1542839"/>
                <a:gd name="connsiteX2" fmla="*/ 782106 w 1927472"/>
                <a:gd name="connsiteY2" fmla="*/ 1538169 h 1542839"/>
                <a:gd name="connsiteX3" fmla="*/ 0 w 1927472"/>
                <a:gd name="connsiteY3" fmla="*/ 1542839 h 1542839"/>
                <a:gd name="connsiteX4" fmla="*/ 1149549 w 1927472"/>
                <a:gd name="connsiteY4" fmla="*/ 0 h 1542839"/>
                <a:gd name="connsiteX0" fmla="*/ 1219027 w 1927472"/>
                <a:gd name="connsiteY0" fmla="*/ 197363 h 1531769"/>
                <a:gd name="connsiteX1" fmla="*/ 1927472 w 1927472"/>
                <a:gd name="connsiteY1" fmla="*/ 0 h 1531769"/>
                <a:gd name="connsiteX2" fmla="*/ 782106 w 1927472"/>
                <a:gd name="connsiteY2" fmla="*/ 1527099 h 1531769"/>
                <a:gd name="connsiteX3" fmla="*/ 0 w 1927472"/>
                <a:gd name="connsiteY3" fmla="*/ 1531769 h 1531769"/>
                <a:gd name="connsiteX4" fmla="*/ 1219027 w 1927472"/>
                <a:gd name="connsiteY4" fmla="*/ 197363 h 1531769"/>
                <a:gd name="connsiteX0" fmla="*/ 1149549 w 1927472"/>
                <a:gd name="connsiteY0" fmla="*/ 0 h 1534154"/>
                <a:gd name="connsiteX1" fmla="*/ 1927472 w 1927472"/>
                <a:gd name="connsiteY1" fmla="*/ 2385 h 1534154"/>
                <a:gd name="connsiteX2" fmla="*/ 782106 w 1927472"/>
                <a:gd name="connsiteY2" fmla="*/ 1529484 h 1534154"/>
                <a:gd name="connsiteX3" fmla="*/ 0 w 1927472"/>
                <a:gd name="connsiteY3" fmla="*/ 1534154 h 1534154"/>
                <a:gd name="connsiteX4" fmla="*/ 1149549 w 1927472"/>
                <a:gd name="connsiteY4" fmla="*/ 0 h 153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7472" h="1534154">
                  <a:moveTo>
                    <a:pt x="1149549" y="0"/>
                  </a:moveTo>
                  <a:lnTo>
                    <a:pt x="1927472" y="2385"/>
                  </a:lnTo>
                  <a:lnTo>
                    <a:pt x="782106" y="1529484"/>
                  </a:lnTo>
                  <a:lnTo>
                    <a:pt x="0" y="1534154"/>
                  </a:lnTo>
                  <a:lnTo>
                    <a:pt x="114954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2">
              <a:extLst>
                <a:ext uri="{FF2B5EF4-FFF2-40B4-BE49-F238E27FC236}">
                  <a16:creationId xmlns:a16="http://schemas.microsoft.com/office/drawing/2014/main" id="{27D5FA13-12DC-EB84-0254-9BF4426324C6}"/>
                </a:ext>
              </a:extLst>
            </p:cNvPr>
            <p:cNvSpPr/>
            <p:nvPr/>
          </p:nvSpPr>
          <p:spPr>
            <a:xfrm>
              <a:off x="2589450" y="5282168"/>
              <a:ext cx="618339" cy="75247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103285 w 2863840"/>
                <a:gd name="connsiteY0" fmla="*/ 6299 h 3654851"/>
                <a:gd name="connsiteX1" fmla="*/ 2863840 w 2863840"/>
                <a:gd name="connsiteY1" fmla="*/ 0 h 3654851"/>
                <a:gd name="connsiteX2" fmla="*/ 137856 w 2863840"/>
                <a:gd name="connsiteY2" fmla="*/ 3654851 h 3654851"/>
                <a:gd name="connsiteX3" fmla="*/ 0 w 2863840"/>
                <a:gd name="connsiteY3" fmla="*/ 3536356 h 3654851"/>
                <a:gd name="connsiteX4" fmla="*/ 2103285 w 2863840"/>
                <a:gd name="connsiteY4" fmla="*/ 6299 h 3654851"/>
                <a:gd name="connsiteX0" fmla="*/ 2216976 w 2977531"/>
                <a:gd name="connsiteY0" fmla="*/ 6299 h 3654851"/>
                <a:gd name="connsiteX1" fmla="*/ 2977531 w 2977531"/>
                <a:gd name="connsiteY1" fmla="*/ 0 h 3654851"/>
                <a:gd name="connsiteX2" fmla="*/ 251547 w 2977531"/>
                <a:gd name="connsiteY2" fmla="*/ 3654851 h 3654851"/>
                <a:gd name="connsiteX3" fmla="*/ 0 w 2977531"/>
                <a:gd name="connsiteY3" fmla="*/ 3631098 h 3654851"/>
                <a:gd name="connsiteX4" fmla="*/ 2216976 w 2977531"/>
                <a:gd name="connsiteY4" fmla="*/ 6299 h 3654851"/>
                <a:gd name="connsiteX0" fmla="*/ 2008542 w 2769097"/>
                <a:gd name="connsiteY0" fmla="*/ 6299 h 3654851"/>
                <a:gd name="connsiteX1" fmla="*/ 2769097 w 2769097"/>
                <a:gd name="connsiteY1" fmla="*/ 0 h 3654851"/>
                <a:gd name="connsiteX2" fmla="*/ 43113 w 2769097"/>
                <a:gd name="connsiteY2" fmla="*/ 3654851 h 3654851"/>
                <a:gd name="connsiteX3" fmla="*/ 0 w 2769097"/>
                <a:gd name="connsiteY3" fmla="*/ 3242654 h 3654851"/>
                <a:gd name="connsiteX4" fmla="*/ 2008542 w 2769097"/>
                <a:gd name="connsiteY4" fmla="*/ 6299 h 3654851"/>
                <a:gd name="connsiteX0" fmla="*/ 2245398 w 3005953"/>
                <a:gd name="connsiteY0" fmla="*/ 6299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245398 w 3005953"/>
                <a:gd name="connsiteY4" fmla="*/ 6299 h 3654851"/>
                <a:gd name="connsiteX0" fmla="*/ 2633843 w 3005953"/>
                <a:gd name="connsiteY0" fmla="*/ 15774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633843 w 3005953"/>
                <a:gd name="connsiteY4" fmla="*/ 15774 h 3654851"/>
                <a:gd name="connsiteX0" fmla="*/ 2794905 w 3005953"/>
                <a:gd name="connsiteY0" fmla="*/ 25248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794905 w 3005953"/>
                <a:gd name="connsiteY4" fmla="*/ 25248 h 3654851"/>
                <a:gd name="connsiteX0" fmla="*/ 2757008 w 3005953"/>
                <a:gd name="connsiteY0" fmla="*/ 0 h 3658026"/>
                <a:gd name="connsiteX1" fmla="*/ 3005953 w 3005953"/>
                <a:gd name="connsiteY1" fmla="*/ 3175 h 3658026"/>
                <a:gd name="connsiteX2" fmla="*/ 279969 w 3005953"/>
                <a:gd name="connsiteY2" fmla="*/ 3658026 h 3658026"/>
                <a:gd name="connsiteX3" fmla="*/ 0 w 3005953"/>
                <a:gd name="connsiteY3" fmla="*/ 3653222 h 3658026"/>
                <a:gd name="connsiteX4" fmla="*/ 2757008 w 3005953"/>
                <a:gd name="connsiteY4" fmla="*/ 0 h 36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5953" h="3658026">
                  <a:moveTo>
                    <a:pt x="2757008" y="0"/>
                  </a:moveTo>
                  <a:lnTo>
                    <a:pt x="3005953" y="3175"/>
                  </a:lnTo>
                  <a:lnTo>
                    <a:pt x="279969" y="3658026"/>
                  </a:lnTo>
                  <a:lnTo>
                    <a:pt x="0" y="3653222"/>
                  </a:lnTo>
                  <a:lnTo>
                    <a:pt x="275700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" name="Текст 4">
            <a:extLst>
              <a:ext uri="{FF2B5EF4-FFF2-40B4-BE49-F238E27FC236}">
                <a16:creationId xmlns:a16="http://schemas.microsoft.com/office/drawing/2014/main" id="{450EED4A-789C-6887-9DDB-43DB7656F5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8837" y="1675515"/>
            <a:ext cx="10548451" cy="532504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 b="0" i="0" spc="100" baseline="0">
                <a:latin typeface="RussianRail G Pro" panose="02000503040000020004" pitchFamily="2" charset="0"/>
              </a:defRPr>
            </a:lvl1pPr>
          </a:lstStyle>
          <a:p>
            <a:pPr lvl="0"/>
            <a:r>
              <a:rPr lang="ru-RU"/>
              <a:t>КОРОТКОЕ ДОПОЛНЕНИЕ</a:t>
            </a:r>
            <a:r>
              <a:rPr lang="en-US"/>
              <a:t> </a:t>
            </a:r>
            <a:r>
              <a:rPr lang="ru-RU"/>
              <a:t>К ЗАГОЛОВКУ</a:t>
            </a:r>
          </a:p>
        </p:txBody>
      </p:sp>
      <p:sp>
        <p:nvSpPr>
          <p:cNvPr id="2" name="Заголовок 7">
            <a:extLst>
              <a:ext uri="{FF2B5EF4-FFF2-40B4-BE49-F238E27FC236}">
                <a16:creationId xmlns:a16="http://schemas.microsoft.com/office/drawing/2014/main" id="{C47CCB7B-5CED-194F-BBB7-97A84071F8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10980251" cy="1031413"/>
          </a:xfrm>
        </p:spPr>
        <p:txBody>
          <a:bodyPr anchor="t">
            <a:normAutofit/>
          </a:bodyPr>
          <a:lstStyle>
            <a:lvl1pPr>
              <a:defRPr lang="ru-RU" sz="32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ПРОПИСНЫЕ БУКВЫ</a:t>
            </a:r>
          </a:p>
        </p:txBody>
      </p:sp>
    </p:spTree>
    <p:extLst>
      <p:ext uri="{BB962C8B-B14F-4D97-AF65-F5344CB8AC3E}">
        <p14:creationId xmlns:p14="http://schemas.microsoft.com/office/powerpoint/2010/main" val="26452761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формление чис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4">
            <a:extLst>
              <a:ext uri="{FF2B5EF4-FFF2-40B4-BE49-F238E27FC236}">
                <a16:creationId xmlns:a16="http://schemas.microsoft.com/office/drawing/2014/main" id="{1D02E064-6AEA-3123-7951-22BC993600D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39787" y="1508495"/>
            <a:ext cx="10307183" cy="402409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+mj-lt"/>
              <a:buNone/>
              <a:defRPr sz="1400" b="0" i="0" spc="100" baseline="0">
                <a:latin typeface="FSRAILWAY Book" panose="020B0503040504020204" pitchFamily="34" charset="0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8B22969B-8714-97EB-22E8-7932268DADA7}"/>
              </a:ext>
            </a:extLst>
          </p:cNvPr>
          <p:cNvGrpSpPr/>
          <p:nvPr userDrawn="1"/>
        </p:nvGrpSpPr>
        <p:grpSpPr>
          <a:xfrm>
            <a:off x="-2577" y="5645222"/>
            <a:ext cx="10454677" cy="782133"/>
            <a:chOff x="-2326637" y="441324"/>
            <a:chExt cx="13054060" cy="976597"/>
          </a:xfrm>
          <a:solidFill>
            <a:srgbClr val="E5E5E5"/>
          </a:solidFill>
        </p:grpSpPr>
        <p:sp>
          <p:nvSpPr>
            <p:cNvPr id="15" name="Прямоугольник 2">
              <a:extLst>
                <a:ext uri="{FF2B5EF4-FFF2-40B4-BE49-F238E27FC236}">
                  <a16:creationId xmlns:a16="http://schemas.microsoft.com/office/drawing/2014/main" id="{1DECC960-4A9F-5ADB-CEF3-07630CCEA5AB}"/>
                </a:ext>
              </a:extLst>
            </p:cNvPr>
            <p:cNvSpPr/>
            <p:nvPr/>
          </p:nvSpPr>
          <p:spPr>
            <a:xfrm>
              <a:off x="-2326637" y="442166"/>
              <a:ext cx="12179232" cy="975755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0 w 24015599"/>
                <a:gd name="connsiteY0" fmla="*/ 16467 h 3668995"/>
                <a:gd name="connsiteX1" fmla="*/ 24015599 w 24015599"/>
                <a:gd name="connsiteY1" fmla="*/ 0 h 3668995"/>
                <a:gd name="connsiteX2" fmla="*/ 21261193 w 24015599"/>
                <a:gd name="connsiteY2" fmla="*/ 3664326 h 3668995"/>
                <a:gd name="connsiteX3" fmla="*/ 13866058 w 24015599"/>
                <a:gd name="connsiteY3" fmla="*/ 3668995 h 3668995"/>
                <a:gd name="connsiteX4" fmla="*/ 0 w 24015599"/>
                <a:gd name="connsiteY4" fmla="*/ 16467 h 3668995"/>
                <a:gd name="connsiteX0" fmla="*/ 0 w 40984827"/>
                <a:gd name="connsiteY0" fmla="*/ 0 h 3672170"/>
                <a:gd name="connsiteX1" fmla="*/ 40984827 w 40984827"/>
                <a:gd name="connsiteY1" fmla="*/ 3175 h 3672170"/>
                <a:gd name="connsiteX2" fmla="*/ 38230421 w 40984827"/>
                <a:gd name="connsiteY2" fmla="*/ 3667501 h 3672170"/>
                <a:gd name="connsiteX3" fmla="*/ 30835286 w 40984827"/>
                <a:gd name="connsiteY3" fmla="*/ 3672170 h 3672170"/>
                <a:gd name="connsiteX4" fmla="*/ 0 w 40984827"/>
                <a:gd name="connsiteY4" fmla="*/ 0 h 3672170"/>
                <a:gd name="connsiteX0" fmla="*/ 0 w 40984827"/>
                <a:gd name="connsiteY0" fmla="*/ 0 h 3711451"/>
                <a:gd name="connsiteX1" fmla="*/ 40984827 w 40984827"/>
                <a:gd name="connsiteY1" fmla="*/ 3175 h 3711451"/>
                <a:gd name="connsiteX2" fmla="*/ 38230421 w 40984827"/>
                <a:gd name="connsiteY2" fmla="*/ 3667501 h 3711451"/>
                <a:gd name="connsiteX3" fmla="*/ 11136056 w 40984827"/>
                <a:gd name="connsiteY3" fmla="*/ 3711451 h 3711451"/>
                <a:gd name="connsiteX4" fmla="*/ 0 w 40984827"/>
                <a:gd name="connsiteY4" fmla="*/ 0 h 3711451"/>
                <a:gd name="connsiteX0" fmla="*/ 0 w 40984827"/>
                <a:gd name="connsiteY0" fmla="*/ 0 h 3667501"/>
                <a:gd name="connsiteX1" fmla="*/ 40984827 w 40984827"/>
                <a:gd name="connsiteY1" fmla="*/ 3175 h 3667501"/>
                <a:gd name="connsiteX2" fmla="*/ 38230421 w 40984827"/>
                <a:gd name="connsiteY2" fmla="*/ 3667501 h 3667501"/>
                <a:gd name="connsiteX3" fmla="*/ 6265258 w 40984827"/>
                <a:gd name="connsiteY3" fmla="*/ 2375910 h 3667501"/>
                <a:gd name="connsiteX4" fmla="*/ 0 w 40984827"/>
                <a:gd name="connsiteY4" fmla="*/ 0 h 3667501"/>
                <a:gd name="connsiteX0" fmla="*/ 0 w 40984827"/>
                <a:gd name="connsiteY0" fmla="*/ 0 h 3691812"/>
                <a:gd name="connsiteX1" fmla="*/ 40984827 w 40984827"/>
                <a:gd name="connsiteY1" fmla="*/ 3175 h 3691812"/>
                <a:gd name="connsiteX2" fmla="*/ 38230421 w 40984827"/>
                <a:gd name="connsiteY2" fmla="*/ 3667501 h 3691812"/>
                <a:gd name="connsiteX3" fmla="*/ 39281 w 40984827"/>
                <a:gd name="connsiteY3" fmla="*/ 3691812 h 3691812"/>
                <a:gd name="connsiteX4" fmla="*/ 0 w 40984827"/>
                <a:gd name="connsiteY4" fmla="*/ 0 h 3691812"/>
                <a:gd name="connsiteX0" fmla="*/ 5056167 w 46040994"/>
                <a:gd name="connsiteY0" fmla="*/ 0 h 3691812"/>
                <a:gd name="connsiteX1" fmla="*/ 46040994 w 46040994"/>
                <a:gd name="connsiteY1" fmla="*/ 3175 h 3691812"/>
                <a:gd name="connsiteX2" fmla="*/ 43286588 w 46040994"/>
                <a:gd name="connsiteY2" fmla="*/ 3667501 h 3691812"/>
                <a:gd name="connsiteX3" fmla="*/ 0 w 46040994"/>
                <a:gd name="connsiteY3" fmla="*/ 3691812 h 3691812"/>
                <a:gd name="connsiteX4" fmla="*/ 5056167 w 46040994"/>
                <a:gd name="connsiteY4" fmla="*/ 0 h 3691812"/>
                <a:gd name="connsiteX0" fmla="*/ 20665 w 46040994"/>
                <a:gd name="connsiteY0" fmla="*/ 11810 h 3688635"/>
                <a:gd name="connsiteX1" fmla="*/ 46040994 w 46040994"/>
                <a:gd name="connsiteY1" fmla="*/ -2 h 3688635"/>
                <a:gd name="connsiteX2" fmla="*/ 43286588 w 46040994"/>
                <a:gd name="connsiteY2" fmla="*/ 3664324 h 3688635"/>
                <a:gd name="connsiteX3" fmla="*/ 0 w 46040994"/>
                <a:gd name="connsiteY3" fmla="*/ 3688635 h 3688635"/>
                <a:gd name="connsiteX4" fmla="*/ 20665 w 46040994"/>
                <a:gd name="connsiteY4" fmla="*/ 11810 h 368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40994" h="3688635">
                  <a:moveTo>
                    <a:pt x="20665" y="11810"/>
                  </a:moveTo>
                  <a:lnTo>
                    <a:pt x="46040994" y="-2"/>
                  </a:lnTo>
                  <a:lnTo>
                    <a:pt x="43286588" y="3664324"/>
                  </a:lnTo>
                  <a:lnTo>
                    <a:pt x="0" y="3688635"/>
                  </a:lnTo>
                  <a:lnTo>
                    <a:pt x="20665" y="1181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2">
              <a:extLst>
                <a:ext uri="{FF2B5EF4-FFF2-40B4-BE49-F238E27FC236}">
                  <a16:creationId xmlns:a16="http://schemas.microsoft.com/office/drawing/2014/main" id="{C7A670F7-E1AC-A835-EBDD-EBD2E0F90D5A}"/>
                </a:ext>
              </a:extLst>
            </p:cNvPr>
            <p:cNvSpPr/>
            <p:nvPr userDrawn="1"/>
          </p:nvSpPr>
          <p:spPr>
            <a:xfrm>
              <a:off x="9620098" y="441744"/>
              <a:ext cx="512789" cy="483951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585" h="3659521">
                  <a:moveTo>
                    <a:pt x="2728586" y="6299"/>
                  </a:moveTo>
                  <a:lnTo>
                    <a:pt x="3877585" y="0"/>
                  </a:lnTo>
                  <a:lnTo>
                    <a:pt x="1123178" y="3654851"/>
                  </a:lnTo>
                  <a:lnTo>
                    <a:pt x="0" y="3659521"/>
                  </a:lnTo>
                  <a:lnTo>
                    <a:pt x="2728586" y="6299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2">
              <a:extLst>
                <a:ext uri="{FF2B5EF4-FFF2-40B4-BE49-F238E27FC236}">
                  <a16:creationId xmlns:a16="http://schemas.microsoft.com/office/drawing/2014/main" id="{F41597E1-593A-E1DA-96B3-01EC3E8BF588}"/>
                </a:ext>
              </a:extLst>
            </p:cNvPr>
            <p:cNvSpPr/>
            <p:nvPr userDrawn="1"/>
          </p:nvSpPr>
          <p:spPr>
            <a:xfrm>
              <a:off x="9895740" y="441744"/>
              <a:ext cx="486477" cy="483951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626" h="3659521">
                  <a:moveTo>
                    <a:pt x="2747535" y="6299"/>
                  </a:moveTo>
                  <a:lnTo>
                    <a:pt x="3678626" y="0"/>
                  </a:lnTo>
                  <a:lnTo>
                    <a:pt x="952642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2">
              <a:extLst>
                <a:ext uri="{FF2B5EF4-FFF2-40B4-BE49-F238E27FC236}">
                  <a16:creationId xmlns:a16="http://schemas.microsoft.com/office/drawing/2014/main" id="{2A534F16-E309-C82A-AE37-8C740C7A3672}"/>
                </a:ext>
              </a:extLst>
            </p:cNvPr>
            <p:cNvSpPr/>
            <p:nvPr userDrawn="1"/>
          </p:nvSpPr>
          <p:spPr>
            <a:xfrm>
              <a:off x="10146409" y="442578"/>
              <a:ext cx="425825" cy="485675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747535 w 3219987"/>
                <a:gd name="connsiteY0" fmla="*/ 0 h 3653222"/>
                <a:gd name="connsiteX1" fmla="*/ 3219987 w 3219987"/>
                <a:gd name="connsiteY1" fmla="*/ 17710 h 3653222"/>
                <a:gd name="connsiteX2" fmla="*/ 782106 w 3219987"/>
                <a:gd name="connsiteY2" fmla="*/ 3648552 h 3653222"/>
                <a:gd name="connsiteX3" fmla="*/ 0 w 3219987"/>
                <a:gd name="connsiteY3" fmla="*/ 3653222 h 3653222"/>
                <a:gd name="connsiteX4" fmla="*/ 2747535 w 3219987"/>
                <a:gd name="connsiteY4" fmla="*/ 0 h 3653222"/>
                <a:gd name="connsiteX0" fmla="*/ 2747535 w 3219987"/>
                <a:gd name="connsiteY0" fmla="*/ 0 h 3653222"/>
                <a:gd name="connsiteX1" fmla="*/ 3219987 w 3219987"/>
                <a:gd name="connsiteY1" fmla="*/ 17710 h 3653222"/>
                <a:gd name="connsiteX2" fmla="*/ 590037 w 3219987"/>
                <a:gd name="connsiteY2" fmla="*/ 3648549 h 3653222"/>
                <a:gd name="connsiteX3" fmla="*/ 0 w 3219987"/>
                <a:gd name="connsiteY3" fmla="*/ 3653222 h 3653222"/>
                <a:gd name="connsiteX4" fmla="*/ 2747535 w 3219987"/>
                <a:gd name="connsiteY4" fmla="*/ 0 h 3653222"/>
                <a:gd name="connsiteX0" fmla="*/ 2747535 w 3219987"/>
                <a:gd name="connsiteY0" fmla="*/ 0 h 3672557"/>
                <a:gd name="connsiteX1" fmla="*/ 3219987 w 3219987"/>
                <a:gd name="connsiteY1" fmla="*/ 17710 h 3672557"/>
                <a:gd name="connsiteX2" fmla="*/ 469994 w 3219987"/>
                <a:gd name="connsiteY2" fmla="*/ 3672557 h 3672557"/>
                <a:gd name="connsiteX3" fmla="*/ 0 w 3219987"/>
                <a:gd name="connsiteY3" fmla="*/ 3653222 h 3672557"/>
                <a:gd name="connsiteX4" fmla="*/ 2747535 w 3219987"/>
                <a:gd name="connsiteY4" fmla="*/ 0 h 367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9987" h="3672557">
                  <a:moveTo>
                    <a:pt x="2747535" y="0"/>
                  </a:moveTo>
                  <a:lnTo>
                    <a:pt x="3219987" y="17710"/>
                  </a:lnTo>
                  <a:lnTo>
                    <a:pt x="469994" y="3672557"/>
                  </a:lnTo>
                  <a:lnTo>
                    <a:pt x="0" y="3653222"/>
                  </a:lnTo>
                  <a:lnTo>
                    <a:pt x="2747535" y="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2">
              <a:extLst>
                <a:ext uri="{FF2B5EF4-FFF2-40B4-BE49-F238E27FC236}">
                  <a16:creationId xmlns:a16="http://schemas.microsoft.com/office/drawing/2014/main" id="{B7810BA0-667D-A78C-2CA3-B33CB74CFF11}"/>
                </a:ext>
              </a:extLst>
            </p:cNvPr>
            <p:cNvSpPr/>
            <p:nvPr userDrawn="1"/>
          </p:nvSpPr>
          <p:spPr>
            <a:xfrm>
              <a:off x="10345778" y="441324"/>
              <a:ext cx="381645" cy="483753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103285 w 2863840"/>
                <a:gd name="connsiteY0" fmla="*/ 6299 h 3654851"/>
                <a:gd name="connsiteX1" fmla="*/ 2863840 w 2863840"/>
                <a:gd name="connsiteY1" fmla="*/ 0 h 3654851"/>
                <a:gd name="connsiteX2" fmla="*/ 137856 w 2863840"/>
                <a:gd name="connsiteY2" fmla="*/ 3654851 h 3654851"/>
                <a:gd name="connsiteX3" fmla="*/ 0 w 2863840"/>
                <a:gd name="connsiteY3" fmla="*/ 3536356 h 3654851"/>
                <a:gd name="connsiteX4" fmla="*/ 2103285 w 2863840"/>
                <a:gd name="connsiteY4" fmla="*/ 6299 h 3654851"/>
                <a:gd name="connsiteX0" fmla="*/ 2216976 w 2977531"/>
                <a:gd name="connsiteY0" fmla="*/ 6299 h 3654851"/>
                <a:gd name="connsiteX1" fmla="*/ 2977531 w 2977531"/>
                <a:gd name="connsiteY1" fmla="*/ 0 h 3654851"/>
                <a:gd name="connsiteX2" fmla="*/ 251547 w 2977531"/>
                <a:gd name="connsiteY2" fmla="*/ 3654851 h 3654851"/>
                <a:gd name="connsiteX3" fmla="*/ 0 w 2977531"/>
                <a:gd name="connsiteY3" fmla="*/ 3631098 h 3654851"/>
                <a:gd name="connsiteX4" fmla="*/ 2216976 w 2977531"/>
                <a:gd name="connsiteY4" fmla="*/ 6299 h 3654851"/>
                <a:gd name="connsiteX0" fmla="*/ 2008542 w 2769097"/>
                <a:gd name="connsiteY0" fmla="*/ 6299 h 3654851"/>
                <a:gd name="connsiteX1" fmla="*/ 2769097 w 2769097"/>
                <a:gd name="connsiteY1" fmla="*/ 0 h 3654851"/>
                <a:gd name="connsiteX2" fmla="*/ 43113 w 2769097"/>
                <a:gd name="connsiteY2" fmla="*/ 3654851 h 3654851"/>
                <a:gd name="connsiteX3" fmla="*/ 0 w 2769097"/>
                <a:gd name="connsiteY3" fmla="*/ 3242654 h 3654851"/>
                <a:gd name="connsiteX4" fmla="*/ 2008542 w 2769097"/>
                <a:gd name="connsiteY4" fmla="*/ 6299 h 3654851"/>
                <a:gd name="connsiteX0" fmla="*/ 2245398 w 3005953"/>
                <a:gd name="connsiteY0" fmla="*/ 6299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245398 w 3005953"/>
                <a:gd name="connsiteY4" fmla="*/ 6299 h 3654851"/>
                <a:gd name="connsiteX0" fmla="*/ 2633843 w 3005953"/>
                <a:gd name="connsiteY0" fmla="*/ 15774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633843 w 3005953"/>
                <a:gd name="connsiteY4" fmla="*/ 15774 h 3654851"/>
                <a:gd name="connsiteX0" fmla="*/ 2794905 w 3005953"/>
                <a:gd name="connsiteY0" fmla="*/ 25248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794905 w 3005953"/>
                <a:gd name="connsiteY4" fmla="*/ 25248 h 3654851"/>
                <a:gd name="connsiteX0" fmla="*/ 2757008 w 3005953"/>
                <a:gd name="connsiteY0" fmla="*/ 0 h 3658026"/>
                <a:gd name="connsiteX1" fmla="*/ 3005953 w 3005953"/>
                <a:gd name="connsiteY1" fmla="*/ 3175 h 3658026"/>
                <a:gd name="connsiteX2" fmla="*/ 279969 w 3005953"/>
                <a:gd name="connsiteY2" fmla="*/ 3658026 h 3658026"/>
                <a:gd name="connsiteX3" fmla="*/ 0 w 3005953"/>
                <a:gd name="connsiteY3" fmla="*/ 3653222 h 3658026"/>
                <a:gd name="connsiteX4" fmla="*/ 2757008 w 3005953"/>
                <a:gd name="connsiteY4" fmla="*/ 0 h 3658026"/>
                <a:gd name="connsiteX0" fmla="*/ 2757008 w 2885910"/>
                <a:gd name="connsiteY0" fmla="*/ 0 h 3658026"/>
                <a:gd name="connsiteX1" fmla="*/ 2885910 w 2885910"/>
                <a:gd name="connsiteY1" fmla="*/ 3176 h 3658026"/>
                <a:gd name="connsiteX2" fmla="*/ 279969 w 2885910"/>
                <a:gd name="connsiteY2" fmla="*/ 3658026 h 3658026"/>
                <a:gd name="connsiteX3" fmla="*/ 0 w 2885910"/>
                <a:gd name="connsiteY3" fmla="*/ 3653222 h 3658026"/>
                <a:gd name="connsiteX4" fmla="*/ 2757008 w 2885910"/>
                <a:gd name="connsiteY4" fmla="*/ 0 h 3658026"/>
                <a:gd name="connsiteX0" fmla="*/ 2757008 w 2885910"/>
                <a:gd name="connsiteY0" fmla="*/ 0 h 3658026"/>
                <a:gd name="connsiteX1" fmla="*/ 2885910 w 2885910"/>
                <a:gd name="connsiteY1" fmla="*/ 3176 h 3658026"/>
                <a:gd name="connsiteX2" fmla="*/ 159924 w 2885910"/>
                <a:gd name="connsiteY2" fmla="*/ 3658026 h 3658026"/>
                <a:gd name="connsiteX3" fmla="*/ 0 w 2885910"/>
                <a:gd name="connsiteY3" fmla="*/ 3653222 h 3658026"/>
                <a:gd name="connsiteX4" fmla="*/ 2757008 w 2885910"/>
                <a:gd name="connsiteY4" fmla="*/ 0 h 36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5910" h="3658026">
                  <a:moveTo>
                    <a:pt x="2757008" y="0"/>
                  </a:moveTo>
                  <a:lnTo>
                    <a:pt x="2885910" y="3176"/>
                  </a:lnTo>
                  <a:lnTo>
                    <a:pt x="159924" y="3658026"/>
                  </a:lnTo>
                  <a:lnTo>
                    <a:pt x="0" y="3653222"/>
                  </a:lnTo>
                  <a:lnTo>
                    <a:pt x="2757008" y="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" name="Текст 8">
            <a:extLst>
              <a:ext uri="{FF2B5EF4-FFF2-40B4-BE49-F238E27FC236}">
                <a16:creationId xmlns:a16="http://schemas.microsoft.com/office/drawing/2014/main" id="{F1ED55EC-ACFD-BEBC-AD18-CB8CEBB966C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66774" y="5799564"/>
            <a:ext cx="7821614" cy="55136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400" b="0" i="0" kern="1200" dirty="0" smtClean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Примечание</a:t>
            </a:r>
          </a:p>
        </p:txBody>
      </p:sp>
      <p:sp>
        <p:nvSpPr>
          <p:cNvPr id="5" name="Заголовок 7">
            <a:extLst>
              <a:ext uri="{FF2B5EF4-FFF2-40B4-BE49-F238E27FC236}">
                <a16:creationId xmlns:a16="http://schemas.microsoft.com/office/drawing/2014/main" id="{E2483A3D-03A6-4F76-4131-15D2408F6E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5"/>
            <a:ext cx="10980251" cy="1031413"/>
          </a:xfrm>
        </p:spPr>
        <p:txBody>
          <a:bodyPr anchor="t">
            <a:normAutofit/>
          </a:bodyPr>
          <a:lstStyle>
            <a:lvl1pPr>
              <a:defRPr lang="ru-RU" sz="32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ПРОПИСНЫЕ БУКВЫ</a:t>
            </a:r>
          </a:p>
        </p:txBody>
      </p:sp>
    </p:spTree>
    <p:extLst>
      <p:ext uri="{BB962C8B-B14F-4D97-AF65-F5344CB8AC3E}">
        <p14:creationId xmlns:p14="http://schemas.microsoft.com/office/powerpoint/2010/main" val="30167731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1391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51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93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Набор ико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7">
            <a:extLst>
              <a:ext uri="{FF2B5EF4-FFF2-40B4-BE49-F238E27FC236}">
                <a16:creationId xmlns:a16="http://schemas.microsoft.com/office/drawing/2014/main" id="{19A521E3-6372-6A90-D6E8-6AC3BD08DC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2386731" y="3150321"/>
            <a:ext cx="6096002" cy="436709"/>
          </a:xfrm>
        </p:spPr>
        <p:txBody>
          <a:bodyPr>
            <a:normAutofit/>
          </a:bodyPr>
          <a:lstStyle>
            <a:lvl1pPr algn="r">
              <a:defRPr lang="ru-RU" sz="26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НАБОР ИКОНОК</a:t>
            </a:r>
          </a:p>
        </p:txBody>
      </p:sp>
    </p:spTree>
    <p:extLst>
      <p:ext uri="{BB962C8B-B14F-4D97-AF65-F5344CB8AC3E}">
        <p14:creationId xmlns:p14="http://schemas.microsoft.com/office/powerpoint/2010/main" val="1267053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(Общий) Титул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652A3713-1DE2-F5A8-0F79-EFDCF3DC72A8}"/>
              </a:ext>
            </a:extLst>
          </p:cNvPr>
          <p:cNvGrpSpPr/>
          <p:nvPr userDrawn="1"/>
        </p:nvGrpSpPr>
        <p:grpSpPr>
          <a:xfrm>
            <a:off x="0" y="1376362"/>
            <a:ext cx="12479070" cy="3672171"/>
            <a:chOff x="28575" y="1376362"/>
            <a:chExt cx="12479070" cy="3672171"/>
          </a:xfrm>
          <a:solidFill>
            <a:schemeClr val="bg1">
              <a:lumMod val="85000"/>
            </a:schemeClr>
          </a:solidFill>
        </p:grpSpPr>
        <p:sp>
          <p:nvSpPr>
            <p:cNvPr id="11" name="Прямоугольник 2">
              <a:extLst>
                <a:ext uri="{FF2B5EF4-FFF2-40B4-BE49-F238E27FC236}">
                  <a16:creationId xmlns:a16="http://schemas.microsoft.com/office/drawing/2014/main" id="{C8F80AAA-8A74-5FAF-C2B1-6723DDA245FD}"/>
                </a:ext>
              </a:extLst>
            </p:cNvPr>
            <p:cNvSpPr/>
            <p:nvPr userDrawn="1"/>
          </p:nvSpPr>
          <p:spPr>
            <a:xfrm>
              <a:off x="28575" y="1376363"/>
              <a:ext cx="10149541" cy="3672170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9541" h="3672170">
                  <a:moveTo>
                    <a:pt x="0" y="0"/>
                  </a:moveTo>
                  <a:lnTo>
                    <a:pt x="10149541" y="3175"/>
                  </a:lnTo>
                  <a:lnTo>
                    <a:pt x="7395135" y="3667501"/>
                  </a:lnTo>
                  <a:lnTo>
                    <a:pt x="0" y="367217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2" name="Прямоугольник 2">
              <a:extLst>
                <a:ext uri="{FF2B5EF4-FFF2-40B4-BE49-F238E27FC236}">
                  <a16:creationId xmlns:a16="http://schemas.microsoft.com/office/drawing/2014/main" id="{F2C24A5E-96AF-AD22-B446-B08F2D5FD9AB}"/>
                </a:ext>
              </a:extLst>
            </p:cNvPr>
            <p:cNvSpPr/>
            <p:nvPr userDrawn="1"/>
          </p:nvSpPr>
          <p:spPr>
            <a:xfrm>
              <a:off x="9588944" y="1377427"/>
              <a:ext cx="1299451" cy="122637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585" h="3659521">
                  <a:moveTo>
                    <a:pt x="2728586" y="6299"/>
                  </a:moveTo>
                  <a:lnTo>
                    <a:pt x="3877585" y="0"/>
                  </a:lnTo>
                  <a:lnTo>
                    <a:pt x="1123178" y="3654851"/>
                  </a:lnTo>
                  <a:lnTo>
                    <a:pt x="0" y="3659521"/>
                  </a:lnTo>
                  <a:lnTo>
                    <a:pt x="2728586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3" name="Прямоугольник 2">
              <a:extLst>
                <a:ext uri="{FF2B5EF4-FFF2-40B4-BE49-F238E27FC236}">
                  <a16:creationId xmlns:a16="http://schemas.microsoft.com/office/drawing/2014/main" id="{E5BB677D-8680-DDC8-96D4-94CF8DC9FAC1}"/>
                </a:ext>
              </a:extLst>
            </p:cNvPr>
            <p:cNvSpPr/>
            <p:nvPr userDrawn="1"/>
          </p:nvSpPr>
          <p:spPr>
            <a:xfrm>
              <a:off x="10287445" y="1377427"/>
              <a:ext cx="1232776" cy="122637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626" h="3659521">
                  <a:moveTo>
                    <a:pt x="2747535" y="6299"/>
                  </a:moveTo>
                  <a:lnTo>
                    <a:pt x="3678626" y="0"/>
                  </a:lnTo>
                  <a:lnTo>
                    <a:pt x="952642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4" name="Прямоугольник 2">
              <a:extLst>
                <a:ext uri="{FF2B5EF4-FFF2-40B4-BE49-F238E27FC236}">
                  <a16:creationId xmlns:a16="http://schemas.microsoft.com/office/drawing/2014/main" id="{944E8809-ABAF-574E-41B8-29348CF8A110}"/>
                </a:ext>
              </a:extLst>
            </p:cNvPr>
            <p:cNvSpPr/>
            <p:nvPr userDrawn="1"/>
          </p:nvSpPr>
          <p:spPr>
            <a:xfrm>
              <a:off x="10906570" y="1377427"/>
              <a:ext cx="1175626" cy="1226374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8090" h="3659521">
                  <a:moveTo>
                    <a:pt x="2747535" y="6299"/>
                  </a:moveTo>
                  <a:lnTo>
                    <a:pt x="3508090" y="0"/>
                  </a:lnTo>
                  <a:lnTo>
                    <a:pt x="782106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5" name="Прямоугольник 2">
              <a:extLst>
                <a:ext uri="{FF2B5EF4-FFF2-40B4-BE49-F238E27FC236}">
                  <a16:creationId xmlns:a16="http://schemas.microsoft.com/office/drawing/2014/main" id="{A77A7A27-FC04-AB82-5B7B-877BE650A89E}"/>
                </a:ext>
              </a:extLst>
            </p:cNvPr>
            <p:cNvSpPr/>
            <p:nvPr userDrawn="1"/>
          </p:nvSpPr>
          <p:spPr>
            <a:xfrm>
              <a:off x="11500294" y="1376362"/>
              <a:ext cx="1007351" cy="1225873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103285 w 2863840"/>
                <a:gd name="connsiteY0" fmla="*/ 6299 h 3654851"/>
                <a:gd name="connsiteX1" fmla="*/ 2863840 w 2863840"/>
                <a:gd name="connsiteY1" fmla="*/ 0 h 3654851"/>
                <a:gd name="connsiteX2" fmla="*/ 137856 w 2863840"/>
                <a:gd name="connsiteY2" fmla="*/ 3654851 h 3654851"/>
                <a:gd name="connsiteX3" fmla="*/ 0 w 2863840"/>
                <a:gd name="connsiteY3" fmla="*/ 3536356 h 3654851"/>
                <a:gd name="connsiteX4" fmla="*/ 2103285 w 2863840"/>
                <a:gd name="connsiteY4" fmla="*/ 6299 h 3654851"/>
                <a:gd name="connsiteX0" fmla="*/ 2216976 w 2977531"/>
                <a:gd name="connsiteY0" fmla="*/ 6299 h 3654851"/>
                <a:gd name="connsiteX1" fmla="*/ 2977531 w 2977531"/>
                <a:gd name="connsiteY1" fmla="*/ 0 h 3654851"/>
                <a:gd name="connsiteX2" fmla="*/ 251547 w 2977531"/>
                <a:gd name="connsiteY2" fmla="*/ 3654851 h 3654851"/>
                <a:gd name="connsiteX3" fmla="*/ 0 w 2977531"/>
                <a:gd name="connsiteY3" fmla="*/ 3631098 h 3654851"/>
                <a:gd name="connsiteX4" fmla="*/ 2216976 w 2977531"/>
                <a:gd name="connsiteY4" fmla="*/ 6299 h 3654851"/>
                <a:gd name="connsiteX0" fmla="*/ 2008542 w 2769097"/>
                <a:gd name="connsiteY0" fmla="*/ 6299 h 3654851"/>
                <a:gd name="connsiteX1" fmla="*/ 2769097 w 2769097"/>
                <a:gd name="connsiteY1" fmla="*/ 0 h 3654851"/>
                <a:gd name="connsiteX2" fmla="*/ 43113 w 2769097"/>
                <a:gd name="connsiteY2" fmla="*/ 3654851 h 3654851"/>
                <a:gd name="connsiteX3" fmla="*/ 0 w 2769097"/>
                <a:gd name="connsiteY3" fmla="*/ 3242654 h 3654851"/>
                <a:gd name="connsiteX4" fmla="*/ 2008542 w 2769097"/>
                <a:gd name="connsiteY4" fmla="*/ 6299 h 3654851"/>
                <a:gd name="connsiteX0" fmla="*/ 2245398 w 3005953"/>
                <a:gd name="connsiteY0" fmla="*/ 6299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245398 w 3005953"/>
                <a:gd name="connsiteY4" fmla="*/ 6299 h 3654851"/>
                <a:gd name="connsiteX0" fmla="*/ 2633843 w 3005953"/>
                <a:gd name="connsiteY0" fmla="*/ 15774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633843 w 3005953"/>
                <a:gd name="connsiteY4" fmla="*/ 15774 h 3654851"/>
                <a:gd name="connsiteX0" fmla="*/ 2794905 w 3005953"/>
                <a:gd name="connsiteY0" fmla="*/ 25248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794905 w 3005953"/>
                <a:gd name="connsiteY4" fmla="*/ 25248 h 3654851"/>
                <a:gd name="connsiteX0" fmla="*/ 2757008 w 3005953"/>
                <a:gd name="connsiteY0" fmla="*/ 0 h 3658026"/>
                <a:gd name="connsiteX1" fmla="*/ 3005953 w 3005953"/>
                <a:gd name="connsiteY1" fmla="*/ 3175 h 3658026"/>
                <a:gd name="connsiteX2" fmla="*/ 279969 w 3005953"/>
                <a:gd name="connsiteY2" fmla="*/ 3658026 h 3658026"/>
                <a:gd name="connsiteX3" fmla="*/ 0 w 3005953"/>
                <a:gd name="connsiteY3" fmla="*/ 3653222 h 3658026"/>
                <a:gd name="connsiteX4" fmla="*/ 2757008 w 3005953"/>
                <a:gd name="connsiteY4" fmla="*/ 0 h 36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5953" h="3658026">
                  <a:moveTo>
                    <a:pt x="2757008" y="0"/>
                  </a:moveTo>
                  <a:lnTo>
                    <a:pt x="3005953" y="3175"/>
                  </a:lnTo>
                  <a:lnTo>
                    <a:pt x="279969" y="3658026"/>
                  </a:lnTo>
                  <a:lnTo>
                    <a:pt x="0" y="3653222"/>
                  </a:lnTo>
                  <a:lnTo>
                    <a:pt x="275700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0A1C9D-1393-2829-F295-F35E4F037A5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1818288"/>
            <a:ext cx="7813675" cy="2785241"/>
          </a:xfrm>
        </p:spPr>
        <p:txBody>
          <a:bodyPr anchor="t">
            <a:normAutofit/>
          </a:bodyPr>
          <a:lstStyle>
            <a:lvl1pPr algn="l">
              <a:defRPr sz="4800">
                <a:solidFill>
                  <a:schemeClr val="tx1"/>
                </a:solidFill>
                <a:latin typeface="RussianRail G Pro" panose="02000503040000020004" pitchFamily="2" charset="0"/>
              </a:defRPr>
            </a:lvl1pPr>
          </a:lstStyle>
          <a:p>
            <a:r>
              <a:rPr lang="ru-RU" dirty="0"/>
              <a:t>/ ЗАГОЛОВОК ЗАГЛАВНЫМИ</a:t>
            </a:r>
            <a:br>
              <a:rPr lang="ru-RU" dirty="0"/>
            </a:br>
            <a:r>
              <a:rPr lang="ru-RU" dirty="0"/>
              <a:t>БУКВАМИ МАКСИМУМ</a:t>
            </a:r>
            <a:br>
              <a:rPr lang="ru-RU" dirty="0"/>
            </a:br>
            <a:r>
              <a:rPr lang="ru-RU" dirty="0"/>
              <a:t>4 СТРОКИ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63BDE24-C031-D378-717E-89E36F6EDC5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5277997"/>
            <a:ext cx="7813675" cy="706878"/>
          </a:xfrm>
        </p:spPr>
        <p:txBody>
          <a:bodyPr/>
          <a:lstStyle>
            <a:lvl1pPr marL="0" indent="0" algn="l">
              <a:buNone/>
              <a:defRPr sz="2400" b="0" i="0">
                <a:latin typeface="FSRAILWAY Book" panose="020B0503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D6DEBFD-6163-B06F-EF46-78A48860E3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5613" y="5461864"/>
            <a:ext cx="2403475" cy="523011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04593924-474A-9CFF-F598-7D5FD09A7A31}"/>
              </a:ext>
            </a:extLst>
          </p:cNvPr>
          <p:cNvGrpSpPr/>
          <p:nvPr userDrawn="1"/>
        </p:nvGrpSpPr>
        <p:grpSpPr>
          <a:xfrm>
            <a:off x="874713" y="551990"/>
            <a:ext cx="45719" cy="272382"/>
            <a:chOff x="1046163" y="441325"/>
            <a:chExt cx="45719" cy="272382"/>
          </a:xfrm>
          <a:solidFill>
            <a:schemeClr val="tx1"/>
          </a:solidFill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2018AA13-0D0A-A35E-1B83-75236E8B0913}"/>
                </a:ext>
              </a:extLst>
            </p:cNvPr>
            <p:cNvSpPr/>
            <p:nvPr userDrawn="1"/>
          </p:nvSpPr>
          <p:spPr>
            <a:xfrm>
              <a:off x="1046163" y="441325"/>
              <a:ext cx="4571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A84C5542-7707-E0A0-C9E7-AC2E02A90DED}"/>
                </a:ext>
              </a:extLst>
            </p:cNvPr>
            <p:cNvSpPr/>
            <p:nvPr userDrawn="1"/>
          </p:nvSpPr>
          <p:spPr>
            <a:xfrm>
              <a:off x="1046163" y="554657"/>
              <a:ext cx="4571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74A90653-EAE3-8C92-17F9-C4AFF9F86599}"/>
                </a:ext>
              </a:extLst>
            </p:cNvPr>
            <p:cNvSpPr/>
            <p:nvPr userDrawn="1"/>
          </p:nvSpPr>
          <p:spPr>
            <a:xfrm>
              <a:off x="1046163" y="667988"/>
              <a:ext cx="4571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8037170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7" orient="horz" pos="550">
          <p15:clr>
            <a:srgbClr val="A4A3A4"/>
          </p15:clr>
        </p15:guide>
        <p15:guide id="18" orient="horz" pos="3770">
          <p15:clr>
            <a:srgbClr val="A4A3A4"/>
          </p15:clr>
        </p15:guide>
        <p15:guide id="19" orient="horz" pos="4042">
          <p15:clr>
            <a:srgbClr val="A4A3A4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Фирменная рамка №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C5B84-D344-DE33-F5D5-561A35B05A02}"/>
              </a:ext>
            </a:extLst>
          </p:cNvPr>
          <p:cNvGrpSpPr/>
          <p:nvPr userDrawn="1"/>
        </p:nvGrpSpPr>
        <p:grpSpPr>
          <a:xfrm>
            <a:off x="-2577" y="5645222"/>
            <a:ext cx="10454677" cy="782133"/>
            <a:chOff x="-2326637" y="441324"/>
            <a:chExt cx="13054060" cy="976597"/>
          </a:xfrm>
          <a:solidFill>
            <a:srgbClr val="E5E5E5"/>
          </a:solidFill>
        </p:grpSpPr>
        <p:sp>
          <p:nvSpPr>
            <p:cNvPr id="11" name="Прямоугольник 2">
              <a:extLst>
                <a:ext uri="{FF2B5EF4-FFF2-40B4-BE49-F238E27FC236}">
                  <a16:creationId xmlns:a16="http://schemas.microsoft.com/office/drawing/2014/main" id="{CF04A34F-0222-37F2-C529-7640B6E668A8}"/>
                </a:ext>
              </a:extLst>
            </p:cNvPr>
            <p:cNvSpPr/>
            <p:nvPr/>
          </p:nvSpPr>
          <p:spPr>
            <a:xfrm>
              <a:off x="-2326637" y="442166"/>
              <a:ext cx="12179232" cy="975755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0 w 24015599"/>
                <a:gd name="connsiteY0" fmla="*/ 16467 h 3668995"/>
                <a:gd name="connsiteX1" fmla="*/ 24015599 w 24015599"/>
                <a:gd name="connsiteY1" fmla="*/ 0 h 3668995"/>
                <a:gd name="connsiteX2" fmla="*/ 21261193 w 24015599"/>
                <a:gd name="connsiteY2" fmla="*/ 3664326 h 3668995"/>
                <a:gd name="connsiteX3" fmla="*/ 13866058 w 24015599"/>
                <a:gd name="connsiteY3" fmla="*/ 3668995 h 3668995"/>
                <a:gd name="connsiteX4" fmla="*/ 0 w 24015599"/>
                <a:gd name="connsiteY4" fmla="*/ 16467 h 3668995"/>
                <a:gd name="connsiteX0" fmla="*/ 0 w 40984827"/>
                <a:gd name="connsiteY0" fmla="*/ 0 h 3672170"/>
                <a:gd name="connsiteX1" fmla="*/ 40984827 w 40984827"/>
                <a:gd name="connsiteY1" fmla="*/ 3175 h 3672170"/>
                <a:gd name="connsiteX2" fmla="*/ 38230421 w 40984827"/>
                <a:gd name="connsiteY2" fmla="*/ 3667501 h 3672170"/>
                <a:gd name="connsiteX3" fmla="*/ 30835286 w 40984827"/>
                <a:gd name="connsiteY3" fmla="*/ 3672170 h 3672170"/>
                <a:gd name="connsiteX4" fmla="*/ 0 w 40984827"/>
                <a:gd name="connsiteY4" fmla="*/ 0 h 3672170"/>
                <a:gd name="connsiteX0" fmla="*/ 0 w 40984827"/>
                <a:gd name="connsiteY0" fmla="*/ 0 h 3711451"/>
                <a:gd name="connsiteX1" fmla="*/ 40984827 w 40984827"/>
                <a:gd name="connsiteY1" fmla="*/ 3175 h 3711451"/>
                <a:gd name="connsiteX2" fmla="*/ 38230421 w 40984827"/>
                <a:gd name="connsiteY2" fmla="*/ 3667501 h 3711451"/>
                <a:gd name="connsiteX3" fmla="*/ 11136056 w 40984827"/>
                <a:gd name="connsiteY3" fmla="*/ 3711451 h 3711451"/>
                <a:gd name="connsiteX4" fmla="*/ 0 w 40984827"/>
                <a:gd name="connsiteY4" fmla="*/ 0 h 3711451"/>
                <a:gd name="connsiteX0" fmla="*/ 0 w 40984827"/>
                <a:gd name="connsiteY0" fmla="*/ 0 h 3667501"/>
                <a:gd name="connsiteX1" fmla="*/ 40984827 w 40984827"/>
                <a:gd name="connsiteY1" fmla="*/ 3175 h 3667501"/>
                <a:gd name="connsiteX2" fmla="*/ 38230421 w 40984827"/>
                <a:gd name="connsiteY2" fmla="*/ 3667501 h 3667501"/>
                <a:gd name="connsiteX3" fmla="*/ 6265258 w 40984827"/>
                <a:gd name="connsiteY3" fmla="*/ 2375910 h 3667501"/>
                <a:gd name="connsiteX4" fmla="*/ 0 w 40984827"/>
                <a:gd name="connsiteY4" fmla="*/ 0 h 3667501"/>
                <a:gd name="connsiteX0" fmla="*/ 0 w 40984827"/>
                <a:gd name="connsiteY0" fmla="*/ 0 h 3691812"/>
                <a:gd name="connsiteX1" fmla="*/ 40984827 w 40984827"/>
                <a:gd name="connsiteY1" fmla="*/ 3175 h 3691812"/>
                <a:gd name="connsiteX2" fmla="*/ 38230421 w 40984827"/>
                <a:gd name="connsiteY2" fmla="*/ 3667501 h 3691812"/>
                <a:gd name="connsiteX3" fmla="*/ 39281 w 40984827"/>
                <a:gd name="connsiteY3" fmla="*/ 3691812 h 3691812"/>
                <a:gd name="connsiteX4" fmla="*/ 0 w 40984827"/>
                <a:gd name="connsiteY4" fmla="*/ 0 h 3691812"/>
                <a:gd name="connsiteX0" fmla="*/ 5056167 w 46040994"/>
                <a:gd name="connsiteY0" fmla="*/ 0 h 3691812"/>
                <a:gd name="connsiteX1" fmla="*/ 46040994 w 46040994"/>
                <a:gd name="connsiteY1" fmla="*/ 3175 h 3691812"/>
                <a:gd name="connsiteX2" fmla="*/ 43286588 w 46040994"/>
                <a:gd name="connsiteY2" fmla="*/ 3667501 h 3691812"/>
                <a:gd name="connsiteX3" fmla="*/ 0 w 46040994"/>
                <a:gd name="connsiteY3" fmla="*/ 3691812 h 3691812"/>
                <a:gd name="connsiteX4" fmla="*/ 5056167 w 46040994"/>
                <a:gd name="connsiteY4" fmla="*/ 0 h 3691812"/>
                <a:gd name="connsiteX0" fmla="*/ 20665 w 46040994"/>
                <a:gd name="connsiteY0" fmla="*/ 11810 h 3688635"/>
                <a:gd name="connsiteX1" fmla="*/ 46040994 w 46040994"/>
                <a:gd name="connsiteY1" fmla="*/ -2 h 3688635"/>
                <a:gd name="connsiteX2" fmla="*/ 43286588 w 46040994"/>
                <a:gd name="connsiteY2" fmla="*/ 3664324 h 3688635"/>
                <a:gd name="connsiteX3" fmla="*/ 0 w 46040994"/>
                <a:gd name="connsiteY3" fmla="*/ 3688635 h 3688635"/>
                <a:gd name="connsiteX4" fmla="*/ 20665 w 46040994"/>
                <a:gd name="connsiteY4" fmla="*/ 11810 h 368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40994" h="3688635">
                  <a:moveTo>
                    <a:pt x="20665" y="11810"/>
                  </a:moveTo>
                  <a:lnTo>
                    <a:pt x="46040994" y="-2"/>
                  </a:lnTo>
                  <a:lnTo>
                    <a:pt x="43286588" y="3664324"/>
                  </a:lnTo>
                  <a:lnTo>
                    <a:pt x="0" y="3688635"/>
                  </a:lnTo>
                  <a:lnTo>
                    <a:pt x="20665" y="1181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2">
              <a:extLst>
                <a:ext uri="{FF2B5EF4-FFF2-40B4-BE49-F238E27FC236}">
                  <a16:creationId xmlns:a16="http://schemas.microsoft.com/office/drawing/2014/main" id="{9E1F189C-B946-8E16-45CF-EB86D90CB4DE}"/>
                </a:ext>
              </a:extLst>
            </p:cNvPr>
            <p:cNvSpPr/>
            <p:nvPr userDrawn="1"/>
          </p:nvSpPr>
          <p:spPr>
            <a:xfrm>
              <a:off x="9620098" y="441744"/>
              <a:ext cx="512789" cy="483951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585" h="3659521">
                  <a:moveTo>
                    <a:pt x="2728586" y="6299"/>
                  </a:moveTo>
                  <a:lnTo>
                    <a:pt x="3877585" y="0"/>
                  </a:lnTo>
                  <a:lnTo>
                    <a:pt x="1123178" y="3654851"/>
                  </a:lnTo>
                  <a:lnTo>
                    <a:pt x="0" y="3659521"/>
                  </a:lnTo>
                  <a:lnTo>
                    <a:pt x="2728586" y="6299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2">
              <a:extLst>
                <a:ext uri="{FF2B5EF4-FFF2-40B4-BE49-F238E27FC236}">
                  <a16:creationId xmlns:a16="http://schemas.microsoft.com/office/drawing/2014/main" id="{4617DC6F-98EE-EB3E-A523-B54E8C11B86C}"/>
                </a:ext>
              </a:extLst>
            </p:cNvPr>
            <p:cNvSpPr/>
            <p:nvPr userDrawn="1"/>
          </p:nvSpPr>
          <p:spPr>
            <a:xfrm>
              <a:off x="9895740" y="441744"/>
              <a:ext cx="486477" cy="483951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626" h="3659521">
                  <a:moveTo>
                    <a:pt x="2747535" y="6299"/>
                  </a:moveTo>
                  <a:lnTo>
                    <a:pt x="3678626" y="0"/>
                  </a:lnTo>
                  <a:lnTo>
                    <a:pt x="952642" y="3654851"/>
                  </a:lnTo>
                  <a:lnTo>
                    <a:pt x="0" y="3659521"/>
                  </a:lnTo>
                  <a:lnTo>
                    <a:pt x="2747535" y="6299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2">
              <a:extLst>
                <a:ext uri="{FF2B5EF4-FFF2-40B4-BE49-F238E27FC236}">
                  <a16:creationId xmlns:a16="http://schemas.microsoft.com/office/drawing/2014/main" id="{20AF0B45-402A-2886-AAC4-47732C0DC164}"/>
                </a:ext>
              </a:extLst>
            </p:cNvPr>
            <p:cNvSpPr/>
            <p:nvPr userDrawn="1"/>
          </p:nvSpPr>
          <p:spPr>
            <a:xfrm>
              <a:off x="10146409" y="442578"/>
              <a:ext cx="425825" cy="485675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747535 w 3219987"/>
                <a:gd name="connsiteY0" fmla="*/ 0 h 3653222"/>
                <a:gd name="connsiteX1" fmla="*/ 3219987 w 3219987"/>
                <a:gd name="connsiteY1" fmla="*/ 17710 h 3653222"/>
                <a:gd name="connsiteX2" fmla="*/ 782106 w 3219987"/>
                <a:gd name="connsiteY2" fmla="*/ 3648552 h 3653222"/>
                <a:gd name="connsiteX3" fmla="*/ 0 w 3219987"/>
                <a:gd name="connsiteY3" fmla="*/ 3653222 h 3653222"/>
                <a:gd name="connsiteX4" fmla="*/ 2747535 w 3219987"/>
                <a:gd name="connsiteY4" fmla="*/ 0 h 3653222"/>
                <a:gd name="connsiteX0" fmla="*/ 2747535 w 3219987"/>
                <a:gd name="connsiteY0" fmla="*/ 0 h 3653222"/>
                <a:gd name="connsiteX1" fmla="*/ 3219987 w 3219987"/>
                <a:gd name="connsiteY1" fmla="*/ 17710 h 3653222"/>
                <a:gd name="connsiteX2" fmla="*/ 590037 w 3219987"/>
                <a:gd name="connsiteY2" fmla="*/ 3648549 h 3653222"/>
                <a:gd name="connsiteX3" fmla="*/ 0 w 3219987"/>
                <a:gd name="connsiteY3" fmla="*/ 3653222 h 3653222"/>
                <a:gd name="connsiteX4" fmla="*/ 2747535 w 3219987"/>
                <a:gd name="connsiteY4" fmla="*/ 0 h 3653222"/>
                <a:gd name="connsiteX0" fmla="*/ 2747535 w 3219987"/>
                <a:gd name="connsiteY0" fmla="*/ 0 h 3672557"/>
                <a:gd name="connsiteX1" fmla="*/ 3219987 w 3219987"/>
                <a:gd name="connsiteY1" fmla="*/ 17710 h 3672557"/>
                <a:gd name="connsiteX2" fmla="*/ 469994 w 3219987"/>
                <a:gd name="connsiteY2" fmla="*/ 3672557 h 3672557"/>
                <a:gd name="connsiteX3" fmla="*/ 0 w 3219987"/>
                <a:gd name="connsiteY3" fmla="*/ 3653222 h 3672557"/>
                <a:gd name="connsiteX4" fmla="*/ 2747535 w 3219987"/>
                <a:gd name="connsiteY4" fmla="*/ 0 h 367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9987" h="3672557">
                  <a:moveTo>
                    <a:pt x="2747535" y="0"/>
                  </a:moveTo>
                  <a:lnTo>
                    <a:pt x="3219987" y="17710"/>
                  </a:lnTo>
                  <a:lnTo>
                    <a:pt x="469994" y="3672557"/>
                  </a:lnTo>
                  <a:lnTo>
                    <a:pt x="0" y="3653222"/>
                  </a:lnTo>
                  <a:lnTo>
                    <a:pt x="2747535" y="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2">
              <a:extLst>
                <a:ext uri="{FF2B5EF4-FFF2-40B4-BE49-F238E27FC236}">
                  <a16:creationId xmlns:a16="http://schemas.microsoft.com/office/drawing/2014/main" id="{B3A798F6-A7B7-84DC-21DF-72833A7F3910}"/>
                </a:ext>
              </a:extLst>
            </p:cNvPr>
            <p:cNvSpPr/>
            <p:nvPr userDrawn="1"/>
          </p:nvSpPr>
          <p:spPr>
            <a:xfrm>
              <a:off x="10345778" y="441324"/>
              <a:ext cx="381645" cy="483753"/>
            </a:xfrm>
            <a:custGeom>
              <a:avLst/>
              <a:gdLst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10174941 w 10174941"/>
                <a:gd name="connsiteY2" fmla="*/ 3672170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485529 w 10174941"/>
                <a:gd name="connsiteY2" fmla="*/ 363631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6849035 w 10174941"/>
                <a:gd name="connsiteY2" fmla="*/ 3645276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10174941"/>
                <a:gd name="connsiteY0" fmla="*/ 0 h 3672170"/>
                <a:gd name="connsiteX1" fmla="*/ 10174941 w 10174941"/>
                <a:gd name="connsiteY1" fmla="*/ 0 h 3672170"/>
                <a:gd name="connsiteX2" fmla="*/ 7395135 w 10174941"/>
                <a:gd name="connsiteY2" fmla="*/ 3667501 h 3672170"/>
                <a:gd name="connsiteX3" fmla="*/ 0 w 10174941"/>
                <a:gd name="connsiteY3" fmla="*/ 3672170 h 3672170"/>
                <a:gd name="connsiteX4" fmla="*/ 0 w 10174941"/>
                <a:gd name="connsiteY4" fmla="*/ 0 h 3672170"/>
                <a:gd name="connsiteX0" fmla="*/ 0 w 9943166"/>
                <a:gd name="connsiteY0" fmla="*/ 0 h 3672170"/>
                <a:gd name="connsiteX1" fmla="*/ 9943166 w 9943166"/>
                <a:gd name="connsiteY1" fmla="*/ 57150 h 3672170"/>
                <a:gd name="connsiteX2" fmla="*/ 7395135 w 9943166"/>
                <a:gd name="connsiteY2" fmla="*/ 3667501 h 3672170"/>
                <a:gd name="connsiteX3" fmla="*/ 0 w 9943166"/>
                <a:gd name="connsiteY3" fmla="*/ 3672170 h 3672170"/>
                <a:gd name="connsiteX4" fmla="*/ 0 w 9943166"/>
                <a:gd name="connsiteY4" fmla="*/ 0 h 3672170"/>
                <a:gd name="connsiteX0" fmla="*/ 0 w 10149541"/>
                <a:gd name="connsiteY0" fmla="*/ 0 h 3672170"/>
                <a:gd name="connsiteX1" fmla="*/ 10149541 w 10149541"/>
                <a:gd name="connsiteY1" fmla="*/ 3175 h 3672170"/>
                <a:gd name="connsiteX2" fmla="*/ 7395135 w 10149541"/>
                <a:gd name="connsiteY2" fmla="*/ 3667501 h 3672170"/>
                <a:gd name="connsiteX3" fmla="*/ 0 w 10149541"/>
                <a:gd name="connsiteY3" fmla="*/ 3672170 h 3672170"/>
                <a:gd name="connsiteX4" fmla="*/ 0 w 10149541"/>
                <a:gd name="connsiteY4" fmla="*/ 0 h 3672170"/>
                <a:gd name="connsiteX0" fmla="*/ 9171079 w 10149541"/>
                <a:gd name="connsiteY0" fmla="*/ 15774 h 3668995"/>
                <a:gd name="connsiteX1" fmla="*/ 10149541 w 10149541"/>
                <a:gd name="connsiteY1" fmla="*/ 0 h 3668995"/>
                <a:gd name="connsiteX2" fmla="*/ 7395135 w 10149541"/>
                <a:gd name="connsiteY2" fmla="*/ 3664326 h 3668995"/>
                <a:gd name="connsiteX3" fmla="*/ 0 w 10149541"/>
                <a:gd name="connsiteY3" fmla="*/ 3668995 h 3668995"/>
                <a:gd name="connsiteX4" fmla="*/ 9171079 w 10149541"/>
                <a:gd name="connsiteY4" fmla="*/ 15774 h 3668995"/>
                <a:gd name="connsiteX0" fmla="*/ 2425410 w 3403872"/>
                <a:gd name="connsiteY0" fmla="*/ 15774 h 3664325"/>
                <a:gd name="connsiteX1" fmla="*/ 3403872 w 3403872"/>
                <a:gd name="connsiteY1" fmla="*/ 0 h 3664325"/>
                <a:gd name="connsiteX2" fmla="*/ 649466 w 3403872"/>
                <a:gd name="connsiteY2" fmla="*/ 3664326 h 3664325"/>
                <a:gd name="connsiteX3" fmla="*/ 0 w 3403872"/>
                <a:gd name="connsiteY3" fmla="*/ 3659521 h 3664325"/>
                <a:gd name="connsiteX4" fmla="*/ 2425410 w 3403872"/>
                <a:gd name="connsiteY4" fmla="*/ 15774 h 3664325"/>
                <a:gd name="connsiteX0" fmla="*/ 2927546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927546 w 3906008"/>
                <a:gd name="connsiteY4" fmla="*/ 15774 h 3678469"/>
                <a:gd name="connsiteX0" fmla="*/ 2766483 w 3906008"/>
                <a:gd name="connsiteY0" fmla="*/ 15774 h 3678469"/>
                <a:gd name="connsiteX1" fmla="*/ 3906008 w 3906008"/>
                <a:gd name="connsiteY1" fmla="*/ 0 h 3678469"/>
                <a:gd name="connsiteX2" fmla="*/ 1151602 w 3906008"/>
                <a:gd name="connsiteY2" fmla="*/ 3664326 h 3678469"/>
                <a:gd name="connsiteX3" fmla="*/ 0 w 3906008"/>
                <a:gd name="connsiteY3" fmla="*/ 3678469 h 3678469"/>
                <a:gd name="connsiteX4" fmla="*/ 2766483 w 3906008"/>
                <a:gd name="connsiteY4" fmla="*/ 15774 h 3678469"/>
                <a:gd name="connsiteX0" fmla="*/ 2368564 w 3508089"/>
                <a:gd name="connsiteY0" fmla="*/ 15774 h 3664325"/>
                <a:gd name="connsiteX1" fmla="*/ 3508089 w 3508089"/>
                <a:gd name="connsiteY1" fmla="*/ 0 h 3664325"/>
                <a:gd name="connsiteX2" fmla="*/ 753683 w 3508089"/>
                <a:gd name="connsiteY2" fmla="*/ 3664326 h 3664325"/>
                <a:gd name="connsiteX3" fmla="*/ 0 w 3508089"/>
                <a:gd name="connsiteY3" fmla="*/ 3498458 h 3664325"/>
                <a:gd name="connsiteX4" fmla="*/ 2368564 w 3508089"/>
                <a:gd name="connsiteY4" fmla="*/ 15774 h 3664325"/>
                <a:gd name="connsiteX0" fmla="*/ 2738060 w 3877585"/>
                <a:gd name="connsiteY0" fmla="*/ 15774 h 3664325"/>
                <a:gd name="connsiteX1" fmla="*/ 3877585 w 3877585"/>
                <a:gd name="connsiteY1" fmla="*/ 0 h 3664325"/>
                <a:gd name="connsiteX2" fmla="*/ 1123179 w 3877585"/>
                <a:gd name="connsiteY2" fmla="*/ 3664326 h 3664325"/>
                <a:gd name="connsiteX3" fmla="*/ 0 w 3877585"/>
                <a:gd name="connsiteY3" fmla="*/ 3659521 h 3664325"/>
                <a:gd name="connsiteX4" fmla="*/ 2738060 w 3877585"/>
                <a:gd name="connsiteY4" fmla="*/ 15774 h 3664325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560108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738060 w 3877585"/>
                <a:gd name="connsiteY0" fmla="*/ 15774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38060 w 3877585"/>
                <a:gd name="connsiteY4" fmla="*/ 15774 h 3659521"/>
                <a:gd name="connsiteX0" fmla="*/ 2832803 w 3877585"/>
                <a:gd name="connsiteY0" fmla="*/ 110516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832803 w 3877585"/>
                <a:gd name="connsiteY4" fmla="*/ 110516 h 3659521"/>
                <a:gd name="connsiteX0" fmla="*/ 2728586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728586 w 3877585"/>
                <a:gd name="connsiteY4" fmla="*/ 6299 h 3659521"/>
                <a:gd name="connsiteX0" fmla="*/ 3268619 w 3877585"/>
                <a:gd name="connsiteY0" fmla="*/ 7261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3268619 w 3877585"/>
                <a:gd name="connsiteY4" fmla="*/ 72619 h 3659521"/>
                <a:gd name="connsiteX0" fmla="*/ 2946494 w 3877585"/>
                <a:gd name="connsiteY0" fmla="*/ 6299 h 3659521"/>
                <a:gd name="connsiteX1" fmla="*/ 3877585 w 3877585"/>
                <a:gd name="connsiteY1" fmla="*/ 0 h 3659521"/>
                <a:gd name="connsiteX2" fmla="*/ 1123178 w 3877585"/>
                <a:gd name="connsiteY2" fmla="*/ 3654851 h 3659521"/>
                <a:gd name="connsiteX3" fmla="*/ 0 w 3877585"/>
                <a:gd name="connsiteY3" fmla="*/ 3659521 h 3659521"/>
                <a:gd name="connsiteX4" fmla="*/ 2946494 w 3877585"/>
                <a:gd name="connsiteY4" fmla="*/ 6299 h 3659521"/>
                <a:gd name="connsiteX0" fmla="*/ 2387513 w 3318604"/>
                <a:gd name="connsiteY0" fmla="*/ 6299 h 3654851"/>
                <a:gd name="connsiteX1" fmla="*/ 3318604 w 3318604"/>
                <a:gd name="connsiteY1" fmla="*/ 0 h 3654851"/>
                <a:gd name="connsiteX2" fmla="*/ 564197 w 3318604"/>
                <a:gd name="connsiteY2" fmla="*/ 3654851 h 3654851"/>
                <a:gd name="connsiteX3" fmla="*/ 0 w 3318604"/>
                <a:gd name="connsiteY3" fmla="*/ 3564778 h 3654851"/>
                <a:gd name="connsiteX4" fmla="*/ 2387513 w 3318604"/>
                <a:gd name="connsiteY4" fmla="*/ 6299 h 3654851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24219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2747535 w 3678626"/>
                <a:gd name="connsiteY0" fmla="*/ 6299 h 3664325"/>
                <a:gd name="connsiteX1" fmla="*/ 3678626 w 3678626"/>
                <a:gd name="connsiteY1" fmla="*/ 0 h 3664325"/>
                <a:gd name="connsiteX2" fmla="*/ 744208 w 3678626"/>
                <a:gd name="connsiteY2" fmla="*/ 3664325 h 3664325"/>
                <a:gd name="connsiteX3" fmla="*/ 0 w 3678626"/>
                <a:gd name="connsiteY3" fmla="*/ 3659521 h 3664325"/>
                <a:gd name="connsiteX4" fmla="*/ 2747535 w 3678626"/>
                <a:gd name="connsiteY4" fmla="*/ 6299 h 3664325"/>
                <a:gd name="connsiteX0" fmla="*/ 2747535 w 3678626"/>
                <a:gd name="connsiteY0" fmla="*/ 6299 h 3659521"/>
                <a:gd name="connsiteX1" fmla="*/ 3678626 w 3678626"/>
                <a:gd name="connsiteY1" fmla="*/ 0 h 3659521"/>
                <a:gd name="connsiteX2" fmla="*/ 952642 w 3678626"/>
                <a:gd name="connsiteY2" fmla="*/ 3654851 h 3659521"/>
                <a:gd name="connsiteX3" fmla="*/ 0 w 3678626"/>
                <a:gd name="connsiteY3" fmla="*/ 3659521 h 3659521"/>
                <a:gd name="connsiteX4" fmla="*/ 2747535 w 3678626"/>
                <a:gd name="connsiteY4" fmla="*/ 6299 h 3659521"/>
                <a:gd name="connsiteX0" fmla="*/ 1999069 w 2930160"/>
                <a:gd name="connsiteY0" fmla="*/ 6299 h 3654851"/>
                <a:gd name="connsiteX1" fmla="*/ 2930160 w 2930160"/>
                <a:gd name="connsiteY1" fmla="*/ 0 h 3654851"/>
                <a:gd name="connsiteX2" fmla="*/ 204176 w 2930160"/>
                <a:gd name="connsiteY2" fmla="*/ 3654851 h 3654851"/>
                <a:gd name="connsiteX3" fmla="*/ 0 w 2930160"/>
                <a:gd name="connsiteY3" fmla="*/ 3631098 h 3654851"/>
                <a:gd name="connsiteX4" fmla="*/ 1999069 w 2930160"/>
                <a:gd name="connsiteY4" fmla="*/ 6299 h 3654851"/>
                <a:gd name="connsiteX0" fmla="*/ 2576999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576999 w 3508090"/>
                <a:gd name="connsiteY4" fmla="*/ 6299 h 3659521"/>
                <a:gd name="connsiteX0" fmla="*/ 2908598 w 3508090"/>
                <a:gd name="connsiteY0" fmla="*/ 53671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908598 w 3508090"/>
                <a:gd name="connsiteY4" fmla="*/ 53671 h 3659521"/>
                <a:gd name="connsiteX0" fmla="*/ 2747535 w 3508090"/>
                <a:gd name="connsiteY0" fmla="*/ 6299 h 3659521"/>
                <a:gd name="connsiteX1" fmla="*/ 3508090 w 3508090"/>
                <a:gd name="connsiteY1" fmla="*/ 0 h 3659521"/>
                <a:gd name="connsiteX2" fmla="*/ 782106 w 3508090"/>
                <a:gd name="connsiteY2" fmla="*/ 3654851 h 3659521"/>
                <a:gd name="connsiteX3" fmla="*/ 0 w 3508090"/>
                <a:gd name="connsiteY3" fmla="*/ 3659521 h 3659521"/>
                <a:gd name="connsiteX4" fmla="*/ 2747535 w 3508090"/>
                <a:gd name="connsiteY4" fmla="*/ 6299 h 3659521"/>
                <a:gd name="connsiteX0" fmla="*/ 2103285 w 2863840"/>
                <a:gd name="connsiteY0" fmla="*/ 6299 h 3654851"/>
                <a:gd name="connsiteX1" fmla="*/ 2863840 w 2863840"/>
                <a:gd name="connsiteY1" fmla="*/ 0 h 3654851"/>
                <a:gd name="connsiteX2" fmla="*/ 137856 w 2863840"/>
                <a:gd name="connsiteY2" fmla="*/ 3654851 h 3654851"/>
                <a:gd name="connsiteX3" fmla="*/ 0 w 2863840"/>
                <a:gd name="connsiteY3" fmla="*/ 3536356 h 3654851"/>
                <a:gd name="connsiteX4" fmla="*/ 2103285 w 2863840"/>
                <a:gd name="connsiteY4" fmla="*/ 6299 h 3654851"/>
                <a:gd name="connsiteX0" fmla="*/ 2216976 w 2977531"/>
                <a:gd name="connsiteY0" fmla="*/ 6299 h 3654851"/>
                <a:gd name="connsiteX1" fmla="*/ 2977531 w 2977531"/>
                <a:gd name="connsiteY1" fmla="*/ 0 h 3654851"/>
                <a:gd name="connsiteX2" fmla="*/ 251547 w 2977531"/>
                <a:gd name="connsiteY2" fmla="*/ 3654851 h 3654851"/>
                <a:gd name="connsiteX3" fmla="*/ 0 w 2977531"/>
                <a:gd name="connsiteY3" fmla="*/ 3631098 h 3654851"/>
                <a:gd name="connsiteX4" fmla="*/ 2216976 w 2977531"/>
                <a:gd name="connsiteY4" fmla="*/ 6299 h 3654851"/>
                <a:gd name="connsiteX0" fmla="*/ 2008542 w 2769097"/>
                <a:gd name="connsiteY0" fmla="*/ 6299 h 3654851"/>
                <a:gd name="connsiteX1" fmla="*/ 2769097 w 2769097"/>
                <a:gd name="connsiteY1" fmla="*/ 0 h 3654851"/>
                <a:gd name="connsiteX2" fmla="*/ 43113 w 2769097"/>
                <a:gd name="connsiteY2" fmla="*/ 3654851 h 3654851"/>
                <a:gd name="connsiteX3" fmla="*/ 0 w 2769097"/>
                <a:gd name="connsiteY3" fmla="*/ 3242654 h 3654851"/>
                <a:gd name="connsiteX4" fmla="*/ 2008542 w 2769097"/>
                <a:gd name="connsiteY4" fmla="*/ 6299 h 3654851"/>
                <a:gd name="connsiteX0" fmla="*/ 2245398 w 3005953"/>
                <a:gd name="connsiteY0" fmla="*/ 6299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245398 w 3005953"/>
                <a:gd name="connsiteY4" fmla="*/ 6299 h 3654851"/>
                <a:gd name="connsiteX0" fmla="*/ 2633843 w 3005953"/>
                <a:gd name="connsiteY0" fmla="*/ 15774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633843 w 3005953"/>
                <a:gd name="connsiteY4" fmla="*/ 15774 h 3654851"/>
                <a:gd name="connsiteX0" fmla="*/ 2794905 w 3005953"/>
                <a:gd name="connsiteY0" fmla="*/ 25248 h 3654851"/>
                <a:gd name="connsiteX1" fmla="*/ 3005953 w 3005953"/>
                <a:gd name="connsiteY1" fmla="*/ 0 h 3654851"/>
                <a:gd name="connsiteX2" fmla="*/ 279969 w 3005953"/>
                <a:gd name="connsiteY2" fmla="*/ 3654851 h 3654851"/>
                <a:gd name="connsiteX3" fmla="*/ 0 w 3005953"/>
                <a:gd name="connsiteY3" fmla="*/ 3650047 h 3654851"/>
                <a:gd name="connsiteX4" fmla="*/ 2794905 w 3005953"/>
                <a:gd name="connsiteY4" fmla="*/ 25248 h 3654851"/>
                <a:gd name="connsiteX0" fmla="*/ 2757008 w 3005953"/>
                <a:gd name="connsiteY0" fmla="*/ 0 h 3658026"/>
                <a:gd name="connsiteX1" fmla="*/ 3005953 w 3005953"/>
                <a:gd name="connsiteY1" fmla="*/ 3175 h 3658026"/>
                <a:gd name="connsiteX2" fmla="*/ 279969 w 3005953"/>
                <a:gd name="connsiteY2" fmla="*/ 3658026 h 3658026"/>
                <a:gd name="connsiteX3" fmla="*/ 0 w 3005953"/>
                <a:gd name="connsiteY3" fmla="*/ 3653222 h 3658026"/>
                <a:gd name="connsiteX4" fmla="*/ 2757008 w 3005953"/>
                <a:gd name="connsiteY4" fmla="*/ 0 h 3658026"/>
                <a:gd name="connsiteX0" fmla="*/ 2757008 w 2885910"/>
                <a:gd name="connsiteY0" fmla="*/ 0 h 3658026"/>
                <a:gd name="connsiteX1" fmla="*/ 2885910 w 2885910"/>
                <a:gd name="connsiteY1" fmla="*/ 3176 h 3658026"/>
                <a:gd name="connsiteX2" fmla="*/ 279969 w 2885910"/>
                <a:gd name="connsiteY2" fmla="*/ 3658026 h 3658026"/>
                <a:gd name="connsiteX3" fmla="*/ 0 w 2885910"/>
                <a:gd name="connsiteY3" fmla="*/ 3653222 h 3658026"/>
                <a:gd name="connsiteX4" fmla="*/ 2757008 w 2885910"/>
                <a:gd name="connsiteY4" fmla="*/ 0 h 3658026"/>
                <a:gd name="connsiteX0" fmla="*/ 2757008 w 2885910"/>
                <a:gd name="connsiteY0" fmla="*/ 0 h 3658026"/>
                <a:gd name="connsiteX1" fmla="*/ 2885910 w 2885910"/>
                <a:gd name="connsiteY1" fmla="*/ 3176 h 3658026"/>
                <a:gd name="connsiteX2" fmla="*/ 159924 w 2885910"/>
                <a:gd name="connsiteY2" fmla="*/ 3658026 h 3658026"/>
                <a:gd name="connsiteX3" fmla="*/ 0 w 2885910"/>
                <a:gd name="connsiteY3" fmla="*/ 3653222 h 3658026"/>
                <a:gd name="connsiteX4" fmla="*/ 2757008 w 2885910"/>
                <a:gd name="connsiteY4" fmla="*/ 0 h 36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5910" h="3658026">
                  <a:moveTo>
                    <a:pt x="2757008" y="0"/>
                  </a:moveTo>
                  <a:lnTo>
                    <a:pt x="2885910" y="3176"/>
                  </a:lnTo>
                  <a:lnTo>
                    <a:pt x="159924" y="3658026"/>
                  </a:lnTo>
                  <a:lnTo>
                    <a:pt x="0" y="3653222"/>
                  </a:lnTo>
                  <a:lnTo>
                    <a:pt x="2757008" y="0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" name="Текст 26">
            <a:extLst>
              <a:ext uri="{FF2B5EF4-FFF2-40B4-BE49-F238E27FC236}">
                <a16:creationId xmlns:a16="http://schemas.microsoft.com/office/drawing/2014/main" id="{3F9AEF52-DB3B-8989-5D1A-52A74FEB00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6775" y="2899946"/>
            <a:ext cx="2600324" cy="529054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600" b="0" i="0" kern="1200" spc="200" dirty="0" smtClean="0">
                <a:solidFill>
                  <a:schemeClr val="tx1"/>
                </a:solidFill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ЗАГЛАВНЫЕ</a:t>
            </a:r>
          </a:p>
        </p:txBody>
      </p:sp>
      <p:sp>
        <p:nvSpPr>
          <p:cNvPr id="53" name="Текст 51">
            <a:extLst>
              <a:ext uri="{FF2B5EF4-FFF2-40B4-BE49-F238E27FC236}">
                <a16:creationId xmlns:a16="http://schemas.microsoft.com/office/drawing/2014/main" id="{ECE13962-0D65-E822-5037-A909F2C6F8F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6776" y="3424923"/>
            <a:ext cx="2600324" cy="2190163"/>
          </a:xfrm>
        </p:spPr>
        <p:txBody>
          <a:bodyPr>
            <a:normAutofit/>
          </a:bodyPr>
          <a:lstStyle>
            <a:lvl1pPr marL="198438" indent="-198438">
              <a:spcBef>
                <a:spcPts val="0"/>
              </a:spcBef>
              <a:buClr>
                <a:srgbClr val="7F7F7F"/>
              </a:buClr>
              <a:buFont typeface="Wingdings" pitchFamily="2" charset="2"/>
              <a:buChar char="§"/>
              <a:tabLst/>
              <a:defRPr lang="ru-RU" sz="1400" b="0" i="0" kern="1200" spc="0" baseline="0" dirty="0" smtClean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/>
              <a:t>пункт 1</a:t>
            </a:r>
          </a:p>
        </p:txBody>
      </p:sp>
      <p:sp>
        <p:nvSpPr>
          <p:cNvPr id="28" name="Текст 27">
            <a:extLst>
              <a:ext uri="{FF2B5EF4-FFF2-40B4-BE49-F238E27FC236}">
                <a16:creationId xmlns:a16="http://schemas.microsoft.com/office/drawing/2014/main" id="{4F0BCC34-FFF1-627B-EE29-08132C750B7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11799" y="2899946"/>
            <a:ext cx="2600324" cy="5325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600" b="0" i="0" kern="1200" spc="200" dirty="0" smtClean="0">
                <a:solidFill>
                  <a:schemeClr val="tx1"/>
                </a:solidFill>
                <a:latin typeface="RussianRail G Pro" panose="02000503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ЗАГЛАВНЫЕ</a:t>
            </a:r>
          </a:p>
        </p:txBody>
      </p:sp>
      <p:sp>
        <p:nvSpPr>
          <p:cNvPr id="31" name="Текст 30">
            <a:extLst>
              <a:ext uri="{FF2B5EF4-FFF2-40B4-BE49-F238E27FC236}">
                <a16:creationId xmlns:a16="http://schemas.microsoft.com/office/drawing/2014/main" id="{0928409C-24B3-2FF4-3F8E-6BC1872F810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911600" y="3432175"/>
            <a:ext cx="2597150" cy="2184854"/>
          </a:xfrm>
        </p:spPr>
        <p:txBody>
          <a:bodyPr>
            <a:normAutofit/>
          </a:bodyPr>
          <a:lstStyle>
            <a:lvl1pPr marL="177800" indent="-177800">
              <a:buClr>
                <a:srgbClr val="7F7F7F"/>
              </a:buClr>
              <a:buFont typeface="Wingdings" pitchFamily="2" charset="2"/>
              <a:buChar char="§"/>
              <a:tabLst/>
              <a:defRPr lang="ru-RU" sz="1400" b="0" i="0" kern="1200" spc="0" baseline="0" dirty="0" smtClean="0">
                <a:solidFill>
                  <a:srgbClr val="3C3C3B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пункт 1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2608247A-E265-46ED-E7C0-4160A8BDFEC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66774" y="5799564"/>
            <a:ext cx="7821614" cy="473449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lang="ru-RU" sz="1400" b="0" i="0" kern="1200" dirty="0" smtClean="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Примечание</a:t>
            </a:r>
          </a:p>
        </p:txBody>
      </p:sp>
      <p:sp>
        <p:nvSpPr>
          <p:cNvPr id="3" name="Заголовок 7">
            <a:extLst>
              <a:ext uri="{FF2B5EF4-FFF2-40B4-BE49-F238E27FC236}">
                <a16:creationId xmlns:a16="http://schemas.microsoft.com/office/drawing/2014/main" id="{15A766AE-3D66-90CB-7391-23A263FE16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37" y="365126"/>
            <a:ext cx="10654326" cy="748780"/>
          </a:xfrm>
        </p:spPr>
        <p:txBody>
          <a:bodyPr anchor="t">
            <a:normAutofit/>
          </a:bodyPr>
          <a:lstStyle>
            <a:lvl1pPr>
              <a:defRPr lang="ru-RU" sz="4000" kern="1200" spc="150" baseline="0" dirty="0">
                <a:solidFill>
                  <a:schemeClr val="tx1"/>
                </a:solidFill>
                <a:latin typeface="RussianRail G Pro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r>
              <a:rPr lang="en-US" dirty="0"/>
              <a:t> </a:t>
            </a:r>
            <a:r>
              <a:rPr lang="ru-RU" dirty="0"/>
              <a:t>ЗАГЛАВНЫЕ БУКВЫ</a:t>
            </a:r>
          </a:p>
        </p:txBody>
      </p:sp>
    </p:spTree>
    <p:extLst>
      <p:ext uri="{BB962C8B-B14F-4D97-AF65-F5344CB8AC3E}">
        <p14:creationId xmlns:p14="http://schemas.microsoft.com/office/powerpoint/2010/main" val="24977550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29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8" orient="horz" pos="550">
          <p15:clr>
            <a:srgbClr val="A4A3A4"/>
          </p15:clr>
        </p15:guide>
        <p15:guide id="19" orient="horz" pos="3770">
          <p15:clr>
            <a:srgbClr val="A4A3A4"/>
          </p15:clr>
        </p15:guide>
        <p15:guide id="20" orient="horz" pos="4042">
          <p15:clr>
            <a:srgbClr val="A4A3A4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5/13/2026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015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79">
          <p15:clr>
            <a:srgbClr val="A4A3A4"/>
          </p15:clr>
        </p15:guide>
        <p15:guide id="3" pos="551">
          <p15:clr>
            <a:srgbClr val="A4A3A4"/>
          </p15:clr>
        </p15:guide>
        <p15:guide id="4" pos="1096">
          <p15:clr>
            <a:srgbClr val="A4A3A4"/>
          </p15:clr>
        </p15:guide>
        <p15:guide id="5" pos="1640">
          <p15:clr>
            <a:srgbClr val="A4A3A4"/>
          </p15:clr>
        </p15:guide>
        <p15:guide id="6" pos="2184">
          <p15:clr>
            <a:srgbClr val="A4A3A4"/>
          </p15:clr>
        </p15:guide>
        <p15:guide id="7" pos="2729">
          <p15:clr>
            <a:srgbClr val="A4A3A4"/>
          </p15:clr>
        </p15:guide>
        <p15:guide id="8" pos="3296">
          <p15:clr>
            <a:srgbClr val="A4A3A4"/>
          </p15:clr>
        </p15:guide>
        <p15:guide id="9" pos="3840">
          <p15:clr>
            <a:srgbClr val="A4A3A4"/>
          </p15:clr>
        </p15:guide>
        <p15:guide id="10" pos="4384">
          <p15:clr>
            <a:srgbClr val="A4A3A4"/>
          </p15:clr>
        </p15:guide>
        <p15:guide id="11" pos="4929">
          <p15:clr>
            <a:srgbClr val="A4A3A4"/>
          </p15:clr>
        </p15:guide>
        <p15:guide id="12" pos="5473">
          <p15:clr>
            <a:srgbClr val="A4A3A4"/>
          </p15:clr>
        </p15:guide>
        <p15:guide id="13" pos="6040">
          <p15:clr>
            <a:srgbClr val="A4A3A4"/>
          </p15:clr>
        </p15:guide>
        <p15:guide id="14" pos="6584">
          <p15:clr>
            <a:srgbClr val="A4A3A4"/>
          </p15:clr>
        </p15:guide>
        <p15:guide id="15" pos="7129">
          <p15:clr>
            <a:srgbClr val="A4A3A4"/>
          </p15:clr>
        </p15:guide>
        <p15:guide id="16" pos="7401">
          <p15:clr>
            <a:srgbClr val="A4A3A4"/>
          </p15:clr>
        </p15:guide>
        <p15:guide id="17" orient="horz" pos="550">
          <p15:clr>
            <a:srgbClr val="A4A3A4"/>
          </p15:clr>
        </p15:guide>
        <p15:guide id="18" orient="horz" pos="3770">
          <p15:clr>
            <a:srgbClr val="A4A3A4"/>
          </p15:clr>
        </p15:guide>
        <p15:guide id="19" orient="horz" pos="4042">
          <p15:clr>
            <a:srgbClr val="A4A3A4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6F98-5866-A243-945E-D644217A11A1}" type="datetimeFigureOut">
              <a:rPr lang="ru-RU" smtClean="0"/>
              <a:pPr/>
              <a:t>13.05.2026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A894-2D46-F64A-8351-414ADCB56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1766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6F98-5866-A243-945E-D644217A11A1}" type="datetimeFigureOut">
              <a:rPr lang="ru-RU" smtClean="0"/>
              <a:pPr/>
              <a:t>13.05.2026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A894-2D46-F64A-8351-414ADCB56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6717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18" Type="http://schemas.openxmlformats.org/officeDocument/2006/relationships/slideLayout" Target="../slideLayouts/slideLayout61.xml"/><Relationship Id="rId3" Type="http://schemas.openxmlformats.org/officeDocument/2006/relationships/slideLayout" Target="../slideLayouts/slideLayout46.xml"/><Relationship Id="rId21" Type="http://schemas.openxmlformats.org/officeDocument/2006/relationships/slideLayout" Target="../slideLayouts/slideLayout64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17" Type="http://schemas.openxmlformats.org/officeDocument/2006/relationships/slideLayout" Target="../slideLayouts/slideLayout60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45.xml"/><Relationship Id="rId16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63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67.xml"/><Relationship Id="rId5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58.xml"/><Relationship Id="rId23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53.xml"/><Relationship Id="rId19" Type="http://schemas.openxmlformats.org/officeDocument/2006/relationships/slideLayout" Target="../slideLayouts/slideLayout62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Relationship Id="rId22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26F98-5866-A243-945E-D644217A11A1}" type="datetimeFigureOut">
              <a:rPr lang="ru-RU" smtClean="0"/>
              <a:pPr/>
              <a:t>13.05.2026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AA894-2D46-F64A-8351-414ADCB56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8187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  <p:sldLayoutId id="2147483696" r:id="rId35"/>
    <p:sldLayoutId id="2147483697" r:id="rId36"/>
    <p:sldLayoutId id="2147483698" r:id="rId37"/>
    <p:sldLayoutId id="2147483699" r:id="rId38"/>
    <p:sldLayoutId id="2147483700" r:id="rId39"/>
    <p:sldLayoutId id="2147483701" r:id="rId40"/>
    <p:sldLayoutId id="2147483702" r:id="rId41"/>
    <p:sldLayoutId id="2147483703" r:id="rId42"/>
    <p:sldLayoutId id="2147483704" r:id="rId4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FC0258-FAA2-CFD4-2B9C-37E86F2B9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04FCB0C-E3F1-FC05-27F2-EE1EAE4DC9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076948-1A24-1C59-45D3-8A0AC28EE4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26F98-5866-A243-945E-D644217A11A1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4BE734-0612-009A-8CFA-8ED94B0BEF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E9BD17-1D64-4536-069B-E44E1632F5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AA894-2D46-F64A-8351-414ADCB564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476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  <p:sldLayoutId id="2147483723" r:id="rId18"/>
    <p:sldLayoutId id="2147483724" r:id="rId19"/>
    <p:sldLayoutId id="2147483725" r:id="rId20"/>
    <p:sldLayoutId id="2147483726" r:id="rId21"/>
    <p:sldLayoutId id="2147483727" r:id="rId22"/>
    <p:sldLayoutId id="2147483728" r:id="rId23"/>
    <p:sldLayoutId id="2147483729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CCDA30-5174-0619-6F14-0AE8CA3834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E5B0CB-0F1D-635D-3ED9-2ADED96AE0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99603" y="126750"/>
            <a:ext cx="12878409" cy="6763605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B3AA5B7B-4648-79C8-4C88-56F00EC640FF}"/>
              </a:ext>
            </a:extLst>
          </p:cNvPr>
          <p:cNvGrpSpPr/>
          <p:nvPr/>
        </p:nvGrpSpPr>
        <p:grpSpPr>
          <a:xfrm rot="10800000">
            <a:off x="-4594926" y="0"/>
            <a:ext cx="16786926" cy="7138218"/>
            <a:chOff x="-650149" y="-156"/>
            <a:chExt cx="16786926" cy="6858005"/>
          </a:xfrm>
        </p:grpSpPr>
        <p:sp>
          <p:nvSpPr>
            <p:cNvPr id="9" name="Прямоугольник 3">
              <a:extLst>
                <a:ext uri="{FF2B5EF4-FFF2-40B4-BE49-F238E27FC236}">
                  <a16:creationId xmlns:a16="http://schemas.microsoft.com/office/drawing/2014/main" id="{71AFFAA4-9BF3-45FD-4CA7-8A70882CD3B1}"/>
                </a:ext>
              </a:extLst>
            </p:cNvPr>
            <p:cNvSpPr/>
            <p:nvPr/>
          </p:nvSpPr>
          <p:spPr>
            <a:xfrm>
              <a:off x="-650149" y="-156"/>
              <a:ext cx="16786926" cy="6858005"/>
            </a:xfrm>
            <a:custGeom>
              <a:avLst/>
              <a:gdLst>
                <a:gd name="connsiteX0" fmla="*/ 0 w 12192000"/>
                <a:gd name="connsiteY0" fmla="*/ 0 h 3975099"/>
                <a:gd name="connsiteX1" fmla="*/ 12192000 w 12192000"/>
                <a:gd name="connsiteY1" fmla="*/ 0 h 3975099"/>
                <a:gd name="connsiteX2" fmla="*/ 12192000 w 12192000"/>
                <a:gd name="connsiteY2" fmla="*/ 3975099 h 3975099"/>
                <a:gd name="connsiteX3" fmla="*/ 0 w 12192000"/>
                <a:gd name="connsiteY3" fmla="*/ 3975099 h 3975099"/>
                <a:gd name="connsiteX4" fmla="*/ 0 w 12192000"/>
                <a:gd name="connsiteY4" fmla="*/ 0 h 3975099"/>
                <a:gd name="connsiteX0" fmla="*/ 0 w 12192000"/>
                <a:gd name="connsiteY0" fmla="*/ 0 h 3975099"/>
                <a:gd name="connsiteX1" fmla="*/ 4504494 w 12192000"/>
                <a:gd name="connsiteY1" fmla="*/ 7054 h 3975099"/>
                <a:gd name="connsiteX2" fmla="*/ 12192000 w 12192000"/>
                <a:gd name="connsiteY2" fmla="*/ 0 h 3975099"/>
                <a:gd name="connsiteX3" fmla="*/ 12192000 w 12192000"/>
                <a:gd name="connsiteY3" fmla="*/ 3975099 h 3975099"/>
                <a:gd name="connsiteX4" fmla="*/ 0 w 12192000"/>
                <a:gd name="connsiteY4" fmla="*/ 3975099 h 3975099"/>
                <a:gd name="connsiteX5" fmla="*/ 0 w 12192000"/>
                <a:gd name="connsiteY5" fmla="*/ 0 h 3975099"/>
                <a:gd name="connsiteX0" fmla="*/ 0 w 12192000"/>
                <a:gd name="connsiteY0" fmla="*/ 2 h 3975101"/>
                <a:gd name="connsiteX1" fmla="*/ 1742883 w 12192000"/>
                <a:gd name="connsiteY1" fmla="*/ 3695341 h 3975101"/>
                <a:gd name="connsiteX2" fmla="*/ 4504494 w 12192000"/>
                <a:gd name="connsiteY2" fmla="*/ 7056 h 3975101"/>
                <a:gd name="connsiteX3" fmla="*/ 12192000 w 12192000"/>
                <a:gd name="connsiteY3" fmla="*/ 2 h 3975101"/>
                <a:gd name="connsiteX4" fmla="*/ 12192000 w 12192000"/>
                <a:gd name="connsiteY4" fmla="*/ 3975101 h 3975101"/>
                <a:gd name="connsiteX5" fmla="*/ 0 w 12192000"/>
                <a:gd name="connsiteY5" fmla="*/ 3975101 h 3975101"/>
                <a:gd name="connsiteX6" fmla="*/ 0 w 12192000"/>
                <a:gd name="connsiteY6" fmla="*/ 2 h 3975101"/>
                <a:gd name="connsiteX0" fmla="*/ 6137 w 12192000"/>
                <a:gd name="connsiteY0" fmla="*/ 3694421 h 3975099"/>
                <a:gd name="connsiteX1" fmla="*/ 1742883 w 12192000"/>
                <a:gd name="connsiteY1" fmla="*/ 3695339 h 3975099"/>
                <a:gd name="connsiteX2" fmla="*/ 4504494 w 12192000"/>
                <a:gd name="connsiteY2" fmla="*/ 7054 h 3975099"/>
                <a:gd name="connsiteX3" fmla="*/ 12192000 w 12192000"/>
                <a:gd name="connsiteY3" fmla="*/ 0 h 3975099"/>
                <a:gd name="connsiteX4" fmla="*/ 12192000 w 12192000"/>
                <a:gd name="connsiteY4" fmla="*/ 3975099 h 3975099"/>
                <a:gd name="connsiteX5" fmla="*/ 0 w 12192000"/>
                <a:gd name="connsiteY5" fmla="*/ 3975099 h 3975099"/>
                <a:gd name="connsiteX6" fmla="*/ 6137 w 12192000"/>
                <a:gd name="connsiteY6" fmla="*/ 3694421 h 3975099"/>
                <a:gd name="connsiteX0" fmla="*/ 6137 w 12192000"/>
                <a:gd name="connsiteY0" fmla="*/ 3694421 h 3975099"/>
                <a:gd name="connsiteX1" fmla="*/ 1736511 w 12192000"/>
                <a:gd name="connsiteY1" fmla="*/ 3606129 h 3975099"/>
                <a:gd name="connsiteX2" fmla="*/ 4504494 w 12192000"/>
                <a:gd name="connsiteY2" fmla="*/ 7054 h 3975099"/>
                <a:gd name="connsiteX3" fmla="*/ 12192000 w 12192000"/>
                <a:gd name="connsiteY3" fmla="*/ 0 h 3975099"/>
                <a:gd name="connsiteX4" fmla="*/ 12192000 w 12192000"/>
                <a:gd name="connsiteY4" fmla="*/ 3975099 h 3975099"/>
                <a:gd name="connsiteX5" fmla="*/ 0 w 12192000"/>
                <a:gd name="connsiteY5" fmla="*/ 3975099 h 3975099"/>
                <a:gd name="connsiteX6" fmla="*/ 6137 w 12192000"/>
                <a:gd name="connsiteY6" fmla="*/ 3694421 h 3975099"/>
                <a:gd name="connsiteX0" fmla="*/ 6137 w 12192000"/>
                <a:gd name="connsiteY0" fmla="*/ 3694421 h 3975099"/>
                <a:gd name="connsiteX1" fmla="*/ 1742883 w 12192000"/>
                <a:gd name="connsiteY1" fmla="*/ 3688966 h 3975099"/>
                <a:gd name="connsiteX2" fmla="*/ 4504494 w 12192000"/>
                <a:gd name="connsiteY2" fmla="*/ 7054 h 3975099"/>
                <a:gd name="connsiteX3" fmla="*/ 12192000 w 12192000"/>
                <a:gd name="connsiteY3" fmla="*/ 0 h 3975099"/>
                <a:gd name="connsiteX4" fmla="*/ 12192000 w 12192000"/>
                <a:gd name="connsiteY4" fmla="*/ 3975099 h 3975099"/>
                <a:gd name="connsiteX5" fmla="*/ 0 w 12192000"/>
                <a:gd name="connsiteY5" fmla="*/ 3975099 h 3975099"/>
                <a:gd name="connsiteX6" fmla="*/ 6137 w 12192000"/>
                <a:gd name="connsiteY6" fmla="*/ 3694421 h 3975099"/>
                <a:gd name="connsiteX0" fmla="*/ 60300 w 12192000"/>
                <a:gd name="connsiteY0" fmla="*/ 3742212 h 3975099"/>
                <a:gd name="connsiteX1" fmla="*/ 1742883 w 12192000"/>
                <a:gd name="connsiteY1" fmla="*/ 3688966 h 3975099"/>
                <a:gd name="connsiteX2" fmla="*/ 4504494 w 12192000"/>
                <a:gd name="connsiteY2" fmla="*/ 7054 h 3975099"/>
                <a:gd name="connsiteX3" fmla="*/ 12192000 w 12192000"/>
                <a:gd name="connsiteY3" fmla="*/ 0 h 3975099"/>
                <a:gd name="connsiteX4" fmla="*/ 12192000 w 12192000"/>
                <a:gd name="connsiteY4" fmla="*/ 3975099 h 3975099"/>
                <a:gd name="connsiteX5" fmla="*/ 0 w 12192000"/>
                <a:gd name="connsiteY5" fmla="*/ 3975099 h 3975099"/>
                <a:gd name="connsiteX6" fmla="*/ 60300 w 12192000"/>
                <a:gd name="connsiteY6" fmla="*/ 3742212 h 3975099"/>
                <a:gd name="connsiteX0" fmla="*/ 2951 w 12192000"/>
                <a:gd name="connsiteY0" fmla="*/ 3691235 h 3975099"/>
                <a:gd name="connsiteX1" fmla="*/ 1742883 w 12192000"/>
                <a:gd name="connsiteY1" fmla="*/ 3688966 h 3975099"/>
                <a:gd name="connsiteX2" fmla="*/ 4504494 w 12192000"/>
                <a:gd name="connsiteY2" fmla="*/ 7054 h 3975099"/>
                <a:gd name="connsiteX3" fmla="*/ 12192000 w 12192000"/>
                <a:gd name="connsiteY3" fmla="*/ 0 h 3975099"/>
                <a:gd name="connsiteX4" fmla="*/ 12192000 w 12192000"/>
                <a:gd name="connsiteY4" fmla="*/ 3975099 h 3975099"/>
                <a:gd name="connsiteX5" fmla="*/ 0 w 12192000"/>
                <a:gd name="connsiteY5" fmla="*/ 3975099 h 3975099"/>
                <a:gd name="connsiteX6" fmla="*/ 2951 w 12192000"/>
                <a:gd name="connsiteY6" fmla="*/ 3691235 h 3975099"/>
                <a:gd name="connsiteX0" fmla="*/ 2951 w 12192000"/>
                <a:gd name="connsiteY0" fmla="*/ 3694421 h 3975099"/>
                <a:gd name="connsiteX1" fmla="*/ 1742883 w 12192000"/>
                <a:gd name="connsiteY1" fmla="*/ 3688966 h 3975099"/>
                <a:gd name="connsiteX2" fmla="*/ 4504494 w 12192000"/>
                <a:gd name="connsiteY2" fmla="*/ 7054 h 3975099"/>
                <a:gd name="connsiteX3" fmla="*/ 12192000 w 12192000"/>
                <a:gd name="connsiteY3" fmla="*/ 0 h 3975099"/>
                <a:gd name="connsiteX4" fmla="*/ 12192000 w 12192000"/>
                <a:gd name="connsiteY4" fmla="*/ 3975099 h 3975099"/>
                <a:gd name="connsiteX5" fmla="*/ 0 w 12192000"/>
                <a:gd name="connsiteY5" fmla="*/ 3975099 h 3975099"/>
                <a:gd name="connsiteX6" fmla="*/ 2951 w 12192000"/>
                <a:gd name="connsiteY6" fmla="*/ 3694421 h 3975099"/>
                <a:gd name="connsiteX0" fmla="*/ 44226 w 12192000"/>
                <a:gd name="connsiteY0" fmla="*/ 3751571 h 3975099"/>
                <a:gd name="connsiteX1" fmla="*/ 1742883 w 12192000"/>
                <a:gd name="connsiteY1" fmla="*/ 3688966 h 3975099"/>
                <a:gd name="connsiteX2" fmla="*/ 4504494 w 12192000"/>
                <a:gd name="connsiteY2" fmla="*/ 7054 h 3975099"/>
                <a:gd name="connsiteX3" fmla="*/ 12192000 w 12192000"/>
                <a:gd name="connsiteY3" fmla="*/ 0 h 3975099"/>
                <a:gd name="connsiteX4" fmla="*/ 12192000 w 12192000"/>
                <a:gd name="connsiteY4" fmla="*/ 3975099 h 3975099"/>
                <a:gd name="connsiteX5" fmla="*/ 0 w 12192000"/>
                <a:gd name="connsiteY5" fmla="*/ 3975099 h 3975099"/>
                <a:gd name="connsiteX6" fmla="*/ 44226 w 12192000"/>
                <a:gd name="connsiteY6" fmla="*/ 3751571 h 3975099"/>
                <a:gd name="connsiteX0" fmla="*/ 2951 w 12192000"/>
                <a:gd name="connsiteY0" fmla="*/ 3691246 h 3975099"/>
                <a:gd name="connsiteX1" fmla="*/ 1742883 w 12192000"/>
                <a:gd name="connsiteY1" fmla="*/ 3688966 h 3975099"/>
                <a:gd name="connsiteX2" fmla="*/ 4504494 w 12192000"/>
                <a:gd name="connsiteY2" fmla="*/ 7054 h 3975099"/>
                <a:gd name="connsiteX3" fmla="*/ 12192000 w 12192000"/>
                <a:gd name="connsiteY3" fmla="*/ 0 h 3975099"/>
                <a:gd name="connsiteX4" fmla="*/ 12192000 w 12192000"/>
                <a:gd name="connsiteY4" fmla="*/ 3975099 h 3975099"/>
                <a:gd name="connsiteX5" fmla="*/ 0 w 12192000"/>
                <a:gd name="connsiteY5" fmla="*/ 3975099 h 3975099"/>
                <a:gd name="connsiteX6" fmla="*/ 2951 w 12192000"/>
                <a:gd name="connsiteY6" fmla="*/ 3691246 h 3975099"/>
                <a:gd name="connsiteX0" fmla="*/ 12 w 12189061"/>
                <a:gd name="connsiteY0" fmla="*/ 3691246 h 3975099"/>
                <a:gd name="connsiteX1" fmla="*/ 1739944 w 12189061"/>
                <a:gd name="connsiteY1" fmla="*/ 3688966 h 3975099"/>
                <a:gd name="connsiteX2" fmla="*/ 4501555 w 12189061"/>
                <a:gd name="connsiteY2" fmla="*/ 7054 h 3975099"/>
                <a:gd name="connsiteX3" fmla="*/ 12189061 w 12189061"/>
                <a:gd name="connsiteY3" fmla="*/ 0 h 3975099"/>
                <a:gd name="connsiteX4" fmla="*/ 12189061 w 12189061"/>
                <a:gd name="connsiteY4" fmla="*/ 3975099 h 3975099"/>
                <a:gd name="connsiteX5" fmla="*/ 60561 w 12189061"/>
                <a:gd name="connsiteY5" fmla="*/ 3962399 h 3975099"/>
                <a:gd name="connsiteX6" fmla="*/ 12 w 12189061"/>
                <a:gd name="connsiteY6" fmla="*/ 3691246 h 3975099"/>
                <a:gd name="connsiteX0" fmla="*/ 260 w 12189309"/>
                <a:gd name="connsiteY0" fmla="*/ 3691246 h 3975099"/>
                <a:gd name="connsiteX1" fmla="*/ 1740192 w 12189309"/>
                <a:gd name="connsiteY1" fmla="*/ 3688966 h 3975099"/>
                <a:gd name="connsiteX2" fmla="*/ 4501803 w 12189309"/>
                <a:gd name="connsiteY2" fmla="*/ 7054 h 3975099"/>
                <a:gd name="connsiteX3" fmla="*/ 12189309 w 12189309"/>
                <a:gd name="connsiteY3" fmla="*/ 0 h 3975099"/>
                <a:gd name="connsiteX4" fmla="*/ 12189309 w 12189309"/>
                <a:gd name="connsiteY4" fmla="*/ 3975099 h 3975099"/>
                <a:gd name="connsiteX5" fmla="*/ 484 w 12189309"/>
                <a:gd name="connsiteY5" fmla="*/ 3971924 h 3975099"/>
                <a:gd name="connsiteX6" fmla="*/ 260 w 12189309"/>
                <a:gd name="connsiteY6" fmla="*/ 3691246 h 3975099"/>
                <a:gd name="connsiteX0" fmla="*/ 5103404 w 17292453"/>
                <a:gd name="connsiteY0" fmla="*/ 3691246 h 3977241"/>
                <a:gd name="connsiteX1" fmla="*/ 6843336 w 17292453"/>
                <a:gd name="connsiteY1" fmla="*/ 3688966 h 3977241"/>
                <a:gd name="connsiteX2" fmla="*/ 9604947 w 17292453"/>
                <a:gd name="connsiteY2" fmla="*/ 7054 h 3977241"/>
                <a:gd name="connsiteX3" fmla="*/ 17292453 w 17292453"/>
                <a:gd name="connsiteY3" fmla="*/ 0 h 3977241"/>
                <a:gd name="connsiteX4" fmla="*/ 17292453 w 17292453"/>
                <a:gd name="connsiteY4" fmla="*/ 3975099 h 3977241"/>
                <a:gd name="connsiteX5" fmla="*/ 0 w 17292453"/>
                <a:gd name="connsiteY5" fmla="*/ 3977241 h 3977241"/>
                <a:gd name="connsiteX6" fmla="*/ 5103404 w 17292453"/>
                <a:gd name="connsiteY6" fmla="*/ 3691246 h 3977241"/>
                <a:gd name="connsiteX0" fmla="*/ 260 w 17292937"/>
                <a:gd name="connsiteY0" fmla="*/ 3691246 h 3977241"/>
                <a:gd name="connsiteX1" fmla="*/ 6843820 w 17292937"/>
                <a:gd name="connsiteY1" fmla="*/ 3688966 h 3977241"/>
                <a:gd name="connsiteX2" fmla="*/ 9605431 w 17292937"/>
                <a:gd name="connsiteY2" fmla="*/ 7054 h 3977241"/>
                <a:gd name="connsiteX3" fmla="*/ 17292937 w 17292937"/>
                <a:gd name="connsiteY3" fmla="*/ 0 h 3977241"/>
                <a:gd name="connsiteX4" fmla="*/ 17292937 w 17292937"/>
                <a:gd name="connsiteY4" fmla="*/ 3975099 h 3977241"/>
                <a:gd name="connsiteX5" fmla="*/ 484 w 17292937"/>
                <a:gd name="connsiteY5" fmla="*/ 3977241 h 3977241"/>
                <a:gd name="connsiteX6" fmla="*/ 260 w 17292937"/>
                <a:gd name="connsiteY6" fmla="*/ 3691246 h 3977241"/>
                <a:gd name="connsiteX0" fmla="*/ 260 w 17292937"/>
                <a:gd name="connsiteY0" fmla="*/ 3684192 h 3970187"/>
                <a:gd name="connsiteX1" fmla="*/ 6843820 w 17292937"/>
                <a:gd name="connsiteY1" fmla="*/ 3681912 h 3970187"/>
                <a:gd name="connsiteX2" fmla="*/ 9605431 w 17292937"/>
                <a:gd name="connsiteY2" fmla="*/ 0 h 3970187"/>
                <a:gd name="connsiteX3" fmla="*/ 11923017 w 17292937"/>
                <a:gd name="connsiteY3" fmla="*/ 54728 h 3970187"/>
                <a:gd name="connsiteX4" fmla="*/ 17292937 w 17292937"/>
                <a:gd name="connsiteY4" fmla="*/ 3968045 h 3970187"/>
                <a:gd name="connsiteX5" fmla="*/ 484 w 17292937"/>
                <a:gd name="connsiteY5" fmla="*/ 3970187 h 3970187"/>
                <a:gd name="connsiteX6" fmla="*/ 260 w 17292937"/>
                <a:gd name="connsiteY6" fmla="*/ 3684192 h 3970187"/>
                <a:gd name="connsiteX0" fmla="*/ 260 w 17292937"/>
                <a:gd name="connsiteY0" fmla="*/ 3691246 h 3977241"/>
                <a:gd name="connsiteX1" fmla="*/ 6843820 w 17292937"/>
                <a:gd name="connsiteY1" fmla="*/ 3688966 h 3977241"/>
                <a:gd name="connsiteX2" fmla="*/ 9605431 w 17292937"/>
                <a:gd name="connsiteY2" fmla="*/ 7054 h 3977241"/>
                <a:gd name="connsiteX3" fmla="*/ 12911535 w 17292937"/>
                <a:gd name="connsiteY3" fmla="*/ 0 h 3977241"/>
                <a:gd name="connsiteX4" fmla="*/ 17292937 w 17292937"/>
                <a:gd name="connsiteY4" fmla="*/ 3975099 h 3977241"/>
                <a:gd name="connsiteX5" fmla="*/ 484 w 17292937"/>
                <a:gd name="connsiteY5" fmla="*/ 3977241 h 3977241"/>
                <a:gd name="connsiteX6" fmla="*/ 260 w 17292937"/>
                <a:gd name="connsiteY6" fmla="*/ 3691246 h 3977241"/>
                <a:gd name="connsiteX0" fmla="*/ 260 w 12911535"/>
                <a:gd name="connsiteY0" fmla="*/ 3691246 h 3980247"/>
                <a:gd name="connsiteX1" fmla="*/ 6843820 w 12911535"/>
                <a:gd name="connsiteY1" fmla="*/ 3688966 h 3980247"/>
                <a:gd name="connsiteX2" fmla="*/ 9605431 w 12911535"/>
                <a:gd name="connsiteY2" fmla="*/ 7054 h 3980247"/>
                <a:gd name="connsiteX3" fmla="*/ 12911535 w 12911535"/>
                <a:gd name="connsiteY3" fmla="*/ 0 h 3980247"/>
                <a:gd name="connsiteX4" fmla="*/ 12896090 w 12911535"/>
                <a:gd name="connsiteY4" fmla="*/ 3980247 h 3980247"/>
                <a:gd name="connsiteX5" fmla="*/ 484 w 12911535"/>
                <a:gd name="connsiteY5" fmla="*/ 3977241 h 3980247"/>
                <a:gd name="connsiteX6" fmla="*/ 260 w 12911535"/>
                <a:gd name="connsiteY6" fmla="*/ 3691246 h 3980247"/>
                <a:gd name="connsiteX0" fmla="*/ 1 w 12911276"/>
                <a:gd name="connsiteY0" fmla="*/ 3691246 h 3980247"/>
                <a:gd name="connsiteX1" fmla="*/ 6843561 w 12911276"/>
                <a:gd name="connsiteY1" fmla="*/ 3688966 h 3980247"/>
                <a:gd name="connsiteX2" fmla="*/ 9605172 w 12911276"/>
                <a:gd name="connsiteY2" fmla="*/ 7054 h 3980247"/>
                <a:gd name="connsiteX3" fmla="*/ 12911276 w 12911276"/>
                <a:gd name="connsiteY3" fmla="*/ 0 h 3980247"/>
                <a:gd name="connsiteX4" fmla="*/ 12895831 w 12911276"/>
                <a:gd name="connsiteY4" fmla="*/ 3980247 h 3980247"/>
                <a:gd name="connsiteX5" fmla="*/ 3566214 w 12911276"/>
                <a:gd name="connsiteY5" fmla="*/ 3977241 h 3980247"/>
                <a:gd name="connsiteX6" fmla="*/ 1 w 12911276"/>
                <a:gd name="connsiteY6" fmla="*/ 3691246 h 3980247"/>
                <a:gd name="connsiteX0" fmla="*/ 89 w 9350787"/>
                <a:gd name="connsiteY0" fmla="*/ 3691246 h 3980247"/>
                <a:gd name="connsiteX1" fmla="*/ 3283072 w 9350787"/>
                <a:gd name="connsiteY1" fmla="*/ 3688966 h 3980247"/>
                <a:gd name="connsiteX2" fmla="*/ 6044683 w 9350787"/>
                <a:gd name="connsiteY2" fmla="*/ 7054 h 3980247"/>
                <a:gd name="connsiteX3" fmla="*/ 9350787 w 9350787"/>
                <a:gd name="connsiteY3" fmla="*/ 0 h 3980247"/>
                <a:gd name="connsiteX4" fmla="*/ 9335342 w 9350787"/>
                <a:gd name="connsiteY4" fmla="*/ 3980247 h 3980247"/>
                <a:gd name="connsiteX5" fmla="*/ 5725 w 9350787"/>
                <a:gd name="connsiteY5" fmla="*/ 3977241 h 3980247"/>
                <a:gd name="connsiteX6" fmla="*/ 89 w 9350787"/>
                <a:gd name="connsiteY6" fmla="*/ 3691246 h 3980247"/>
                <a:gd name="connsiteX0" fmla="*/ 89 w 9350787"/>
                <a:gd name="connsiteY0" fmla="*/ 3691246 h 3980247"/>
                <a:gd name="connsiteX1" fmla="*/ 3259848 w 9350787"/>
                <a:gd name="connsiteY1" fmla="*/ 3723803 h 3980247"/>
                <a:gd name="connsiteX2" fmla="*/ 6044683 w 9350787"/>
                <a:gd name="connsiteY2" fmla="*/ 7054 h 3980247"/>
                <a:gd name="connsiteX3" fmla="*/ 9350787 w 9350787"/>
                <a:gd name="connsiteY3" fmla="*/ 0 h 3980247"/>
                <a:gd name="connsiteX4" fmla="*/ 9335342 w 9350787"/>
                <a:gd name="connsiteY4" fmla="*/ 3980247 h 3980247"/>
                <a:gd name="connsiteX5" fmla="*/ 5725 w 9350787"/>
                <a:gd name="connsiteY5" fmla="*/ 3977241 h 3980247"/>
                <a:gd name="connsiteX6" fmla="*/ 89 w 9350787"/>
                <a:gd name="connsiteY6" fmla="*/ 3691246 h 3980247"/>
                <a:gd name="connsiteX0" fmla="*/ 167 w 9346994"/>
                <a:gd name="connsiteY0" fmla="*/ 3729955 h 3980247"/>
                <a:gd name="connsiteX1" fmla="*/ 3256055 w 9346994"/>
                <a:gd name="connsiteY1" fmla="*/ 3723803 h 3980247"/>
                <a:gd name="connsiteX2" fmla="*/ 6040890 w 9346994"/>
                <a:gd name="connsiteY2" fmla="*/ 7054 h 3980247"/>
                <a:gd name="connsiteX3" fmla="*/ 9346994 w 9346994"/>
                <a:gd name="connsiteY3" fmla="*/ 0 h 3980247"/>
                <a:gd name="connsiteX4" fmla="*/ 9331549 w 9346994"/>
                <a:gd name="connsiteY4" fmla="*/ 3980247 h 3980247"/>
                <a:gd name="connsiteX5" fmla="*/ 1932 w 9346994"/>
                <a:gd name="connsiteY5" fmla="*/ 3977241 h 3980247"/>
                <a:gd name="connsiteX6" fmla="*/ 167 w 9346994"/>
                <a:gd name="connsiteY6" fmla="*/ 3729955 h 3980247"/>
                <a:gd name="connsiteX0" fmla="*/ 2106 w 9348933"/>
                <a:gd name="connsiteY0" fmla="*/ 3729955 h 3980247"/>
                <a:gd name="connsiteX1" fmla="*/ 3257994 w 9348933"/>
                <a:gd name="connsiteY1" fmla="*/ 3723803 h 3980247"/>
                <a:gd name="connsiteX2" fmla="*/ 6042829 w 9348933"/>
                <a:gd name="connsiteY2" fmla="*/ 7054 h 3980247"/>
                <a:gd name="connsiteX3" fmla="*/ 9348933 w 9348933"/>
                <a:gd name="connsiteY3" fmla="*/ 0 h 3980247"/>
                <a:gd name="connsiteX4" fmla="*/ 9333488 w 9348933"/>
                <a:gd name="connsiteY4" fmla="*/ 3980247 h 3980247"/>
                <a:gd name="connsiteX5" fmla="*/ 0 w 9348933"/>
                <a:gd name="connsiteY5" fmla="*/ 3977241 h 3980247"/>
                <a:gd name="connsiteX6" fmla="*/ 2106 w 9348933"/>
                <a:gd name="connsiteY6" fmla="*/ 3729955 h 3980247"/>
                <a:gd name="connsiteX0" fmla="*/ 48443 w 9348933"/>
                <a:gd name="connsiteY0" fmla="*/ 3732529 h 3980247"/>
                <a:gd name="connsiteX1" fmla="*/ 3257994 w 9348933"/>
                <a:gd name="connsiteY1" fmla="*/ 3723803 h 3980247"/>
                <a:gd name="connsiteX2" fmla="*/ 6042829 w 9348933"/>
                <a:gd name="connsiteY2" fmla="*/ 7054 h 3980247"/>
                <a:gd name="connsiteX3" fmla="*/ 9348933 w 9348933"/>
                <a:gd name="connsiteY3" fmla="*/ 0 h 3980247"/>
                <a:gd name="connsiteX4" fmla="*/ 9333488 w 9348933"/>
                <a:gd name="connsiteY4" fmla="*/ 3980247 h 3980247"/>
                <a:gd name="connsiteX5" fmla="*/ 0 w 9348933"/>
                <a:gd name="connsiteY5" fmla="*/ 3977241 h 3980247"/>
                <a:gd name="connsiteX6" fmla="*/ 48443 w 9348933"/>
                <a:gd name="connsiteY6" fmla="*/ 3732529 h 3980247"/>
                <a:gd name="connsiteX0" fmla="*/ 239 w 9349640"/>
                <a:gd name="connsiteY0" fmla="*/ 3727380 h 3980247"/>
                <a:gd name="connsiteX1" fmla="*/ 3258701 w 9349640"/>
                <a:gd name="connsiteY1" fmla="*/ 3723803 h 3980247"/>
                <a:gd name="connsiteX2" fmla="*/ 6043536 w 9349640"/>
                <a:gd name="connsiteY2" fmla="*/ 7054 h 3980247"/>
                <a:gd name="connsiteX3" fmla="*/ 9349640 w 9349640"/>
                <a:gd name="connsiteY3" fmla="*/ 0 h 3980247"/>
                <a:gd name="connsiteX4" fmla="*/ 9334195 w 9349640"/>
                <a:gd name="connsiteY4" fmla="*/ 3980247 h 3980247"/>
                <a:gd name="connsiteX5" fmla="*/ 707 w 9349640"/>
                <a:gd name="connsiteY5" fmla="*/ 3977241 h 3980247"/>
                <a:gd name="connsiteX6" fmla="*/ 239 w 9349640"/>
                <a:gd name="connsiteY6" fmla="*/ 3727380 h 3980247"/>
                <a:gd name="connsiteX0" fmla="*/ 239 w 9358434"/>
                <a:gd name="connsiteY0" fmla="*/ 3727380 h 3980247"/>
                <a:gd name="connsiteX1" fmla="*/ 3258701 w 9358434"/>
                <a:gd name="connsiteY1" fmla="*/ 3723803 h 3980247"/>
                <a:gd name="connsiteX2" fmla="*/ 6043536 w 9358434"/>
                <a:gd name="connsiteY2" fmla="*/ 7054 h 3980247"/>
                <a:gd name="connsiteX3" fmla="*/ 9349640 w 9358434"/>
                <a:gd name="connsiteY3" fmla="*/ 0 h 3980247"/>
                <a:gd name="connsiteX4" fmla="*/ 9357505 w 9358434"/>
                <a:gd name="connsiteY4" fmla="*/ 3980247 h 3980247"/>
                <a:gd name="connsiteX5" fmla="*/ 707 w 9358434"/>
                <a:gd name="connsiteY5" fmla="*/ 3977241 h 3980247"/>
                <a:gd name="connsiteX6" fmla="*/ 239 w 9358434"/>
                <a:gd name="connsiteY6" fmla="*/ 3727380 h 3980247"/>
                <a:gd name="connsiteX0" fmla="*/ 239 w 9357823"/>
                <a:gd name="connsiteY0" fmla="*/ 3724466 h 3977333"/>
                <a:gd name="connsiteX1" fmla="*/ 3258701 w 9357823"/>
                <a:gd name="connsiteY1" fmla="*/ 3720889 h 3977333"/>
                <a:gd name="connsiteX2" fmla="*/ 6043536 w 9357823"/>
                <a:gd name="connsiteY2" fmla="*/ 4140 h 3977333"/>
                <a:gd name="connsiteX3" fmla="*/ 9308848 w 9357823"/>
                <a:gd name="connsiteY3" fmla="*/ 0 h 3977333"/>
                <a:gd name="connsiteX4" fmla="*/ 9357505 w 9357823"/>
                <a:gd name="connsiteY4" fmla="*/ 3977333 h 3977333"/>
                <a:gd name="connsiteX5" fmla="*/ 707 w 9357823"/>
                <a:gd name="connsiteY5" fmla="*/ 3974327 h 3977333"/>
                <a:gd name="connsiteX6" fmla="*/ 239 w 9357823"/>
                <a:gd name="connsiteY6" fmla="*/ 3724466 h 3977333"/>
                <a:gd name="connsiteX0" fmla="*/ 239 w 9359099"/>
                <a:gd name="connsiteY0" fmla="*/ 3724466 h 3977333"/>
                <a:gd name="connsiteX1" fmla="*/ 3258701 w 9359099"/>
                <a:gd name="connsiteY1" fmla="*/ 3720889 h 3977333"/>
                <a:gd name="connsiteX2" fmla="*/ 6043536 w 9359099"/>
                <a:gd name="connsiteY2" fmla="*/ 4140 h 3977333"/>
                <a:gd name="connsiteX3" fmla="*/ 9358381 w 9359099"/>
                <a:gd name="connsiteY3" fmla="*/ 0 h 3977333"/>
                <a:gd name="connsiteX4" fmla="*/ 9357505 w 9359099"/>
                <a:gd name="connsiteY4" fmla="*/ 3977333 h 3977333"/>
                <a:gd name="connsiteX5" fmla="*/ 707 w 9359099"/>
                <a:gd name="connsiteY5" fmla="*/ 3974327 h 3977333"/>
                <a:gd name="connsiteX6" fmla="*/ 239 w 9359099"/>
                <a:gd name="connsiteY6" fmla="*/ 3724466 h 397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59099" h="3977333">
                  <a:moveTo>
                    <a:pt x="239" y="3724466"/>
                  </a:moveTo>
                  <a:lnTo>
                    <a:pt x="3258701" y="3720889"/>
                  </a:lnTo>
                  <a:lnTo>
                    <a:pt x="6043536" y="4140"/>
                  </a:lnTo>
                  <a:lnTo>
                    <a:pt x="9358381" y="0"/>
                  </a:lnTo>
                  <a:cubicBezTo>
                    <a:pt x="9353233" y="1326749"/>
                    <a:pt x="9362653" y="2650584"/>
                    <a:pt x="9357505" y="3977333"/>
                  </a:cubicBezTo>
                  <a:lnTo>
                    <a:pt x="707" y="3974327"/>
                  </a:lnTo>
                  <a:cubicBezTo>
                    <a:pt x="1691" y="3879706"/>
                    <a:pt x="-745" y="3819087"/>
                    <a:pt x="239" y="3724466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DBB4ED7E-2DF6-7257-7273-5C9B40788C6E}"/>
                </a:ext>
              </a:extLst>
            </p:cNvPr>
            <p:cNvCxnSpPr>
              <a:cxnSpLocks/>
            </p:cNvCxnSpPr>
            <p:nvPr/>
          </p:nvCxnSpPr>
          <p:spPr>
            <a:xfrm>
              <a:off x="-157316" y="6778391"/>
              <a:ext cx="16129963" cy="0"/>
            </a:xfrm>
            <a:prstGeom prst="line">
              <a:avLst/>
            </a:prstGeom>
            <a:ln w="1270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Текст 5">
            <a:extLst>
              <a:ext uri="{FF2B5EF4-FFF2-40B4-BE49-F238E27FC236}">
                <a16:creationId xmlns:a16="http://schemas.microsoft.com/office/drawing/2014/main" id="{4B3ECBF1-946F-D0F7-0160-0E1F0B2B115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47650" y="799273"/>
            <a:ext cx="8207189" cy="5938981"/>
          </a:xfrm>
        </p:spPr>
        <p:txBody>
          <a:bodyPr>
            <a:normAutofit/>
          </a:bodyPr>
          <a:lstStyle/>
          <a:p>
            <a:pPr indent="450850" algn="just"/>
            <a:endParaRPr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4A1C99A1-D4BA-B844-6255-B9BB0AC3D6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84149" y="59872"/>
            <a:ext cx="5205310" cy="2181282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программа профессионального обучения – 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профессиональной подготовки на профессии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«водитель дрезины», «машинист автомотрисы», «машинист мотовоза»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606 18.04.2025г.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C69B77C1-34BF-A199-8848-056002000426}"/>
              </a:ext>
            </a:extLst>
          </p:cNvPr>
          <p:cNvCxnSpPr>
            <a:cxnSpLocks/>
          </p:cNvCxnSpPr>
          <p:nvPr/>
        </p:nvCxnSpPr>
        <p:spPr>
          <a:xfrm>
            <a:off x="-582930" y="-114300"/>
            <a:ext cx="0" cy="812409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3E31330-8AA2-DB62-355C-9A5DBB940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9362" y="6367345"/>
            <a:ext cx="2403475" cy="52301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D0EB93F-C554-71C7-3B4D-CD98277AF49A}"/>
              </a:ext>
            </a:extLst>
          </p:cNvPr>
          <p:cNvSpPr txBox="1"/>
          <p:nvPr/>
        </p:nvSpPr>
        <p:spPr>
          <a:xfrm>
            <a:off x="-499603" y="2149244"/>
            <a:ext cx="444233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ПТМ 1 «Управление специальным железнодорожным подвижным составом»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Раздел № 2: </a:t>
            </a: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ssianRail G Pro" panose="02000503040000020004" pitchFamily="50" charset="-52"/>
              </a:rPr>
              <a:t>Общее устройство автомотрис, мотовозов и дрезин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A8DA208-CB98-F31E-33F2-5E5D4AE646CE}"/>
              </a:ext>
            </a:extLst>
          </p:cNvPr>
          <p:cNvSpPr txBox="1"/>
          <p:nvPr/>
        </p:nvSpPr>
        <p:spPr>
          <a:xfrm>
            <a:off x="-499603" y="3852527"/>
            <a:ext cx="309531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Учебное занятие 9 – 10: </a:t>
            </a: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ssianRail G Pro" panose="02000503040000020004" pitchFamily="50" charset="-52"/>
              </a:rPr>
              <a:t>Общее устройство автомотрис, мотовозов и дрезин Назначение и применение автомотрис, мотовозов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ssianRail G Pro" panose="02000503040000020004" pitchFamily="50" charset="-52"/>
              </a:rPr>
              <a:t>и дрезин.</a:t>
            </a:r>
            <a:endParaRPr kumimoji="0" lang="ru-RU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ussianRail G Pro" panose="02000503040000020004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7438974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EE8E8D-007A-FF9E-65BA-2D5B487B98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26CE90AE-1E5E-A071-41D4-58BEF4E27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136525"/>
            <a:ext cx="11497522" cy="1298339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Общее устройство автомотрис, мотовозов и дрезин </a:t>
            </a:r>
            <a:br>
              <a:rPr lang="ru-RU" b="1" dirty="0"/>
            </a:br>
            <a:br>
              <a:rPr lang="en-US" b="1" dirty="0"/>
            </a:br>
            <a:r>
              <a:rPr lang="ru-RU" dirty="0"/>
              <a:t>Конструктивные особенности по видам машин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7" name="Прямоугольник 87">
            <a:extLst>
              <a:ext uri="{FF2B5EF4-FFF2-40B4-BE49-F238E27FC236}">
                <a16:creationId xmlns:a16="http://schemas.microsoft.com/office/drawing/2014/main" id="{F91EF156-0C8E-8936-A06D-84B6FAC8B68F}"/>
              </a:ext>
            </a:extLst>
          </p:cNvPr>
          <p:cNvSpPr/>
          <p:nvPr/>
        </p:nvSpPr>
        <p:spPr>
          <a:xfrm rot="1407810">
            <a:off x="8351788" y="5380493"/>
            <a:ext cx="928371" cy="541413"/>
          </a:xfrm>
          <a:custGeom>
            <a:avLst/>
            <a:gdLst>
              <a:gd name="connsiteX0" fmla="*/ 0 w 288471"/>
              <a:gd name="connsiteY0" fmla="*/ 0 h 226259"/>
              <a:gd name="connsiteX1" fmla="*/ 288471 w 288471"/>
              <a:gd name="connsiteY1" fmla="*/ 0 h 226259"/>
              <a:gd name="connsiteX2" fmla="*/ 288471 w 288471"/>
              <a:gd name="connsiteY2" fmla="*/ 226259 h 226259"/>
              <a:gd name="connsiteX3" fmla="*/ 0 w 288471"/>
              <a:gd name="connsiteY3" fmla="*/ 226259 h 226259"/>
              <a:gd name="connsiteX4" fmla="*/ 0 w 288471"/>
              <a:gd name="connsiteY4" fmla="*/ 0 h 226259"/>
              <a:gd name="connsiteX0" fmla="*/ 0 w 288471"/>
              <a:gd name="connsiteY0" fmla="*/ 0 h 226259"/>
              <a:gd name="connsiteX1" fmla="*/ 115149 w 288471"/>
              <a:gd name="connsiteY1" fmla="*/ 12476 h 226259"/>
              <a:gd name="connsiteX2" fmla="*/ 288471 w 288471"/>
              <a:gd name="connsiteY2" fmla="*/ 0 h 226259"/>
              <a:gd name="connsiteX3" fmla="*/ 288471 w 288471"/>
              <a:gd name="connsiteY3" fmla="*/ 226259 h 226259"/>
              <a:gd name="connsiteX4" fmla="*/ 0 w 288471"/>
              <a:gd name="connsiteY4" fmla="*/ 226259 h 226259"/>
              <a:gd name="connsiteX5" fmla="*/ 0 w 288471"/>
              <a:gd name="connsiteY5" fmla="*/ 0 h 226259"/>
              <a:gd name="connsiteX0" fmla="*/ 0 w 288471"/>
              <a:gd name="connsiteY0" fmla="*/ 0 h 226259"/>
              <a:gd name="connsiteX1" fmla="*/ 115149 w 288471"/>
              <a:gd name="connsiteY1" fmla="*/ 12476 h 226259"/>
              <a:gd name="connsiteX2" fmla="*/ 288471 w 288471"/>
              <a:gd name="connsiteY2" fmla="*/ 0 h 226259"/>
              <a:gd name="connsiteX3" fmla="*/ 276913 w 288471"/>
              <a:gd name="connsiteY3" fmla="*/ 199630 h 226259"/>
              <a:gd name="connsiteX4" fmla="*/ 0 w 288471"/>
              <a:gd name="connsiteY4" fmla="*/ 226259 h 226259"/>
              <a:gd name="connsiteX5" fmla="*/ 0 w 288471"/>
              <a:gd name="connsiteY5" fmla="*/ 0 h 226259"/>
              <a:gd name="connsiteX0" fmla="*/ 3548 w 292019"/>
              <a:gd name="connsiteY0" fmla="*/ 0 h 231755"/>
              <a:gd name="connsiteX1" fmla="*/ 118697 w 292019"/>
              <a:gd name="connsiteY1" fmla="*/ 12476 h 231755"/>
              <a:gd name="connsiteX2" fmla="*/ 292019 w 292019"/>
              <a:gd name="connsiteY2" fmla="*/ 0 h 231755"/>
              <a:gd name="connsiteX3" fmla="*/ 280461 w 292019"/>
              <a:gd name="connsiteY3" fmla="*/ 199630 h 231755"/>
              <a:gd name="connsiteX4" fmla="*/ 0 w 292019"/>
              <a:gd name="connsiteY4" fmla="*/ 231755 h 231755"/>
              <a:gd name="connsiteX5" fmla="*/ 3548 w 292019"/>
              <a:gd name="connsiteY5" fmla="*/ 0 h 231755"/>
              <a:gd name="connsiteX0" fmla="*/ 3548 w 292019"/>
              <a:gd name="connsiteY0" fmla="*/ 0 h 231755"/>
              <a:gd name="connsiteX1" fmla="*/ 118697 w 292019"/>
              <a:gd name="connsiteY1" fmla="*/ 12476 h 231755"/>
              <a:gd name="connsiteX2" fmla="*/ 292019 w 292019"/>
              <a:gd name="connsiteY2" fmla="*/ 0 h 231755"/>
              <a:gd name="connsiteX3" fmla="*/ 276977 w 292019"/>
              <a:gd name="connsiteY3" fmla="*/ 218942 h 231755"/>
              <a:gd name="connsiteX4" fmla="*/ 0 w 292019"/>
              <a:gd name="connsiteY4" fmla="*/ 231755 h 231755"/>
              <a:gd name="connsiteX5" fmla="*/ 3548 w 292019"/>
              <a:gd name="connsiteY5" fmla="*/ 0 h 231755"/>
              <a:gd name="connsiteX0" fmla="*/ 3548 w 292019"/>
              <a:gd name="connsiteY0" fmla="*/ 0 h 234318"/>
              <a:gd name="connsiteX1" fmla="*/ 118697 w 292019"/>
              <a:gd name="connsiteY1" fmla="*/ 12476 h 234318"/>
              <a:gd name="connsiteX2" fmla="*/ 292019 w 292019"/>
              <a:gd name="connsiteY2" fmla="*/ 0 h 234318"/>
              <a:gd name="connsiteX3" fmla="*/ 276977 w 292019"/>
              <a:gd name="connsiteY3" fmla="*/ 218942 h 234318"/>
              <a:gd name="connsiteX4" fmla="*/ 0 w 292019"/>
              <a:gd name="connsiteY4" fmla="*/ 231755 h 234318"/>
              <a:gd name="connsiteX5" fmla="*/ 3548 w 292019"/>
              <a:gd name="connsiteY5" fmla="*/ 0 h 234318"/>
              <a:gd name="connsiteX0" fmla="*/ 3548 w 292019"/>
              <a:gd name="connsiteY0" fmla="*/ 0 h 233228"/>
              <a:gd name="connsiteX1" fmla="*/ 118697 w 292019"/>
              <a:gd name="connsiteY1" fmla="*/ 12476 h 233228"/>
              <a:gd name="connsiteX2" fmla="*/ 292019 w 292019"/>
              <a:gd name="connsiteY2" fmla="*/ 0 h 233228"/>
              <a:gd name="connsiteX3" fmla="*/ 276977 w 292019"/>
              <a:gd name="connsiteY3" fmla="*/ 218942 h 233228"/>
              <a:gd name="connsiteX4" fmla="*/ 0 w 292019"/>
              <a:gd name="connsiteY4" fmla="*/ 231755 h 233228"/>
              <a:gd name="connsiteX5" fmla="*/ 3548 w 292019"/>
              <a:gd name="connsiteY5" fmla="*/ 0 h 233228"/>
              <a:gd name="connsiteX0" fmla="*/ 3548 w 282033"/>
              <a:gd name="connsiteY0" fmla="*/ 0 h 233228"/>
              <a:gd name="connsiteX1" fmla="*/ 118697 w 282033"/>
              <a:gd name="connsiteY1" fmla="*/ 12476 h 233228"/>
              <a:gd name="connsiteX2" fmla="*/ 282033 w 282033"/>
              <a:gd name="connsiteY2" fmla="*/ 4334 h 233228"/>
              <a:gd name="connsiteX3" fmla="*/ 276977 w 282033"/>
              <a:gd name="connsiteY3" fmla="*/ 218942 h 233228"/>
              <a:gd name="connsiteX4" fmla="*/ 0 w 282033"/>
              <a:gd name="connsiteY4" fmla="*/ 231755 h 233228"/>
              <a:gd name="connsiteX5" fmla="*/ 3548 w 282033"/>
              <a:gd name="connsiteY5" fmla="*/ 0 h 233228"/>
              <a:gd name="connsiteX0" fmla="*/ 76465 w 354950"/>
              <a:gd name="connsiteY0" fmla="*/ 0 h 231686"/>
              <a:gd name="connsiteX1" fmla="*/ 191614 w 354950"/>
              <a:gd name="connsiteY1" fmla="*/ 12476 h 231686"/>
              <a:gd name="connsiteX2" fmla="*/ 354950 w 354950"/>
              <a:gd name="connsiteY2" fmla="*/ 4334 h 231686"/>
              <a:gd name="connsiteX3" fmla="*/ 349894 w 354950"/>
              <a:gd name="connsiteY3" fmla="*/ 218942 h 231686"/>
              <a:gd name="connsiteX4" fmla="*/ 0 w 354950"/>
              <a:gd name="connsiteY4" fmla="*/ 227804 h 231686"/>
              <a:gd name="connsiteX5" fmla="*/ 76465 w 354950"/>
              <a:gd name="connsiteY5" fmla="*/ 0 h 231686"/>
              <a:gd name="connsiteX0" fmla="*/ 40949 w 354950"/>
              <a:gd name="connsiteY0" fmla="*/ 0 h 236048"/>
              <a:gd name="connsiteX1" fmla="*/ 191614 w 354950"/>
              <a:gd name="connsiteY1" fmla="*/ 16838 h 236048"/>
              <a:gd name="connsiteX2" fmla="*/ 354950 w 354950"/>
              <a:gd name="connsiteY2" fmla="*/ 8696 h 236048"/>
              <a:gd name="connsiteX3" fmla="*/ 349894 w 354950"/>
              <a:gd name="connsiteY3" fmla="*/ 223304 h 236048"/>
              <a:gd name="connsiteX4" fmla="*/ 0 w 354950"/>
              <a:gd name="connsiteY4" fmla="*/ 232166 h 236048"/>
              <a:gd name="connsiteX5" fmla="*/ 40949 w 354950"/>
              <a:gd name="connsiteY5" fmla="*/ 0 h 236048"/>
              <a:gd name="connsiteX0" fmla="*/ 40949 w 428680"/>
              <a:gd name="connsiteY0" fmla="*/ 17373 h 253421"/>
              <a:gd name="connsiteX1" fmla="*/ 191614 w 428680"/>
              <a:gd name="connsiteY1" fmla="*/ 34211 h 253421"/>
              <a:gd name="connsiteX2" fmla="*/ 428680 w 428680"/>
              <a:gd name="connsiteY2" fmla="*/ 0 h 253421"/>
              <a:gd name="connsiteX3" fmla="*/ 349894 w 428680"/>
              <a:gd name="connsiteY3" fmla="*/ 240677 h 253421"/>
              <a:gd name="connsiteX4" fmla="*/ 0 w 428680"/>
              <a:gd name="connsiteY4" fmla="*/ 249539 h 253421"/>
              <a:gd name="connsiteX5" fmla="*/ 40949 w 428680"/>
              <a:gd name="connsiteY5" fmla="*/ 17373 h 253421"/>
              <a:gd name="connsiteX0" fmla="*/ 40949 w 441712"/>
              <a:gd name="connsiteY0" fmla="*/ 17373 h 249539"/>
              <a:gd name="connsiteX1" fmla="*/ 191614 w 441712"/>
              <a:gd name="connsiteY1" fmla="*/ 34211 h 249539"/>
              <a:gd name="connsiteX2" fmla="*/ 428680 w 441712"/>
              <a:gd name="connsiteY2" fmla="*/ 0 h 249539"/>
              <a:gd name="connsiteX3" fmla="*/ 441712 w 441712"/>
              <a:gd name="connsiteY3" fmla="*/ 210712 h 249539"/>
              <a:gd name="connsiteX4" fmla="*/ 0 w 441712"/>
              <a:gd name="connsiteY4" fmla="*/ 249539 h 249539"/>
              <a:gd name="connsiteX5" fmla="*/ 40949 w 441712"/>
              <a:gd name="connsiteY5" fmla="*/ 17373 h 249539"/>
              <a:gd name="connsiteX0" fmla="*/ 40949 w 441712"/>
              <a:gd name="connsiteY0" fmla="*/ 17373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0949 w 441712"/>
              <a:gd name="connsiteY5" fmla="*/ 17373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34073 w 433139"/>
              <a:gd name="connsiteY0" fmla="*/ 23559 h 251617"/>
              <a:gd name="connsiteX1" fmla="*/ 183041 w 433139"/>
              <a:gd name="connsiteY1" fmla="*/ 34211 h 251617"/>
              <a:gd name="connsiteX2" fmla="*/ 420107 w 433139"/>
              <a:gd name="connsiteY2" fmla="*/ 0 h 251617"/>
              <a:gd name="connsiteX3" fmla="*/ 433139 w 433139"/>
              <a:gd name="connsiteY3" fmla="*/ 210712 h 251617"/>
              <a:gd name="connsiteX4" fmla="*/ 0 w 433139"/>
              <a:gd name="connsiteY4" fmla="*/ 248785 h 251617"/>
              <a:gd name="connsiteX5" fmla="*/ 34073 w 433139"/>
              <a:gd name="connsiteY5" fmla="*/ 23559 h 251617"/>
              <a:gd name="connsiteX0" fmla="*/ 34073 w 433139"/>
              <a:gd name="connsiteY0" fmla="*/ 23559 h 255408"/>
              <a:gd name="connsiteX1" fmla="*/ 183041 w 433139"/>
              <a:gd name="connsiteY1" fmla="*/ 34211 h 255408"/>
              <a:gd name="connsiteX2" fmla="*/ 420107 w 433139"/>
              <a:gd name="connsiteY2" fmla="*/ 0 h 255408"/>
              <a:gd name="connsiteX3" fmla="*/ 433139 w 433139"/>
              <a:gd name="connsiteY3" fmla="*/ 210712 h 255408"/>
              <a:gd name="connsiteX4" fmla="*/ 0 w 433139"/>
              <a:gd name="connsiteY4" fmla="*/ 248785 h 255408"/>
              <a:gd name="connsiteX5" fmla="*/ 34073 w 433139"/>
              <a:gd name="connsiteY5" fmla="*/ 23559 h 255408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99"/>
              <a:gd name="connsiteX1" fmla="*/ 183041 w 433139"/>
              <a:gd name="connsiteY1" fmla="*/ 34211 h 253199"/>
              <a:gd name="connsiteX2" fmla="*/ 420107 w 433139"/>
              <a:gd name="connsiteY2" fmla="*/ 0 h 253199"/>
              <a:gd name="connsiteX3" fmla="*/ 433139 w 433139"/>
              <a:gd name="connsiteY3" fmla="*/ 210712 h 253199"/>
              <a:gd name="connsiteX4" fmla="*/ 0 w 433139"/>
              <a:gd name="connsiteY4" fmla="*/ 248785 h 253199"/>
              <a:gd name="connsiteX5" fmla="*/ 34073 w 433139"/>
              <a:gd name="connsiteY5" fmla="*/ 23559 h 25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3139" h="253199">
                <a:moveTo>
                  <a:pt x="34073" y="23559"/>
                </a:moveTo>
                <a:cubicBezTo>
                  <a:pt x="106308" y="32802"/>
                  <a:pt x="94150" y="36548"/>
                  <a:pt x="183041" y="34211"/>
                </a:cubicBezTo>
                <a:cubicBezTo>
                  <a:pt x="271932" y="31874"/>
                  <a:pt x="325070" y="25771"/>
                  <a:pt x="420107" y="0"/>
                </a:cubicBezTo>
                <a:cubicBezTo>
                  <a:pt x="424451" y="70237"/>
                  <a:pt x="429502" y="138685"/>
                  <a:pt x="433139" y="210712"/>
                </a:cubicBezTo>
                <a:cubicBezTo>
                  <a:pt x="230031" y="265048"/>
                  <a:pt x="91831" y="253628"/>
                  <a:pt x="0" y="248785"/>
                </a:cubicBezTo>
                <a:cubicBezTo>
                  <a:pt x="11688" y="176369"/>
                  <a:pt x="14819" y="108161"/>
                  <a:pt x="34073" y="23559"/>
                </a:cubicBezTo>
                <a:close/>
              </a:path>
            </a:pathLst>
          </a:cu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4D00257C-A44A-219D-2C1C-C3BD4BE684DB}"/>
              </a:ext>
            </a:extLst>
          </p:cNvPr>
          <p:cNvCxnSpPr>
            <a:cxnSpLocks/>
          </p:cNvCxnSpPr>
          <p:nvPr/>
        </p:nvCxnSpPr>
        <p:spPr>
          <a:xfrm flipH="1" flipV="1">
            <a:off x="8033657" y="4555671"/>
            <a:ext cx="590438" cy="1124524"/>
          </a:xfrm>
          <a:prstGeom prst="line">
            <a:avLst/>
          </a:prstGeom>
          <a:ln w="12700">
            <a:solidFill>
              <a:srgbClr val="FF87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Овал 39">
            <a:extLst>
              <a:ext uri="{FF2B5EF4-FFF2-40B4-BE49-F238E27FC236}">
                <a16:creationId xmlns:a16="http://schemas.microsoft.com/office/drawing/2014/main" id="{043B5802-A7D1-1ACF-9FEE-D9B9FCED3D5B}"/>
              </a:ext>
            </a:extLst>
          </p:cNvPr>
          <p:cNvSpPr/>
          <p:nvPr/>
        </p:nvSpPr>
        <p:spPr>
          <a:xfrm>
            <a:off x="8541992" y="5587699"/>
            <a:ext cx="183237" cy="183237"/>
          </a:xfrm>
          <a:prstGeom prst="ellipse">
            <a:avLst/>
          </a:prstGeom>
          <a:solidFill>
            <a:schemeClr val="bg1"/>
          </a:solidFill>
          <a:ln>
            <a:solidFill>
              <a:srgbClr val="FF87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FC601F8B-08BC-D89C-03FB-E58E22EA8555}"/>
              </a:ext>
            </a:extLst>
          </p:cNvPr>
          <p:cNvSpPr/>
          <p:nvPr/>
        </p:nvSpPr>
        <p:spPr>
          <a:xfrm>
            <a:off x="7919031" y="4440218"/>
            <a:ext cx="183237" cy="183237"/>
          </a:xfrm>
          <a:prstGeom prst="ellipse">
            <a:avLst/>
          </a:prstGeom>
          <a:solidFill>
            <a:schemeClr val="bg1"/>
          </a:solidFill>
          <a:ln>
            <a:solidFill>
              <a:srgbClr val="FF87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Номер слайда 5">
            <a:extLst>
              <a:ext uri="{FF2B5EF4-FFF2-40B4-BE49-F238E27FC236}">
                <a16:creationId xmlns:a16="http://schemas.microsoft.com/office/drawing/2014/main" id="{82E8ABE5-ACDF-D11E-A4A2-961111356C3B}"/>
              </a:ext>
            </a:extLst>
          </p:cNvPr>
          <p:cNvSpPr txBox="1">
            <a:spLocks/>
          </p:cNvSpPr>
          <p:nvPr/>
        </p:nvSpPr>
        <p:spPr>
          <a:xfrm>
            <a:off x="924962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3AA894-2D46-F64A-8351-414ADCB5642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RussianRail G Pro" panose="02000503040000020004" pitchFamily="2" charset="-52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RussianRail G Pro" panose="02000503040000020004" pitchFamily="2" charset="-52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4DBB46-2240-E4EF-006C-07D364E92976}"/>
              </a:ext>
            </a:extLst>
          </p:cNvPr>
          <p:cNvSpPr txBox="1"/>
          <p:nvPr/>
        </p:nvSpPr>
        <p:spPr>
          <a:xfrm>
            <a:off x="490208" y="2184652"/>
            <a:ext cx="5400675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1950" algn="just"/>
            <a:r>
              <a:rPr lang="ru-RU" sz="2000" b="1" dirty="0">
                <a:latin typeface="RussianRail G Pro" panose="02000503040000020004" pitchFamily="50" charset="-52"/>
              </a:rPr>
              <a:t>Краны МПТ-4 и МПТ-6 аналогичны </a:t>
            </a:r>
            <a:r>
              <a:rPr lang="ru-RU" sz="2000" dirty="0">
                <a:latin typeface="RussianRail G Pro" panose="02000503040000020004" pitchFamily="50" charset="-52"/>
              </a:rPr>
              <a:t>по конструкции, но имеют некоторые отличия по технологическим возможностям,  мотовоз МПТ-6 оборудован лебедкой для подтаскивания грузов со стороны в зону крана, при работе с краном и прицепным оборудованием может передвигаться с регулируемой рабочей скоростью до 10 км/ч.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21DB86B-1749-0112-4019-5AB5C68A9E6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5436" r="5436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920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D31663-6D2A-F9F8-B54A-BB3208D75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D6877FDF-2ED4-5DCD-4ADE-029D42123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136525"/>
            <a:ext cx="11497522" cy="1298339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Общее устройство автомотрис, мотовозов и дрезин </a:t>
            </a:r>
            <a:br>
              <a:rPr lang="ru-RU" b="1" dirty="0"/>
            </a:br>
            <a:br>
              <a:rPr lang="en-US" b="1" dirty="0"/>
            </a:br>
            <a:r>
              <a:rPr lang="ru-RU" dirty="0"/>
              <a:t>Конструктивные особенности по видам машин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7" name="Прямоугольник 87">
            <a:extLst>
              <a:ext uri="{FF2B5EF4-FFF2-40B4-BE49-F238E27FC236}">
                <a16:creationId xmlns:a16="http://schemas.microsoft.com/office/drawing/2014/main" id="{6F33CF16-B6EE-053C-BBF3-88886A5850ED}"/>
              </a:ext>
            </a:extLst>
          </p:cNvPr>
          <p:cNvSpPr/>
          <p:nvPr/>
        </p:nvSpPr>
        <p:spPr>
          <a:xfrm rot="1407810">
            <a:off x="8351788" y="5380493"/>
            <a:ext cx="928371" cy="541413"/>
          </a:xfrm>
          <a:custGeom>
            <a:avLst/>
            <a:gdLst>
              <a:gd name="connsiteX0" fmla="*/ 0 w 288471"/>
              <a:gd name="connsiteY0" fmla="*/ 0 h 226259"/>
              <a:gd name="connsiteX1" fmla="*/ 288471 w 288471"/>
              <a:gd name="connsiteY1" fmla="*/ 0 h 226259"/>
              <a:gd name="connsiteX2" fmla="*/ 288471 w 288471"/>
              <a:gd name="connsiteY2" fmla="*/ 226259 h 226259"/>
              <a:gd name="connsiteX3" fmla="*/ 0 w 288471"/>
              <a:gd name="connsiteY3" fmla="*/ 226259 h 226259"/>
              <a:gd name="connsiteX4" fmla="*/ 0 w 288471"/>
              <a:gd name="connsiteY4" fmla="*/ 0 h 226259"/>
              <a:gd name="connsiteX0" fmla="*/ 0 w 288471"/>
              <a:gd name="connsiteY0" fmla="*/ 0 h 226259"/>
              <a:gd name="connsiteX1" fmla="*/ 115149 w 288471"/>
              <a:gd name="connsiteY1" fmla="*/ 12476 h 226259"/>
              <a:gd name="connsiteX2" fmla="*/ 288471 w 288471"/>
              <a:gd name="connsiteY2" fmla="*/ 0 h 226259"/>
              <a:gd name="connsiteX3" fmla="*/ 288471 w 288471"/>
              <a:gd name="connsiteY3" fmla="*/ 226259 h 226259"/>
              <a:gd name="connsiteX4" fmla="*/ 0 w 288471"/>
              <a:gd name="connsiteY4" fmla="*/ 226259 h 226259"/>
              <a:gd name="connsiteX5" fmla="*/ 0 w 288471"/>
              <a:gd name="connsiteY5" fmla="*/ 0 h 226259"/>
              <a:gd name="connsiteX0" fmla="*/ 0 w 288471"/>
              <a:gd name="connsiteY0" fmla="*/ 0 h 226259"/>
              <a:gd name="connsiteX1" fmla="*/ 115149 w 288471"/>
              <a:gd name="connsiteY1" fmla="*/ 12476 h 226259"/>
              <a:gd name="connsiteX2" fmla="*/ 288471 w 288471"/>
              <a:gd name="connsiteY2" fmla="*/ 0 h 226259"/>
              <a:gd name="connsiteX3" fmla="*/ 276913 w 288471"/>
              <a:gd name="connsiteY3" fmla="*/ 199630 h 226259"/>
              <a:gd name="connsiteX4" fmla="*/ 0 w 288471"/>
              <a:gd name="connsiteY4" fmla="*/ 226259 h 226259"/>
              <a:gd name="connsiteX5" fmla="*/ 0 w 288471"/>
              <a:gd name="connsiteY5" fmla="*/ 0 h 226259"/>
              <a:gd name="connsiteX0" fmla="*/ 3548 w 292019"/>
              <a:gd name="connsiteY0" fmla="*/ 0 h 231755"/>
              <a:gd name="connsiteX1" fmla="*/ 118697 w 292019"/>
              <a:gd name="connsiteY1" fmla="*/ 12476 h 231755"/>
              <a:gd name="connsiteX2" fmla="*/ 292019 w 292019"/>
              <a:gd name="connsiteY2" fmla="*/ 0 h 231755"/>
              <a:gd name="connsiteX3" fmla="*/ 280461 w 292019"/>
              <a:gd name="connsiteY3" fmla="*/ 199630 h 231755"/>
              <a:gd name="connsiteX4" fmla="*/ 0 w 292019"/>
              <a:gd name="connsiteY4" fmla="*/ 231755 h 231755"/>
              <a:gd name="connsiteX5" fmla="*/ 3548 w 292019"/>
              <a:gd name="connsiteY5" fmla="*/ 0 h 231755"/>
              <a:gd name="connsiteX0" fmla="*/ 3548 w 292019"/>
              <a:gd name="connsiteY0" fmla="*/ 0 h 231755"/>
              <a:gd name="connsiteX1" fmla="*/ 118697 w 292019"/>
              <a:gd name="connsiteY1" fmla="*/ 12476 h 231755"/>
              <a:gd name="connsiteX2" fmla="*/ 292019 w 292019"/>
              <a:gd name="connsiteY2" fmla="*/ 0 h 231755"/>
              <a:gd name="connsiteX3" fmla="*/ 276977 w 292019"/>
              <a:gd name="connsiteY3" fmla="*/ 218942 h 231755"/>
              <a:gd name="connsiteX4" fmla="*/ 0 w 292019"/>
              <a:gd name="connsiteY4" fmla="*/ 231755 h 231755"/>
              <a:gd name="connsiteX5" fmla="*/ 3548 w 292019"/>
              <a:gd name="connsiteY5" fmla="*/ 0 h 231755"/>
              <a:gd name="connsiteX0" fmla="*/ 3548 w 292019"/>
              <a:gd name="connsiteY0" fmla="*/ 0 h 234318"/>
              <a:gd name="connsiteX1" fmla="*/ 118697 w 292019"/>
              <a:gd name="connsiteY1" fmla="*/ 12476 h 234318"/>
              <a:gd name="connsiteX2" fmla="*/ 292019 w 292019"/>
              <a:gd name="connsiteY2" fmla="*/ 0 h 234318"/>
              <a:gd name="connsiteX3" fmla="*/ 276977 w 292019"/>
              <a:gd name="connsiteY3" fmla="*/ 218942 h 234318"/>
              <a:gd name="connsiteX4" fmla="*/ 0 w 292019"/>
              <a:gd name="connsiteY4" fmla="*/ 231755 h 234318"/>
              <a:gd name="connsiteX5" fmla="*/ 3548 w 292019"/>
              <a:gd name="connsiteY5" fmla="*/ 0 h 234318"/>
              <a:gd name="connsiteX0" fmla="*/ 3548 w 292019"/>
              <a:gd name="connsiteY0" fmla="*/ 0 h 233228"/>
              <a:gd name="connsiteX1" fmla="*/ 118697 w 292019"/>
              <a:gd name="connsiteY1" fmla="*/ 12476 h 233228"/>
              <a:gd name="connsiteX2" fmla="*/ 292019 w 292019"/>
              <a:gd name="connsiteY2" fmla="*/ 0 h 233228"/>
              <a:gd name="connsiteX3" fmla="*/ 276977 w 292019"/>
              <a:gd name="connsiteY3" fmla="*/ 218942 h 233228"/>
              <a:gd name="connsiteX4" fmla="*/ 0 w 292019"/>
              <a:gd name="connsiteY4" fmla="*/ 231755 h 233228"/>
              <a:gd name="connsiteX5" fmla="*/ 3548 w 292019"/>
              <a:gd name="connsiteY5" fmla="*/ 0 h 233228"/>
              <a:gd name="connsiteX0" fmla="*/ 3548 w 282033"/>
              <a:gd name="connsiteY0" fmla="*/ 0 h 233228"/>
              <a:gd name="connsiteX1" fmla="*/ 118697 w 282033"/>
              <a:gd name="connsiteY1" fmla="*/ 12476 h 233228"/>
              <a:gd name="connsiteX2" fmla="*/ 282033 w 282033"/>
              <a:gd name="connsiteY2" fmla="*/ 4334 h 233228"/>
              <a:gd name="connsiteX3" fmla="*/ 276977 w 282033"/>
              <a:gd name="connsiteY3" fmla="*/ 218942 h 233228"/>
              <a:gd name="connsiteX4" fmla="*/ 0 w 282033"/>
              <a:gd name="connsiteY4" fmla="*/ 231755 h 233228"/>
              <a:gd name="connsiteX5" fmla="*/ 3548 w 282033"/>
              <a:gd name="connsiteY5" fmla="*/ 0 h 233228"/>
              <a:gd name="connsiteX0" fmla="*/ 76465 w 354950"/>
              <a:gd name="connsiteY0" fmla="*/ 0 h 231686"/>
              <a:gd name="connsiteX1" fmla="*/ 191614 w 354950"/>
              <a:gd name="connsiteY1" fmla="*/ 12476 h 231686"/>
              <a:gd name="connsiteX2" fmla="*/ 354950 w 354950"/>
              <a:gd name="connsiteY2" fmla="*/ 4334 h 231686"/>
              <a:gd name="connsiteX3" fmla="*/ 349894 w 354950"/>
              <a:gd name="connsiteY3" fmla="*/ 218942 h 231686"/>
              <a:gd name="connsiteX4" fmla="*/ 0 w 354950"/>
              <a:gd name="connsiteY4" fmla="*/ 227804 h 231686"/>
              <a:gd name="connsiteX5" fmla="*/ 76465 w 354950"/>
              <a:gd name="connsiteY5" fmla="*/ 0 h 231686"/>
              <a:gd name="connsiteX0" fmla="*/ 40949 w 354950"/>
              <a:gd name="connsiteY0" fmla="*/ 0 h 236048"/>
              <a:gd name="connsiteX1" fmla="*/ 191614 w 354950"/>
              <a:gd name="connsiteY1" fmla="*/ 16838 h 236048"/>
              <a:gd name="connsiteX2" fmla="*/ 354950 w 354950"/>
              <a:gd name="connsiteY2" fmla="*/ 8696 h 236048"/>
              <a:gd name="connsiteX3" fmla="*/ 349894 w 354950"/>
              <a:gd name="connsiteY3" fmla="*/ 223304 h 236048"/>
              <a:gd name="connsiteX4" fmla="*/ 0 w 354950"/>
              <a:gd name="connsiteY4" fmla="*/ 232166 h 236048"/>
              <a:gd name="connsiteX5" fmla="*/ 40949 w 354950"/>
              <a:gd name="connsiteY5" fmla="*/ 0 h 236048"/>
              <a:gd name="connsiteX0" fmla="*/ 40949 w 428680"/>
              <a:gd name="connsiteY0" fmla="*/ 17373 h 253421"/>
              <a:gd name="connsiteX1" fmla="*/ 191614 w 428680"/>
              <a:gd name="connsiteY1" fmla="*/ 34211 h 253421"/>
              <a:gd name="connsiteX2" fmla="*/ 428680 w 428680"/>
              <a:gd name="connsiteY2" fmla="*/ 0 h 253421"/>
              <a:gd name="connsiteX3" fmla="*/ 349894 w 428680"/>
              <a:gd name="connsiteY3" fmla="*/ 240677 h 253421"/>
              <a:gd name="connsiteX4" fmla="*/ 0 w 428680"/>
              <a:gd name="connsiteY4" fmla="*/ 249539 h 253421"/>
              <a:gd name="connsiteX5" fmla="*/ 40949 w 428680"/>
              <a:gd name="connsiteY5" fmla="*/ 17373 h 253421"/>
              <a:gd name="connsiteX0" fmla="*/ 40949 w 441712"/>
              <a:gd name="connsiteY0" fmla="*/ 17373 h 249539"/>
              <a:gd name="connsiteX1" fmla="*/ 191614 w 441712"/>
              <a:gd name="connsiteY1" fmla="*/ 34211 h 249539"/>
              <a:gd name="connsiteX2" fmla="*/ 428680 w 441712"/>
              <a:gd name="connsiteY2" fmla="*/ 0 h 249539"/>
              <a:gd name="connsiteX3" fmla="*/ 441712 w 441712"/>
              <a:gd name="connsiteY3" fmla="*/ 210712 h 249539"/>
              <a:gd name="connsiteX4" fmla="*/ 0 w 441712"/>
              <a:gd name="connsiteY4" fmla="*/ 249539 h 249539"/>
              <a:gd name="connsiteX5" fmla="*/ 40949 w 441712"/>
              <a:gd name="connsiteY5" fmla="*/ 17373 h 249539"/>
              <a:gd name="connsiteX0" fmla="*/ 40949 w 441712"/>
              <a:gd name="connsiteY0" fmla="*/ 17373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0949 w 441712"/>
              <a:gd name="connsiteY5" fmla="*/ 17373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34073 w 433139"/>
              <a:gd name="connsiteY0" fmla="*/ 23559 h 251617"/>
              <a:gd name="connsiteX1" fmla="*/ 183041 w 433139"/>
              <a:gd name="connsiteY1" fmla="*/ 34211 h 251617"/>
              <a:gd name="connsiteX2" fmla="*/ 420107 w 433139"/>
              <a:gd name="connsiteY2" fmla="*/ 0 h 251617"/>
              <a:gd name="connsiteX3" fmla="*/ 433139 w 433139"/>
              <a:gd name="connsiteY3" fmla="*/ 210712 h 251617"/>
              <a:gd name="connsiteX4" fmla="*/ 0 w 433139"/>
              <a:gd name="connsiteY4" fmla="*/ 248785 h 251617"/>
              <a:gd name="connsiteX5" fmla="*/ 34073 w 433139"/>
              <a:gd name="connsiteY5" fmla="*/ 23559 h 251617"/>
              <a:gd name="connsiteX0" fmla="*/ 34073 w 433139"/>
              <a:gd name="connsiteY0" fmla="*/ 23559 h 255408"/>
              <a:gd name="connsiteX1" fmla="*/ 183041 w 433139"/>
              <a:gd name="connsiteY1" fmla="*/ 34211 h 255408"/>
              <a:gd name="connsiteX2" fmla="*/ 420107 w 433139"/>
              <a:gd name="connsiteY2" fmla="*/ 0 h 255408"/>
              <a:gd name="connsiteX3" fmla="*/ 433139 w 433139"/>
              <a:gd name="connsiteY3" fmla="*/ 210712 h 255408"/>
              <a:gd name="connsiteX4" fmla="*/ 0 w 433139"/>
              <a:gd name="connsiteY4" fmla="*/ 248785 h 255408"/>
              <a:gd name="connsiteX5" fmla="*/ 34073 w 433139"/>
              <a:gd name="connsiteY5" fmla="*/ 23559 h 255408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99"/>
              <a:gd name="connsiteX1" fmla="*/ 183041 w 433139"/>
              <a:gd name="connsiteY1" fmla="*/ 34211 h 253199"/>
              <a:gd name="connsiteX2" fmla="*/ 420107 w 433139"/>
              <a:gd name="connsiteY2" fmla="*/ 0 h 253199"/>
              <a:gd name="connsiteX3" fmla="*/ 433139 w 433139"/>
              <a:gd name="connsiteY3" fmla="*/ 210712 h 253199"/>
              <a:gd name="connsiteX4" fmla="*/ 0 w 433139"/>
              <a:gd name="connsiteY4" fmla="*/ 248785 h 253199"/>
              <a:gd name="connsiteX5" fmla="*/ 34073 w 433139"/>
              <a:gd name="connsiteY5" fmla="*/ 23559 h 25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3139" h="253199">
                <a:moveTo>
                  <a:pt x="34073" y="23559"/>
                </a:moveTo>
                <a:cubicBezTo>
                  <a:pt x="106308" y="32802"/>
                  <a:pt x="94150" y="36548"/>
                  <a:pt x="183041" y="34211"/>
                </a:cubicBezTo>
                <a:cubicBezTo>
                  <a:pt x="271932" y="31874"/>
                  <a:pt x="325070" y="25771"/>
                  <a:pt x="420107" y="0"/>
                </a:cubicBezTo>
                <a:cubicBezTo>
                  <a:pt x="424451" y="70237"/>
                  <a:pt x="429502" y="138685"/>
                  <a:pt x="433139" y="210712"/>
                </a:cubicBezTo>
                <a:cubicBezTo>
                  <a:pt x="230031" y="265048"/>
                  <a:pt x="91831" y="253628"/>
                  <a:pt x="0" y="248785"/>
                </a:cubicBezTo>
                <a:cubicBezTo>
                  <a:pt x="11688" y="176369"/>
                  <a:pt x="14819" y="108161"/>
                  <a:pt x="34073" y="23559"/>
                </a:cubicBezTo>
                <a:close/>
              </a:path>
            </a:pathLst>
          </a:cu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E3BFC9AF-79C4-71BE-FC07-76B4A70667A6}"/>
              </a:ext>
            </a:extLst>
          </p:cNvPr>
          <p:cNvCxnSpPr>
            <a:cxnSpLocks/>
          </p:cNvCxnSpPr>
          <p:nvPr/>
        </p:nvCxnSpPr>
        <p:spPr>
          <a:xfrm flipH="1" flipV="1">
            <a:off x="8033657" y="4555671"/>
            <a:ext cx="590438" cy="1124524"/>
          </a:xfrm>
          <a:prstGeom prst="line">
            <a:avLst/>
          </a:prstGeom>
          <a:ln w="12700">
            <a:solidFill>
              <a:srgbClr val="FF87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Овал 39">
            <a:extLst>
              <a:ext uri="{FF2B5EF4-FFF2-40B4-BE49-F238E27FC236}">
                <a16:creationId xmlns:a16="http://schemas.microsoft.com/office/drawing/2014/main" id="{7DC7A1C4-9325-24E5-D756-36C9DDE32261}"/>
              </a:ext>
            </a:extLst>
          </p:cNvPr>
          <p:cNvSpPr/>
          <p:nvPr/>
        </p:nvSpPr>
        <p:spPr>
          <a:xfrm>
            <a:off x="8541992" y="5587699"/>
            <a:ext cx="183237" cy="183237"/>
          </a:xfrm>
          <a:prstGeom prst="ellipse">
            <a:avLst/>
          </a:prstGeom>
          <a:solidFill>
            <a:schemeClr val="bg1"/>
          </a:solidFill>
          <a:ln>
            <a:solidFill>
              <a:srgbClr val="FF87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05297229-7012-394B-E822-483AA3566D06}"/>
              </a:ext>
            </a:extLst>
          </p:cNvPr>
          <p:cNvSpPr/>
          <p:nvPr/>
        </p:nvSpPr>
        <p:spPr>
          <a:xfrm>
            <a:off x="7919031" y="4440218"/>
            <a:ext cx="183237" cy="183237"/>
          </a:xfrm>
          <a:prstGeom prst="ellipse">
            <a:avLst/>
          </a:prstGeom>
          <a:solidFill>
            <a:schemeClr val="bg1"/>
          </a:solidFill>
          <a:ln>
            <a:solidFill>
              <a:srgbClr val="FF87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Номер слайда 5">
            <a:extLst>
              <a:ext uri="{FF2B5EF4-FFF2-40B4-BE49-F238E27FC236}">
                <a16:creationId xmlns:a16="http://schemas.microsoft.com/office/drawing/2014/main" id="{85B5BB0B-2B79-64A4-48F6-9F73566A94CB}"/>
              </a:ext>
            </a:extLst>
          </p:cNvPr>
          <p:cNvSpPr txBox="1">
            <a:spLocks/>
          </p:cNvSpPr>
          <p:nvPr/>
        </p:nvSpPr>
        <p:spPr>
          <a:xfrm>
            <a:off x="924962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3AA894-2D46-F64A-8351-414ADCB5642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RussianRail G Pro" panose="02000503040000020004" pitchFamily="2" charset="-52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RussianRail G Pro" panose="02000503040000020004" pitchFamily="2" charset="-52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E6F268-5163-7250-E350-A7F83825F85C}"/>
              </a:ext>
            </a:extLst>
          </p:cNvPr>
          <p:cNvSpPr txBox="1"/>
          <p:nvPr/>
        </p:nvSpPr>
        <p:spPr>
          <a:xfrm>
            <a:off x="490208" y="2184652"/>
            <a:ext cx="540067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1950" algn="just"/>
            <a:r>
              <a:rPr lang="ru-RU" sz="2000" b="1" dirty="0">
                <a:latin typeface="RussianRail G Pro" panose="02000503040000020004" pitchFamily="50" charset="-52"/>
              </a:rPr>
              <a:t>АДМ-1,5 ЭЛ  </a:t>
            </a:r>
            <a:r>
              <a:rPr lang="ru-RU" sz="2000" dirty="0">
                <a:latin typeface="RussianRail G Pro" panose="02000503040000020004" pitchFamily="50" charset="-52"/>
              </a:rPr>
              <a:t>в отличие от  аналогов  </a:t>
            </a:r>
            <a:r>
              <a:rPr lang="ru-RU" sz="2000" b="1" dirty="0">
                <a:latin typeface="RussianRail G Pro" panose="02000503040000020004" pitchFamily="50" charset="-52"/>
              </a:rPr>
              <a:t>1АДМ-1,3 и 1АДМ-1,5  </a:t>
            </a:r>
            <a:r>
              <a:rPr lang="ru-RU" sz="2000" dirty="0">
                <a:latin typeface="RussianRail G Pro" panose="02000503040000020004" pitchFamily="50" charset="-52"/>
              </a:rPr>
              <a:t>имеет ряд отличительных достоинств: </a:t>
            </a:r>
            <a:endParaRPr lang="en-US" sz="2000" dirty="0">
              <a:latin typeface="RussianRail G Pro" panose="02000503040000020004" pitchFamily="50" charset="-52"/>
            </a:endParaRPr>
          </a:p>
          <a:p>
            <a:pPr indent="361950" algn="just"/>
            <a:r>
              <a:rPr lang="ru-RU" sz="2000" dirty="0">
                <a:latin typeface="RussianRail G Pro" panose="02000503040000020004" pitchFamily="50" charset="-52"/>
              </a:rPr>
              <a:t>наличие пантографа-токосъемника, используемого также и для отслеживания состояния контактного провода методом визуального наблюдения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D4379BC-0829-9136-0EA4-3FE5368EF2E6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5436" r="5436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856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2E1F86-9D7E-7151-1139-46DEF5800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F6E0BA9D-B649-5BFD-D061-BD6C7A090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136525"/>
            <a:ext cx="11497522" cy="1298339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Общее устройство автомотрис, мотовозов и дрезин </a:t>
            </a:r>
            <a:br>
              <a:rPr lang="ru-RU" b="1" dirty="0"/>
            </a:br>
            <a:br>
              <a:rPr lang="en-US" b="1" dirty="0"/>
            </a:br>
            <a:r>
              <a:rPr lang="ru-RU" dirty="0"/>
              <a:t>Конструктивные особенности по видам машин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7" name="Прямоугольник 87">
            <a:extLst>
              <a:ext uri="{FF2B5EF4-FFF2-40B4-BE49-F238E27FC236}">
                <a16:creationId xmlns:a16="http://schemas.microsoft.com/office/drawing/2014/main" id="{0E3CDD66-2421-64CB-5326-88DB18F37760}"/>
              </a:ext>
            </a:extLst>
          </p:cNvPr>
          <p:cNvSpPr/>
          <p:nvPr/>
        </p:nvSpPr>
        <p:spPr>
          <a:xfrm rot="1407810">
            <a:off x="8351788" y="5380493"/>
            <a:ext cx="928371" cy="541413"/>
          </a:xfrm>
          <a:custGeom>
            <a:avLst/>
            <a:gdLst>
              <a:gd name="connsiteX0" fmla="*/ 0 w 288471"/>
              <a:gd name="connsiteY0" fmla="*/ 0 h 226259"/>
              <a:gd name="connsiteX1" fmla="*/ 288471 w 288471"/>
              <a:gd name="connsiteY1" fmla="*/ 0 h 226259"/>
              <a:gd name="connsiteX2" fmla="*/ 288471 w 288471"/>
              <a:gd name="connsiteY2" fmla="*/ 226259 h 226259"/>
              <a:gd name="connsiteX3" fmla="*/ 0 w 288471"/>
              <a:gd name="connsiteY3" fmla="*/ 226259 h 226259"/>
              <a:gd name="connsiteX4" fmla="*/ 0 w 288471"/>
              <a:gd name="connsiteY4" fmla="*/ 0 h 226259"/>
              <a:gd name="connsiteX0" fmla="*/ 0 w 288471"/>
              <a:gd name="connsiteY0" fmla="*/ 0 h 226259"/>
              <a:gd name="connsiteX1" fmla="*/ 115149 w 288471"/>
              <a:gd name="connsiteY1" fmla="*/ 12476 h 226259"/>
              <a:gd name="connsiteX2" fmla="*/ 288471 w 288471"/>
              <a:gd name="connsiteY2" fmla="*/ 0 h 226259"/>
              <a:gd name="connsiteX3" fmla="*/ 288471 w 288471"/>
              <a:gd name="connsiteY3" fmla="*/ 226259 h 226259"/>
              <a:gd name="connsiteX4" fmla="*/ 0 w 288471"/>
              <a:gd name="connsiteY4" fmla="*/ 226259 h 226259"/>
              <a:gd name="connsiteX5" fmla="*/ 0 w 288471"/>
              <a:gd name="connsiteY5" fmla="*/ 0 h 226259"/>
              <a:gd name="connsiteX0" fmla="*/ 0 w 288471"/>
              <a:gd name="connsiteY0" fmla="*/ 0 h 226259"/>
              <a:gd name="connsiteX1" fmla="*/ 115149 w 288471"/>
              <a:gd name="connsiteY1" fmla="*/ 12476 h 226259"/>
              <a:gd name="connsiteX2" fmla="*/ 288471 w 288471"/>
              <a:gd name="connsiteY2" fmla="*/ 0 h 226259"/>
              <a:gd name="connsiteX3" fmla="*/ 276913 w 288471"/>
              <a:gd name="connsiteY3" fmla="*/ 199630 h 226259"/>
              <a:gd name="connsiteX4" fmla="*/ 0 w 288471"/>
              <a:gd name="connsiteY4" fmla="*/ 226259 h 226259"/>
              <a:gd name="connsiteX5" fmla="*/ 0 w 288471"/>
              <a:gd name="connsiteY5" fmla="*/ 0 h 226259"/>
              <a:gd name="connsiteX0" fmla="*/ 3548 w 292019"/>
              <a:gd name="connsiteY0" fmla="*/ 0 h 231755"/>
              <a:gd name="connsiteX1" fmla="*/ 118697 w 292019"/>
              <a:gd name="connsiteY1" fmla="*/ 12476 h 231755"/>
              <a:gd name="connsiteX2" fmla="*/ 292019 w 292019"/>
              <a:gd name="connsiteY2" fmla="*/ 0 h 231755"/>
              <a:gd name="connsiteX3" fmla="*/ 280461 w 292019"/>
              <a:gd name="connsiteY3" fmla="*/ 199630 h 231755"/>
              <a:gd name="connsiteX4" fmla="*/ 0 w 292019"/>
              <a:gd name="connsiteY4" fmla="*/ 231755 h 231755"/>
              <a:gd name="connsiteX5" fmla="*/ 3548 w 292019"/>
              <a:gd name="connsiteY5" fmla="*/ 0 h 231755"/>
              <a:gd name="connsiteX0" fmla="*/ 3548 w 292019"/>
              <a:gd name="connsiteY0" fmla="*/ 0 h 231755"/>
              <a:gd name="connsiteX1" fmla="*/ 118697 w 292019"/>
              <a:gd name="connsiteY1" fmla="*/ 12476 h 231755"/>
              <a:gd name="connsiteX2" fmla="*/ 292019 w 292019"/>
              <a:gd name="connsiteY2" fmla="*/ 0 h 231755"/>
              <a:gd name="connsiteX3" fmla="*/ 276977 w 292019"/>
              <a:gd name="connsiteY3" fmla="*/ 218942 h 231755"/>
              <a:gd name="connsiteX4" fmla="*/ 0 w 292019"/>
              <a:gd name="connsiteY4" fmla="*/ 231755 h 231755"/>
              <a:gd name="connsiteX5" fmla="*/ 3548 w 292019"/>
              <a:gd name="connsiteY5" fmla="*/ 0 h 231755"/>
              <a:gd name="connsiteX0" fmla="*/ 3548 w 292019"/>
              <a:gd name="connsiteY0" fmla="*/ 0 h 234318"/>
              <a:gd name="connsiteX1" fmla="*/ 118697 w 292019"/>
              <a:gd name="connsiteY1" fmla="*/ 12476 h 234318"/>
              <a:gd name="connsiteX2" fmla="*/ 292019 w 292019"/>
              <a:gd name="connsiteY2" fmla="*/ 0 h 234318"/>
              <a:gd name="connsiteX3" fmla="*/ 276977 w 292019"/>
              <a:gd name="connsiteY3" fmla="*/ 218942 h 234318"/>
              <a:gd name="connsiteX4" fmla="*/ 0 w 292019"/>
              <a:gd name="connsiteY4" fmla="*/ 231755 h 234318"/>
              <a:gd name="connsiteX5" fmla="*/ 3548 w 292019"/>
              <a:gd name="connsiteY5" fmla="*/ 0 h 234318"/>
              <a:gd name="connsiteX0" fmla="*/ 3548 w 292019"/>
              <a:gd name="connsiteY0" fmla="*/ 0 h 233228"/>
              <a:gd name="connsiteX1" fmla="*/ 118697 w 292019"/>
              <a:gd name="connsiteY1" fmla="*/ 12476 h 233228"/>
              <a:gd name="connsiteX2" fmla="*/ 292019 w 292019"/>
              <a:gd name="connsiteY2" fmla="*/ 0 h 233228"/>
              <a:gd name="connsiteX3" fmla="*/ 276977 w 292019"/>
              <a:gd name="connsiteY3" fmla="*/ 218942 h 233228"/>
              <a:gd name="connsiteX4" fmla="*/ 0 w 292019"/>
              <a:gd name="connsiteY4" fmla="*/ 231755 h 233228"/>
              <a:gd name="connsiteX5" fmla="*/ 3548 w 292019"/>
              <a:gd name="connsiteY5" fmla="*/ 0 h 233228"/>
              <a:gd name="connsiteX0" fmla="*/ 3548 w 282033"/>
              <a:gd name="connsiteY0" fmla="*/ 0 h 233228"/>
              <a:gd name="connsiteX1" fmla="*/ 118697 w 282033"/>
              <a:gd name="connsiteY1" fmla="*/ 12476 h 233228"/>
              <a:gd name="connsiteX2" fmla="*/ 282033 w 282033"/>
              <a:gd name="connsiteY2" fmla="*/ 4334 h 233228"/>
              <a:gd name="connsiteX3" fmla="*/ 276977 w 282033"/>
              <a:gd name="connsiteY3" fmla="*/ 218942 h 233228"/>
              <a:gd name="connsiteX4" fmla="*/ 0 w 282033"/>
              <a:gd name="connsiteY4" fmla="*/ 231755 h 233228"/>
              <a:gd name="connsiteX5" fmla="*/ 3548 w 282033"/>
              <a:gd name="connsiteY5" fmla="*/ 0 h 233228"/>
              <a:gd name="connsiteX0" fmla="*/ 76465 w 354950"/>
              <a:gd name="connsiteY0" fmla="*/ 0 h 231686"/>
              <a:gd name="connsiteX1" fmla="*/ 191614 w 354950"/>
              <a:gd name="connsiteY1" fmla="*/ 12476 h 231686"/>
              <a:gd name="connsiteX2" fmla="*/ 354950 w 354950"/>
              <a:gd name="connsiteY2" fmla="*/ 4334 h 231686"/>
              <a:gd name="connsiteX3" fmla="*/ 349894 w 354950"/>
              <a:gd name="connsiteY3" fmla="*/ 218942 h 231686"/>
              <a:gd name="connsiteX4" fmla="*/ 0 w 354950"/>
              <a:gd name="connsiteY4" fmla="*/ 227804 h 231686"/>
              <a:gd name="connsiteX5" fmla="*/ 76465 w 354950"/>
              <a:gd name="connsiteY5" fmla="*/ 0 h 231686"/>
              <a:gd name="connsiteX0" fmla="*/ 40949 w 354950"/>
              <a:gd name="connsiteY0" fmla="*/ 0 h 236048"/>
              <a:gd name="connsiteX1" fmla="*/ 191614 w 354950"/>
              <a:gd name="connsiteY1" fmla="*/ 16838 h 236048"/>
              <a:gd name="connsiteX2" fmla="*/ 354950 w 354950"/>
              <a:gd name="connsiteY2" fmla="*/ 8696 h 236048"/>
              <a:gd name="connsiteX3" fmla="*/ 349894 w 354950"/>
              <a:gd name="connsiteY3" fmla="*/ 223304 h 236048"/>
              <a:gd name="connsiteX4" fmla="*/ 0 w 354950"/>
              <a:gd name="connsiteY4" fmla="*/ 232166 h 236048"/>
              <a:gd name="connsiteX5" fmla="*/ 40949 w 354950"/>
              <a:gd name="connsiteY5" fmla="*/ 0 h 236048"/>
              <a:gd name="connsiteX0" fmla="*/ 40949 w 428680"/>
              <a:gd name="connsiteY0" fmla="*/ 17373 h 253421"/>
              <a:gd name="connsiteX1" fmla="*/ 191614 w 428680"/>
              <a:gd name="connsiteY1" fmla="*/ 34211 h 253421"/>
              <a:gd name="connsiteX2" fmla="*/ 428680 w 428680"/>
              <a:gd name="connsiteY2" fmla="*/ 0 h 253421"/>
              <a:gd name="connsiteX3" fmla="*/ 349894 w 428680"/>
              <a:gd name="connsiteY3" fmla="*/ 240677 h 253421"/>
              <a:gd name="connsiteX4" fmla="*/ 0 w 428680"/>
              <a:gd name="connsiteY4" fmla="*/ 249539 h 253421"/>
              <a:gd name="connsiteX5" fmla="*/ 40949 w 428680"/>
              <a:gd name="connsiteY5" fmla="*/ 17373 h 253421"/>
              <a:gd name="connsiteX0" fmla="*/ 40949 w 441712"/>
              <a:gd name="connsiteY0" fmla="*/ 17373 h 249539"/>
              <a:gd name="connsiteX1" fmla="*/ 191614 w 441712"/>
              <a:gd name="connsiteY1" fmla="*/ 34211 h 249539"/>
              <a:gd name="connsiteX2" fmla="*/ 428680 w 441712"/>
              <a:gd name="connsiteY2" fmla="*/ 0 h 249539"/>
              <a:gd name="connsiteX3" fmla="*/ 441712 w 441712"/>
              <a:gd name="connsiteY3" fmla="*/ 210712 h 249539"/>
              <a:gd name="connsiteX4" fmla="*/ 0 w 441712"/>
              <a:gd name="connsiteY4" fmla="*/ 249539 h 249539"/>
              <a:gd name="connsiteX5" fmla="*/ 40949 w 441712"/>
              <a:gd name="connsiteY5" fmla="*/ 17373 h 249539"/>
              <a:gd name="connsiteX0" fmla="*/ 40949 w 441712"/>
              <a:gd name="connsiteY0" fmla="*/ 17373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0949 w 441712"/>
              <a:gd name="connsiteY5" fmla="*/ 17373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34073 w 433139"/>
              <a:gd name="connsiteY0" fmla="*/ 23559 h 251617"/>
              <a:gd name="connsiteX1" fmla="*/ 183041 w 433139"/>
              <a:gd name="connsiteY1" fmla="*/ 34211 h 251617"/>
              <a:gd name="connsiteX2" fmla="*/ 420107 w 433139"/>
              <a:gd name="connsiteY2" fmla="*/ 0 h 251617"/>
              <a:gd name="connsiteX3" fmla="*/ 433139 w 433139"/>
              <a:gd name="connsiteY3" fmla="*/ 210712 h 251617"/>
              <a:gd name="connsiteX4" fmla="*/ 0 w 433139"/>
              <a:gd name="connsiteY4" fmla="*/ 248785 h 251617"/>
              <a:gd name="connsiteX5" fmla="*/ 34073 w 433139"/>
              <a:gd name="connsiteY5" fmla="*/ 23559 h 251617"/>
              <a:gd name="connsiteX0" fmla="*/ 34073 w 433139"/>
              <a:gd name="connsiteY0" fmla="*/ 23559 h 255408"/>
              <a:gd name="connsiteX1" fmla="*/ 183041 w 433139"/>
              <a:gd name="connsiteY1" fmla="*/ 34211 h 255408"/>
              <a:gd name="connsiteX2" fmla="*/ 420107 w 433139"/>
              <a:gd name="connsiteY2" fmla="*/ 0 h 255408"/>
              <a:gd name="connsiteX3" fmla="*/ 433139 w 433139"/>
              <a:gd name="connsiteY3" fmla="*/ 210712 h 255408"/>
              <a:gd name="connsiteX4" fmla="*/ 0 w 433139"/>
              <a:gd name="connsiteY4" fmla="*/ 248785 h 255408"/>
              <a:gd name="connsiteX5" fmla="*/ 34073 w 433139"/>
              <a:gd name="connsiteY5" fmla="*/ 23559 h 255408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99"/>
              <a:gd name="connsiteX1" fmla="*/ 183041 w 433139"/>
              <a:gd name="connsiteY1" fmla="*/ 34211 h 253199"/>
              <a:gd name="connsiteX2" fmla="*/ 420107 w 433139"/>
              <a:gd name="connsiteY2" fmla="*/ 0 h 253199"/>
              <a:gd name="connsiteX3" fmla="*/ 433139 w 433139"/>
              <a:gd name="connsiteY3" fmla="*/ 210712 h 253199"/>
              <a:gd name="connsiteX4" fmla="*/ 0 w 433139"/>
              <a:gd name="connsiteY4" fmla="*/ 248785 h 253199"/>
              <a:gd name="connsiteX5" fmla="*/ 34073 w 433139"/>
              <a:gd name="connsiteY5" fmla="*/ 23559 h 25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3139" h="253199">
                <a:moveTo>
                  <a:pt x="34073" y="23559"/>
                </a:moveTo>
                <a:cubicBezTo>
                  <a:pt x="106308" y="32802"/>
                  <a:pt x="94150" y="36548"/>
                  <a:pt x="183041" y="34211"/>
                </a:cubicBezTo>
                <a:cubicBezTo>
                  <a:pt x="271932" y="31874"/>
                  <a:pt x="325070" y="25771"/>
                  <a:pt x="420107" y="0"/>
                </a:cubicBezTo>
                <a:cubicBezTo>
                  <a:pt x="424451" y="70237"/>
                  <a:pt x="429502" y="138685"/>
                  <a:pt x="433139" y="210712"/>
                </a:cubicBezTo>
                <a:cubicBezTo>
                  <a:pt x="230031" y="265048"/>
                  <a:pt x="91831" y="253628"/>
                  <a:pt x="0" y="248785"/>
                </a:cubicBezTo>
                <a:cubicBezTo>
                  <a:pt x="11688" y="176369"/>
                  <a:pt x="14819" y="108161"/>
                  <a:pt x="34073" y="23559"/>
                </a:cubicBezTo>
                <a:close/>
              </a:path>
            </a:pathLst>
          </a:cu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5B16801F-7588-1450-6C53-C2F65DAEED65}"/>
              </a:ext>
            </a:extLst>
          </p:cNvPr>
          <p:cNvCxnSpPr>
            <a:cxnSpLocks/>
          </p:cNvCxnSpPr>
          <p:nvPr/>
        </p:nvCxnSpPr>
        <p:spPr>
          <a:xfrm flipH="1" flipV="1">
            <a:off x="8033657" y="4555671"/>
            <a:ext cx="590438" cy="1124524"/>
          </a:xfrm>
          <a:prstGeom prst="line">
            <a:avLst/>
          </a:prstGeom>
          <a:ln w="12700">
            <a:solidFill>
              <a:srgbClr val="FF87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Овал 39">
            <a:extLst>
              <a:ext uri="{FF2B5EF4-FFF2-40B4-BE49-F238E27FC236}">
                <a16:creationId xmlns:a16="http://schemas.microsoft.com/office/drawing/2014/main" id="{5D908116-24E0-E39C-15D6-75F34F12AAE4}"/>
              </a:ext>
            </a:extLst>
          </p:cNvPr>
          <p:cNvSpPr/>
          <p:nvPr/>
        </p:nvSpPr>
        <p:spPr>
          <a:xfrm>
            <a:off x="8541992" y="5587699"/>
            <a:ext cx="183237" cy="183237"/>
          </a:xfrm>
          <a:prstGeom prst="ellipse">
            <a:avLst/>
          </a:prstGeom>
          <a:solidFill>
            <a:schemeClr val="bg1"/>
          </a:solidFill>
          <a:ln>
            <a:solidFill>
              <a:srgbClr val="FF87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F9895056-398F-B9F5-54F0-15E493A0E3EF}"/>
              </a:ext>
            </a:extLst>
          </p:cNvPr>
          <p:cNvSpPr/>
          <p:nvPr/>
        </p:nvSpPr>
        <p:spPr>
          <a:xfrm>
            <a:off x="7919031" y="4440218"/>
            <a:ext cx="183237" cy="183237"/>
          </a:xfrm>
          <a:prstGeom prst="ellipse">
            <a:avLst/>
          </a:prstGeom>
          <a:solidFill>
            <a:schemeClr val="bg1"/>
          </a:solidFill>
          <a:ln>
            <a:solidFill>
              <a:srgbClr val="FF87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Номер слайда 5">
            <a:extLst>
              <a:ext uri="{FF2B5EF4-FFF2-40B4-BE49-F238E27FC236}">
                <a16:creationId xmlns:a16="http://schemas.microsoft.com/office/drawing/2014/main" id="{3D1BA72E-6EC7-D2C9-E30E-6465BA888A9C}"/>
              </a:ext>
            </a:extLst>
          </p:cNvPr>
          <p:cNvSpPr txBox="1">
            <a:spLocks/>
          </p:cNvSpPr>
          <p:nvPr/>
        </p:nvSpPr>
        <p:spPr>
          <a:xfrm>
            <a:off x="924962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3AA894-2D46-F64A-8351-414ADCB5642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RussianRail G Pro" panose="02000503040000020004" pitchFamily="2" charset="-52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RussianRail G Pro" panose="02000503040000020004" pitchFamily="2" charset="-52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FFA12A-0F83-2E21-CC24-4D1874C101A4}"/>
              </a:ext>
            </a:extLst>
          </p:cNvPr>
          <p:cNvSpPr txBox="1"/>
          <p:nvPr/>
        </p:nvSpPr>
        <p:spPr>
          <a:xfrm>
            <a:off x="490208" y="2184652"/>
            <a:ext cx="540067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1950" algn="just"/>
            <a:r>
              <a:rPr lang="en-US" sz="2000" b="1" dirty="0">
                <a:latin typeface="RussianRail G Pro" panose="02000503040000020004" pitchFamily="50" charset="-52"/>
              </a:rPr>
              <a:t>- </a:t>
            </a:r>
            <a:r>
              <a:rPr lang="ru-RU" sz="2000" b="1" dirty="0">
                <a:latin typeface="RussianRail G Pro" panose="02000503040000020004" pitchFamily="50" charset="-52"/>
              </a:rPr>
              <a:t>современная эргономичная кабина </a:t>
            </a:r>
            <a:r>
              <a:rPr lang="ru-RU" sz="2000" dirty="0">
                <a:latin typeface="RussianRail G Pro" panose="02000503040000020004" pitchFamily="50" charset="-52"/>
              </a:rPr>
              <a:t>машиниста с большой площадью остекления. </a:t>
            </a:r>
          </a:p>
          <a:p>
            <a:pPr indent="361950" algn="just"/>
            <a:r>
              <a:rPr lang="ru-RU" sz="2000" b="1" dirty="0">
                <a:latin typeface="RussianRail G Pro" panose="02000503040000020004" pitchFamily="50" charset="-52"/>
              </a:rPr>
              <a:t>- использовано </a:t>
            </a:r>
            <a:r>
              <a:rPr lang="ru-RU" sz="2000" dirty="0">
                <a:latin typeface="RussianRail G Pro" panose="02000503040000020004" pitchFamily="50" charset="-52"/>
              </a:rPr>
              <a:t>новое поколение бортовой системы автоматического контроля параметров и управления путевой машиной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8A9F70D-FE36-4662-93EA-2DA6F185338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11378" r="11378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1490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22B737-5EE1-EF75-814E-DEE713FDB4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8BA7240D-0A1C-BB03-E6FB-50107B6CC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136525"/>
            <a:ext cx="11497522" cy="1298339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Общее устройство автомотрис, мотовозов и дрезин </a:t>
            </a:r>
            <a:br>
              <a:rPr lang="ru-RU" b="1" dirty="0"/>
            </a:br>
            <a:br>
              <a:rPr lang="en-US" b="1" dirty="0"/>
            </a:br>
            <a:r>
              <a:rPr lang="ru-RU"/>
              <a:t> </a:t>
            </a:r>
            <a:endParaRPr lang="ru-RU" dirty="0"/>
          </a:p>
        </p:txBody>
      </p:sp>
      <p:sp>
        <p:nvSpPr>
          <p:cNvPr id="37" name="Прямоугольник 87">
            <a:extLst>
              <a:ext uri="{FF2B5EF4-FFF2-40B4-BE49-F238E27FC236}">
                <a16:creationId xmlns:a16="http://schemas.microsoft.com/office/drawing/2014/main" id="{172689D2-CA0A-48DB-12A7-C8AC32B93491}"/>
              </a:ext>
            </a:extLst>
          </p:cNvPr>
          <p:cNvSpPr/>
          <p:nvPr/>
        </p:nvSpPr>
        <p:spPr>
          <a:xfrm rot="1407810">
            <a:off x="8351788" y="5380493"/>
            <a:ext cx="928371" cy="541413"/>
          </a:xfrm>
          <a:custGeom>
            <a:avLst/>
            <a:gdLst>
              <a:gd name="connsiteX0" fmla="*/ 0 w 288471"/>
              <a:gd name="connsiteY0" fmla="*/ 0 h 226259"/>
              <a:gd name="connsiteX1" fmla="*/ 288471 w 288471"/>
              <a:gd name="connsiteY1" fmla="*/ 0 h 226259"/>
              <a:gd name="connsiteX2" fmla="*/ 288471 w 288471"/>
              <a:gd name="connsiteY2" fmla="*/ 226259 h 226259"/>
              <a:gd name="connsiteX3" fmla="*/ 0 w 288471"/>
              <a:gd name="connsiteY3" fmla="*/ 226259 h 226259"/>
              <a:gd name="connsiteX4" fmla="*/ 0 w 288471"/>
              <a:gd name="connsiteY4" fmla="*/ 0 h 226259"/>
              <a:gd name="connsiteX0" fmla="*/ 0 w 288471"/>
              <a:gd name="connsiteY0" fmla="*/ 0 h 226259"/>
              <a:gd name="connsiteX1" fmla="*/ 115149 w 288471"/>
              <a:gd name="connsiteY1" fmla="*/ 12476 h 226259"/>
              <a:gd name="connsiteX2" fmla="*/ 288471 w 288471"/>
              <a:gd name="connsiteY2" fmla="*/ 0 h 226259"/>
              <a:gd name="connsiteX3" fmla="*/ 288471 w 288471"/>
              <a:gd name="connsiteY3" fmla="*/ 226259 h 226259"/>
              <a:gd name="connsiteX4" fmla="*/ 0 w 288471"/>
              <a:gd name="connsiteY4" fmla="*/ 226259 h 226259"/>
              <a:gd name="connsiteX5" fmla="*/ 0 w 288471"/>
              <a:gd name="connsiteY5" fmla="*/ 0 h 226259"/>
              <a:gd name="connsiteX0" fmla="*/ 0 w 288471"/>
              <a:gd name="connsiteY0" fmla="*/ 0 h 226259"/>
              <a:gd name="connsiteX1" fmla="*/ 115149 w 288471"/>
              <a:gd name="connsiteY1" fmla="*/ 12476 h 226259"/>
              <a:gd name="connsiteX2" fmla="*/ 288471 w 288471"/>
              <a:gd name="connsiteY2" fmla="*/ 0 h 226259"/>
              <a:gd name="connsiteX3" fmla="*/ 276913 w 288471"/>
              <a:gd name="connsiteY3" fmla="*/ 199630 h 226259"/>
              <a:gd name="connsiteX4" fmla="*/ 0 w 288471"/>
              <a:gd name="connsiteY4" fmla="*/ 226259 h 226259"/>
              <a:gd name="connsiteX5" fmla="*/ 0 w 288471"/>
              <a:gd name="connsiteY5" fmla="*/ 0 h 226259"/>
              <a:gd name="connsiteX0" fmla="*/ 3548 w 292019"/>
              <a:gd name="connsiteY0" fmla="*/ 0 h 231755"/>
              <a:gd name="connsiteX1" fmla="*/ 118697 w 292019"/>
              <a:gd name="connsiteY1" fmla="*/ 12476 h 231755"/>
              <a:gd name="connsiteX2" fmla="*/ 292019 w 292019"/>
              <a:gd name="connsiteY2" fmla="*/ 0 h 231755"/>
              <a:gd name="connsiteX3" fmla="*/ 280461 w 292019"/>
              <a:gd name="connsiteY3" fmla="*/ 199630 h 231755"/>
              <a:gd name="connsiteX4" fmla="*/ 0 w 292019"/>
              <a:gd name="connsiteY4" fmla="*/ 231755 h 231755"/>
              <a:gd name="connsiteX5" fmla="*/ 3548 w 292019"/>
              <a:gd name="connsiteY5" fmla="*/ 0 h 231755"/>
              <a:gd name="connsiteX0" fmla="*/ 3548 w 292019"/>
              <a:gd name="connsiteY0" fmla="*/ 0 h 231755"/>
              <a:gd name="connsiteX1" fmla="*/ 118697 w 292019"/>
              <a:gd name="connsiteY1" fmla="*/ 12476 h 231755"/>
              <a:gd name="connsiteX2" fmla="*/ 292019 w 292019"/>
              <a:gd name="connsiteY2" fmla="*/ 0 h 231755"/>
              <a:gd name="connsiteX3" fmla="*/ 276977 w 292019"/>
              <a:gd name="connsiteY3" fmla="*/ 218942 h 231755"/>
              <a:gd name="connsiteX4" fmla="*/ 0 w 292019"/>
              <a:gd name="connsiteY4" fmla="*/ 231755 h 231755"/>
              <a:gd name="connsiteX5" fmla="*/ 3548 w 292019"/>
              <a:gd name="connsiteY5" fmla="*/ 0 h 231755"/>
              <a:gd name="connsiteX0" fmla="*/ 3548 w 292019"/>
              <a:gd name="connsiteY0" fmla="*/ 0 h 234318"/>
              <a:gd name="connsiteX1" fmla="*/ 118697 w 292019"/>
              <a:gd name="connsiteY1" fmla="*/ 12476 h 234318"/>
              <a:gd name="connsiteX2" fmla="*/ 292019 w 292019"/>
              <a:gd name="connsiteY2" fmla="*/ 0 h 234318"/>
              <a:gd name="connsiteX3" fmla="*/ 276977 w 292019"/>
              <a:gd name="connsiteY3" fmla="*/ 218942 h 234318"/>
              <a:gd name="connsiteX4" fmla="*/ 0 w 292019"/>
              <a:gd name="connsiteY4" fmla="*/ 231755 h 234318"/>
              <a:gd name="connsiteX5" fmla="*/ 3548 w 292019"/>
              <a:gd name="connsiteY5" fmla="*/ 0 h 234318"/>
              <a:gd name="connsiteX0" fmla="*/ 3548 w 292019"/>
              <a:gd name="connsiteY0" fmla="*/ 0 h 233228"/>
              <a:gd name="connsiteX1" fmla="*/ 118697 w 292019"/>
              <a:gd name="connsiteY1" fmla="*/ 12476 h 233228"/>
              <a:gd name="connsiteX2" fmla="*/ 292019 w 292019"/>
              <a:gd name="connsiteY2" fmla="*/ 0 h 233228"/>
              <a:gd name="connsiteX3" fmla="*/ 276977 w 292019"/>
              <a:gd name="connsiteY3" fmla="*/ 218942 h 233228"/>
              <a:gd name="connsiteX4" fmla="*/ 0 w 292019"/>
              <a:gd name="connsiteY4" fmla="*/ 231755 h 233228"/>
              <a:gd name="connsiteX5" fmla="*/ 3548 w 292019"/>
              <a:gd name="connsiteY5" fmla="*/ 0 h 233228"/>
              <a:gd name="connsiteX0" fmla="*/ 3548 w 282033"/>
              <a:gd name="connsiteY0" fmla="*/ 0 h 233228"/>
              <a:gd name="connsiteX1" fmla="*/ 118697 w 282033"/>
              <a:gd name="connsiteY1" fmla="*/ 12476 h 233228"/>
              <a:gd name="connsiteX2" fmla="*/ 282033 w 282033"/>
              <a:gd name="connsiteY2" fmla="*/ 4334 h 233228"/>
              <a:gd name="connsiteX3" fmla="*/ 276977 w 282033"/>
              <a:gd name="connsiteY3" fmla="*/ 218942 h 233228"/>
              <a:gd name="connsiteX4" fmla="*/ 0 w 282033"/>
              <a:gd name="connsiteY4" fmla="*/ 231755 h 233228"/>
              <a:gd name="connsiteX5" fmla="*/ 3548 w 282033"/>
              <a:gd name="connsiteY5" fmla="*/ 0 h 233228"/>
              <a:gd name="connsiteX0" fmla="*/ 76465 w 354950"/>
              <a:gd name="connsiteY0" fmla="*/ 0 h 231686"/>
              <a:gd name="connsiteX1" fmla="*/ 191614 w 354950"/>
              <a:gd name="connsiteY1" fmla="*/ 12476 h 231686"/>
              <a:gd name="connsiteX2" fmla="*/ 354950 w 354950"/>
              <a:gd name="connsiteY2" fmla="*/ 4334 h 231686"/>
              <a:gd name="connsiteX3" fmla="*/ 349894 w 354950"/>
              <a:gd name="connsiteY3" fmla="*/ 218942 h 231686"/>
              <a:gd name="connsiteX4" fmla="*/ 0 w 354950"/>
              <a:gd name="connsiteY4" fmla="*/ 227804 h 231686"/>
              <a:gd name="connsiteX5" fmla="*/ 76465 w 354950"/>
              <a:gd name="connsiteY5" fmla="*/ 0 h 231686"/>
              <a:gd name="connsiteX0" fmla="*/ 40949 w 354950"/>
              <a:gd name="connsiteY0" fmla="*/ 0 h 236048"/>
              <a:gd name="connsiteX1" fmla="*/ 191614 w 354950"/>
              <a:gd name="connsiteY1" fmla="*/ 16838 h 236048"/>
              <a:gd name="connsiteX2" fmla="*/ 354950 w 354950"/>
              <a:gd name="connsiteY2" fmla="*/ 8696 h 236048"/>
              <a:gd name="connsiteX3" fmla="*/ 349894 w 354950"/>
              <a:gd name="connsiteY3" fmla="*/ 223304 h 236048"/>
              <a:gd name="connsiteX4" fmla="*/ 0 w 354950"/>
              <a:gd name="connsiteY4" fmla="*/ 232166 h 236048"/>
              <a:gd name="connsiteX5" fmla="*/ 40949 w 354950"/>
              <a:gd name="connsiteY5" fmla="*/ 0 h 236048"/>
              <a:gd name="connsiteX0" fmla="*/ 40949 w 428680"/>
              <a:gd name="connsiteY0" fmla="*/ 17373 h 253421"/>
              <a:gd name="connsiteX1" fmla="*/ 191614 w 428680"/>
              <a:gd name="connsiteY1" fmla="*/ 34211 h 253421"/>
              <a:gd name="connsiteX2" fmla="*/ 428680 w 428680"/>
              <a:gd name="connsiteY2" fmla="*/ 0 h 253421"/>
              <a:gd name="connsiteX3" fmla="*/ 349894 w 428680"/>
              <a:gd name="connsiteY3" fmla="*/ 240677 h 253421"/>
              <a:gd name="connsiteX4" fmla="*/ 0 w 428680"/>
              <a:gd name="connsiteY4" fmla="*/ 249539 h 253421"/>
              <a:gd name="connsiteX5" fmla="*/ 40949 w 428680"/>
              <a:gd name="connsiteY5" fmla="*/ 17373 h 253421"/>
              <a:gd name="connsiteX0" fmla="*/ 40949 w 441712"/>
              <a:gd name="connsiteY0" fmla="*/ 17373 h 249539"/>
              <a:gd name="connsiteX1" fmla="*/ 191614 w 441712"/>
              <a:gd name="connsiteY1" fmla="*/ 34211 h 249539"/>
              <a:gd name="connsiteX2" fmla="*/ 428680 w 441712"/>
              <a:gd name="connsiteY2" fmla="*/ 0 h 249539"/>
              <a:gd name="connsiteX3" fmla="*/ 441712 w 441712"/>
              <a:gd name="connsiteY3" fmla="*/ 210712 h 249539"/>
              <a:gd name="connsiteX4" fmla="*/ 0 w 441712"/>
              <a:gd name="connsiteY4" fmla="*/ 249539 h 249539"/>
              <a:gd name="connsiteX5" fmla="*/ 40949 w 441712"/>
              <a:gd name="connsiteY5" fmla="*/ 17373 h 249539"/>
              <a:gd name="connsiteX0" fmla="*/ 40949 w 441712"/>
              <a:gd name="connsiteY0" fmla="*/ 17373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0949 w 441712"/>
              <a:gd name="connsiteY5" fmla="*/ 17373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34073 w 433139"/>
              <a:gd name="connsiteY0" fmla="*/ 23559 h 251617"/>
              <a:gd name="connsiteX1" fmla="*/ 183041 w 433139"/>
              <a:gd name="connsiteY1" fmla="*/ 34211 h 251617"/>
              <a:gd name="connsiteX2" fmla="*/ 420107 w 433139"/>
              <a:gd name="connsiteY2" fmla="*/ 0 h 251617"/>
              <a:gd name="connsiteX3" fmla="*/ 433139 w 433139"/>
              <a:gd name="connsiteY3" fmla="*/ 210712 h 251617"/>
              <a:gd name="connsiteX4" fmla="*/ 0 w 433139"/>
              <a:gd name="connsiteY4" fmla="*/ 248785 h 251617"/>
              <a:gd name="connsiteX5" fmla="*/ 34073 w 433139"/>
              <a:gd name="connsiteY5" fmla="*/ 23559 h 251617"/>
              <a:gd name="connsiteX0" fmla="*/ 34073 w 433139"/>
              <a:gd name="connsiteY0" fmla="*/ 23559 h 255408"/>
              <a:gd name="connsiteX1" fmla="*/ 183041 w 433139"/>
              <a:gd name="connsiteY1" fmla="*/ 34211 h 255408"/>
              <a:gd name="connsiteX2" fmla="*/ 420107 w 433139"/>
              <a:gd name="connsiteY2" fmla="*/ 0 h 255408"/>
              <a:gd name="connsiteX3" fmla="*/ 433139 w 433139"/>
              <a:gd name="connsiteY3" fmla="*/ 210712 h 255408"/>
              <a:gd name="connsiteX4" fmla="*/ 0 w 433139"/>
              <a:gd name="connsiteY4" fmla="*/ 248785 h 255408"/>
              <a:gd name="connsiteX5" fmla="*/ 34073 w 433139"/>
              <a:gd name="connsiteY5" fmla="*/ 23559 h 255408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99"/>
              <a:gd name="connsiteX1" fmla="*/ 183041 w 433139"/>
              <a:gd name="connsiteY1" fmla="*/ 34211 h 253199"/>
              <a:gd name="connsiteX2" fmla="*/ 420107 w 433139"/>
              <a:gd name="connsiteY2" fmla="*/ 0 h 253199"/>
              <a:gd name="connsiteX3" fmla="*/ 433139 w 433139"/>
              <a:gd name="connsiteY3" fmla="*/ 210712 h 253199"/>
              <a:gd name="connsiteX4" fmla="*/ 0 w 433139"/>
              <a:gd name="connsiteY4" fmla="*/ 248785 h 253199"/>
              <a:gd name="connsiteX5" fmla="*/ 34073 w 433139"/>
              <a:gd name="connsiteY5" fmla="*/ 23559 h 25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3139" h="253199">
                <a:moveTo>
                  <a:pt x="34073" y="23559"/>
                </a:moveTo>
                <a:cubicBezTo>
                  <a:pt x="106308" y="32802"/>
                  <a:pt x="94150" y="36548"/>
                  <a:pt x="183041" y="34211"/>
                </a:cubicBezTo>
                <a:cubicBezTo>
                  <a:pt x="271932" y="31874"/>
                  <a:pt x="325070" y="25771"/>
                  <a:pt x="420107" y="0"/>
                </a:cubicBezTo>
                <a:cubicBezTo>
                  <a:pt x="424451" y="70237"/>
                  <a:pt x="429502" y="138685"/>
                  <a:pt x="433139" y="210712"/>
                </a:cubicBezTo>
                <a:cubicBezTo>
                  <a:pt x="230031" y="265048"/>
                  <a:pt x="91831" y="253628"/>
                  <a:pt x="0" y="248785"/>
                </a:cubicBezTo>
                <a:cubicBezTo>
                  <a:pt x="11688" y="176369"/>
                  <a:pt x="14819" y="108161"/>
                  <a:pt x="34073" y="23559"/>
                </a:cubicBezTo>
                <a:close/>
              </a:path>
            </a:pathLst>
          </a:cu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9490A203-A0CF-320D-9E83-4C6F9AC1BF1D}"/>
              </a:ext>
            </a:extLst>
          </p:cNvPr>
          <p:cNvCxnSpPr>
            <a:cxnSpLocks/>
          </p:cNvCxnSpPr>
          <p:nvPr/>
        </p:nvCxnSpPr>
        <p:spPr>
          <a:xfrm flipH="1" flipV="1">
            <a:off x="8033657" y="4555671"/>
            <a:ext cx="590438" cy="1124524"/>
          </a:xfrm>
          <a:prstGeom prst="line">
            <a:avLst/>
          </a:prstGeom>
          <a:ln w="12700">
            <a:solidFill>
              <a:srgbClr val="FF87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Овал 39">
            <a:extLst>
              <a:ext uri="{FF2B5EF4-FFF2-40B4-BE49-F238E27FC236}">
                <a16:creationId xmlns:a16="http://schemas.microsoft.com/office/drawing/2014/main" id="{DB7D81B1-CD7B-E8C1-7DE1-1084B5CA048E}"/>
              </a:ext>
            </a:extLst>
          </p:cNvPr>
          <p:cNvSpPr/>
          <p:nvPr/>
        </p:nvSpPr>
        <p:spPr>
          <a:xfrm>
            <a:off x="8541992" y="5587699"/>
            <a:ext cx="183237" cy="183237"/>
          </a:xfrm>
          <a:prstGeom prst="ellipse">
            <a:avLst/>
          </a:prstGeom>
          <a:solidFill>
            <a:schemeClr val="bg1"/>
          </a:solidFill>
          <a:ln>
            <a:solidFill>
              <a:srgbClr val="FF87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A93B4801-AB4B-9391-F113-2A88115094B2}"/>
              </a:ext>
            </a:extLst>
          </p:cNvPr>
          <p:cNvSpPr/>
          <p:nvPr/>
        </p:nvSpPr>
        <p:spPr>
          <a:xfrm>
            <a:off x="7919031" y="4440218"/>
            <a:ext cx="183237" cy="183237"/>
          </a:xfrm>
          <a:prstGeom prst="ellipse">
            <a:avLst/>
          </a:prstGeom>
          <a:solidFill>
            <a:schemeClr val="bg1"/>
          </a:solidFill>
          <a:ln>
            <a:solidFill>
              <a:srgbClr val="FF87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Номер слайда 5">
            <a:extLst>
              <a:ext uri="{FF2B5EF4-FFF2-40B4-BE49-F238E27FC236}">
                <a16:creationId xmlns:a16="http://schemas.microsoft.com/office/drawing/2014/main" id="{A09064F4-2C77-6BB5-822E-393D1DD8049F}"/>
              </a:ext>
            </a:extLst>
          </p:cNvPr>
          <p:cNvSpPr txBox="1">
            <a:spLocks/>
          </p:cNvSpPr>
          <p:nvPr/>
        </p:nvSpPr>
        <p:spPr>
          <a:xfrm>
            <a:off x="924962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3AA894-2D46-F64A-8351-414ADCB5642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RussianRail G Pro" panose="02000503040000020004" pitchFamily="2" charset="-52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RussianRail G Pro" panose="02000503040000020004" pitchFamily="2" charset="-52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C5E473-67CD-7B40-C0F2-268718515778}"/>
              </a:ext>
            </a:extLst>
          </p:cNvPr>
          <p:cNvSpPr txBox="1"/>
          <p:nvPr/>
        </p:nvSpPr>
        <p:spPr>
          <a:xfrm>
            <a:off x="628650" y="2644170"/>
            <a:ext cx="516698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1950" algn="just"/>
            <a:r>
              <a:rPr lang="ru-RU" sz="4800" b="1" dirty="0">
                <a:latin typeface="RussianRail G Pro" panose="02000503040000020004" pitchFamily="50" charset="-52"/>
              </a:rPr>
              <a:t>Спасибо </a:t>
            </a:r>
            <a:endParaRPr lang="en-US" sz="4800" b="1">
              <a:latin typeface="RussianRail G Pro" panose="02000503040000020004" pitchFamily="50" charset="-52"/>
            </a:endParaRPr>
          </a:p>
          <a:p>
            <a:pPr indent="361950" algn="just"/>
            <a:r>
              <a:rPr lang="ru-RU" sz="4800" b="1">
                <a:latin typeface="RussianRail G Pro" panose="02000503040000020004" pitchFamily="50" charset="-52"/>
              </a:rPr>
              <a:t>за </a:t>
            </a:r>
            <a:r>
              <a:rPr lang="ru-RU" sz="4800" b="1" dirty="0">
                <a:latin typeface="RussianRail G Pro" panose="02000503040000020004" pitchFamily="50" charset="-52"/>
              </a:rPr>
              <a:t>внимание.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E1BF03B-C89B-A184-FA5E-593569B5F4A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t="18393" b="18393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178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F5A229-1D1B-3A9F-D7EB-5D94456CE3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Текст 31">
            <a:extLst>
              <a:ext uri="{FF2B5EF4-FFF2-40B4-BE49-F238E27FC236}">
                <a16:creationId xmlns:a16="http://schemas.microsoft.com/office/drawing/2014/main" id="{03FB23EC-80A0-42F0-E86F-1189DC5B3C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66774" y="2718061"/>
            <a:ext cx="3245709" cy="529054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ЦЕЛЬ УЧЕБНОГО ЗАНЯТИЯ:</a:t>
            </a:r>
          </a:p>
        </p:txBody>
      </p:sp>
      <p:sp>
        <p:nvSpPr>
          <p:cNvPr id="33" name="Текст 32">
            <a:extLst>
              <a:ext uri="{FF2B5EF4-FFF2-40B4-BE49-F238E27FC236}">
                <a16:creationId xmlns:a16="http://schemas.microsoft.com/office/drawing/2014/main" id="{7A3EED8D-95F4-B5AE-2E8A-5671C1CFF73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68837" y="3258913"/>
            <a:ext cx="3241748" cy="17122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>
                <a:solidFill>
                  <a:schemeClr val="tx1"/>
                </a:solidFill>
                <a:latin typeface="RussianRail G Pro" pitchFamily="34" charset="-52"/>
              </a:rPr>
              <a:t>1 Изучить особенности общего устройства автомотрис, мотовозов и дрезин.</a:t>
            </a:r>
            <a:endParaRPr lang="ru-RU" sz="1800" dirty="0"/>
          </a:p>
        </p:txBody>
      </p:sp>
      <p:sp>
        <p:nvSpPr>
          <p:cNvPr id="34" name="Текст 33">
            <a:extLst>
              <a:ext uri="{FF2B5EF4-FFF2-40B4-BE49-F238E27FC236}">
                <a16:creationId xmlns:a16="http://schemas.microsoft.com/office/drawing/2014/main" id="{358687DC-4437-D8A6-1B93-C049786213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72752" y="2697518"/>
            <a:ext cx="2626506" cy="532501"/>
          </a:xfrm>
        </p:spPr>
        <p:txBody>
          <a:bodyPr/>
          <a:lstStyle/>
          <a:p>
            <a:r>
              <a:rPr lang="ru-RU" dirty="0"/>
              <a:t>УЧЕБНЫЕ</a:t>
            </a:r>
            <a:br>
              <a:rPr lang="ru-RU" dirty="0"/>
            </a:br>
            <a:r>
              <a:rPr lang="ru-RU" dirty="0"/>
              <a:t>ВОПРОСЫ:</a:t>
            </a:r>
          </a:p>
        </p:txBody>
      </p:sp>
      <p:sp>
        <p:nvSpPr>
          <p:cNvPr id="35" name="Текст 34">
            <a:extLst>
              <a:ext uri="{FF2B5EF4-FFF2-40B4-BE49-F238E27FC236}">
                <a16:creationId xmlns:a16="http://schemas.microsoft.com/office/drawing/2014/main" id="{856F3101-346C-CF2F-6F76-8FAD91F00E1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010585" y="3258913"/>
            <a:ext cx="3699176" cy="2370564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1800" dirty="0">
                <a:solidFill>
                  <a:schemeClr val="tx1"/>
                </a:solidFill>
                <a:latin typeface="RussianRail G Pro" pitchFamily="34" charset="-52"/>
              </a:rPr>
              <a:t>2.1. Общее устройство автомотрис, мотовозов и дрезин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dirty="0">
                <a:solidFill>
                  <a:schemeClr val="tx1"/>
                </a:solidFill>
                <a:latin typeface="RussianRail G Pro" pitchFamily="34" charset="-52"/>
              </a:rPr>
              <a:t>2.2. Назначение и применение автомотрис, мотовозов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dirty="0">
                <a:solidFill>
                  <a:schemeClr val="tx1"/>
                </a:solidFill>
                <a:latin typeface="RussianRail G Pro" pitchFamily="34" charset="-52"/>
              </a:rPr>
              <a:t>и дрезин.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dirty="0">
                <a:solidFill>
                  <a:schemeClr val="tx1"/>
                </a:solidFill>
                <a:latin typeface="RussianRail G Pro" pitchFamily="34" charset="-52"/>
              </a:rPr>
              <a:t>2.3Конструктивные особенности по видам машин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dirty="0"/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2DCC75C3-8C1F-283C-CE13-DA9E36A4A53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5410" y="6014988"/>
            <a:ext cx="3641239" cy="473449"/>
          </a:xfrm>
        </p:spPr>
        <p:txBody>
          <a:bodyPr>
            <a:normAutofit/>
          </a:bodyPr>
          <a:lstStyle/>
          <a:p>
            <a:r>
              <a:rPr lang="ru-RU" b="1" dirty="0"/>
              <a:t>Разработал преподаватель  Кобельков</a:t>
            </a:r>
            <a:r>
              <a:rPr lang="ru-RU" dirty="0"/>
              <a:t> </a:t>
            </a:r>
            <a:r>
              <a:rPr lang="ru-RU" b="1" dirty="0"/>
              <a:t>А.Л.</a:t>
            </a:r>
          </a:p>
        </p:txBody>
      </p:sp>
      <p:sp>
        <p:nvSpPr>
          <p:cNvPr id="31" name="Заголовок 30">
            <a:extLst>
              <a:ext uri="{FF2B5EF4-FFF2-40B4-BE49-F238E27FC236}">
                <a16:creationId xmlns:a16="http://schemas.microsoft.com/office/drawing/2014/main" id="{8DF0EB55-D54C-C67D-2DD8-A001948D3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3732" y="241751"/>
            <a:ext cx="6644897" cy="748780"/>
          </a:xfrm>
        </p:spPr>
        <p:txBody>
          <a:bodyPr/>
          <a:lstStyle/>
          <a:p>
            <a:r>
              <a:rPr lang="ru-RU" dirty="0"/>
              <a:t>СОДЕРЖАНИЕ</a:t>
            </a:r>
            <a:r>
              <a:rPr lang="en-US" dirty="0"/>
              <a:t> </a:t>
            </a:r>
            <a:r>
              <a:rPr lang="ru-RU" dirty="0"/>
              <a:t>ЗАНЯТИЯ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6E29B95A-EABB-CC04-C9A9-04EE7F2DB1D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434520" y="987930"/>
            <a:ext cx="1719688" cy="1694932"/>
          </a:xfrm>
        </p:spPr>
        <p:txBody>
          <a:bodyPr/>
          <a:lstStyle/>
          <a:p>
            <a:r>
              <a:rPr lang="ru-RU" dirty="0"/>
              <a:t>1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D4176C5F-AC32-FA7F-5B55-3E9E2CD980F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576337" y="1012407"/>
            <a:ext cx="1719688" cy="1694932"/>
          </a:xfrm>
        </p:spPr>
        <p:txBody>
          <a:bodyPr/>
          <a:lstStyle/>
          <a:p>
            <a:r>
              <a:rPr lang="ru-RU" dirty="0"/>
              <a:t>2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A86E8613-F4EA-A491-3736-9C4E6ABD797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292722" y="910907"/>
            <a:ext cx="2600324" cy="1694932"/>
          </a:xfrm>
        </p:spPr>
        <p:txBody>
          <a:bodyPr/>
          <a:lstStyle/>
          <a:p>
            <a:r>
              <a:rPr lang="ru-RU" dirty="0"/>
              <a:t>3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7943D2C9-6C28-B58F-795B-77506B8274A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177454" y="2648593"/>
            <a:ext cx="3245709" cy="532501"/>
          </a:xfrm>
        </p:spPr>
        <p:txBody>
          <a:bodyPr>
            <a:normAutofit/>
          </a:bodyPr>
          <a:lstStyle/>
          <a:p>
            <a:r>
              <a:rPr lang="ru-RU" dirty="0"/>
              <a:t>ВОПРОСЫ</a:t>
            </a:r>
            <a:br>
              <a:rPr lang="ru-RU" dirty="0"/>
            </a:br>
            <a:r>
              <a:rPr lang="ru-RU" dirty="0"/>
              <a:t>ПО ИТОГАМ ЗАНЯТИЯ</a:t>
            </a:r>
          </a:p>
          <a:p>
            <a:endParaRPr lang="ru-RU" dirty="0"/>
          </a:p>
        </p:txBody>
      </p:sp>
      <p:sp>
        <p:nvSpPr>
          <p:cNvPr id="8" name="Текст 55">
            <a:extLst>
              <a:ext uri="{FF2B5EF4-FFF2-40B4-BE49-F238E27FC236}">
                <a16:creationId xmlns:a16="http://schemas.microsoft.com/office/drawing/2014/main" id="{FDCC340B-C3F4-BE98-481B-50AD0F551F5C}"/>
              </a:ext>
            </a:extLst>
          </p:cNvPr>
          <p:cNvSpPr txBox="1">
            <a:spLocks/>
          </p:cNvSpPr>
          <p:nvPr/>
        </p:nvSpPr>
        <p:spPr>
          <a:xfrm>
            <a:off x="768837" y="5792705"/>
            <a:ext cx="9683263" cy="532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FSRAILWAY Book" panose="020B0503040504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SRAILWAY Book" panose="020B0503040504020204" pitchFamily="34" charset="0"/>
              <a:ea typeface="+mn-ea"/>
              <a:cs typeface="+mn-cs"/>
            </a:endParaRPr>
          </a:p>
        </p:txBody>
      </p:sp>
      <p:sp>
        <p:nvSpPr>
          <p:cNvPr id="2" name="Номер слайда 5">
            <a:extLst>
              <a:ext uri="{FF2B5EF4-FFF2-40B4-BE49-F238E27FC236}">
                <a16:creationId xmlns:a16="http://schemas.microsoft.com/office/drawing/2014/main" id="{C5962426-5D5C-11EA-25A6-0A1B1CBABE71}"/>
              </a:ext>
            </a:extLst>
          </p:cNvPr>
          <p:cNvSpPr txBox="1">
            <a:spLocks/>
          </p:cNvSpPr>
          <p:nvPr/>
        </p:nvSpPr>
        <p:spPr>
          <a:xfrm>
            <a:off x="924962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3AA894-2D46-F64A-8351-414ADCB5642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RussianRail G Pro" panose="02000503040000020004" pitchFamily="2" charset="-52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RussianRail G Pro" panose="02000503040000020004" pitchFamily="2" charset="-52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528D93-8E10-D79B-E577-36F83B3957AC}"/>
              </a:ext>
            </a:extLst>
          </p:cNvPr>
          <p:cNvSpPr txBox="1"/>
          <p:nvPr/>
        </p:nvSpPr>
        <p:spPr>
          <a:xfrm>
            <a:off x="7811659" y="3305155"/>
            <a:ext cx="438034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RussianRail G Pro" panose="02000503040000020004" pitchFamily="50" charset="-52"/>
              </a:rPr>
              <a:t>3.1. Назначение  подъемно-транспортных машин</a:t>
            </a:r>
          </a:p>
          <a:p>
            <a:r>
              <a:rPr lang="ru-RU" dirty="0">
                <a:latin typeface="RussianRail G Pro" panose="02000503040000020004" pitchFamily="50" charset="-52"/>
              </a:rPr>
              <a:t>3.2. Назначение  мотовозов?  </a:t>
            </a:r>
          </a:p>
          <a:p>
            <a:r>
              <a:rPr lang="ru-RU" dirty="0">
                <a:latin typeface="RussianRail G Pro" panose="02000503040000020004" pitchFamily="50" charset="-52"/>
              </a:rPr>
              <a:t>3.3. Назначение автомотрис? </a:t>
            </a:r>
          </a:p>
          <a:p>
            <a:r>
              <a:rPr lang="ru-RU" dirty="0">
                <a:latin typeface="RussianRail G Pro" panose="02000503040000020004" pitchFamily="50" charset="-52"/>
              </a:rPr>
              <a:t>3.4. Назначение структурной схемы машины? </a:t>
            </a:r>
          </a:p>
          <a:p>
            <a:r>
              <a:rPr lang="ru-RU" dirty="0">
                <a:latin typeface="RussianRail G Pro" panose="02000503040000020004" pitchFamily="50" charset="-52"/>
              </a:rPr>
              <a:t>3.5. Перечислите обязательные составные части  машины?  </a:t>
            </a:r>
          </a:p>
          <a:p>
            <a:r>
              <a:rPr lang="ru-RU" dirty="0">
                <a:latin typeface="RussianRail G Pro" panose="02000503040000020004" pitchFamily="50" charset="-52"/>
              </a:rPr>
              <a:t>3.6. Перечислите основные характеристики  машин?   </a:t>
            </a:r>
          </a:p>
          <a:p>
            <a:r>
              <a:rPr lang="ru-RU" dirty="0">
                <a:latin typeface="RussianRail G Pro" panose="02000503040000020004" pitchFamily="50" charset="-52"/>
              </a:rPr>
              <a:t>3.7.  Что изображают на  структурной  схеме машины? </a:t>
            </a:r>
          </a:p>
        </p:txBody>
      </p:sp>
    </p:spTree>
    <p:extLst>
      <p:ext uri="{BB962C8B-B14F-4D97-AF65-F5344CB8AC3E}">
        <p14:creationId xmlns:p14="http://schemas.microsoft.com/office/powerpoint/2010/main" val="1546009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CE87D-1B6A-174E-76EE-119B61D9C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Объект 15">
            <a:extLst>
              <a:ext uri="{FF2B5EF4-FFF2-40B4-BE49-F238E27FC236}">
                <a16:creationId xmlns:a16="http://schemas.microsoft.com/office/drawing/2014/main" id="{B29AA772-1C73-469A-74B8-90C88F1A7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1244" y="5992456"/>
            <a:ext cx="1989396" cy="7277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id="{DFDDFB57-B233-B48E-A633-DF5ADC82D72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7697" y="2253387"/>
            <a:ext cx="5095877" cy="1175614"/>
          </a:xfrm>
        </p:spPr>
        <p:txBody>
          <a:bodyPr>
            <a:noAutofit/>
          </a:bodyPr>
          <a:lstStyle/>
          <a:p>
            <a:pPr indent="447675"/>
            <a:r>
              <a:rPr lang="ru-RU" sz="1800" b="1" dirty="0"/>
              <a:t>Назначение, область применения и виды подъемно - транспортных машин, применяемых на железнодорожном транспорте.</a:t>
            </a:r>
            <a:endParaRPr lang="ru-RU" sz="1800" dirty="0"/>
          </a:p>
        </p:txBody>
      </p:sp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23BA2392-B566-D8F3-C27C-9F890A2CE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6" y="180645"/>
            <a:ext cx="11907096" cy="1298339"/>
          </a:xfrm>
        </p:spPr>
        <p:txBody>
          <a:bodyPr>
            <a:normAutofit/>
          </a:bodyPr>
          <a:lstStyle/>
          <a:p>
            <a:r>
              <a:rPr lang="ru-RU" b="1" dirty="0"/>
              <a:t>Общее устройство автомотрис, мотовозов и дрезин </a:t>
            </a:r>
            <a:r>
              <a:rPr lang="ru-RU" dirty="0"/>
              <a:t>Назначение автомотрис, мотовозов и дрезин</a:t>
            </a:r>
          </a:p>
        </p:txBody>
      </p:sp>
      <p:sp>
        <p:nvSpPr>
          <p:cNvPr id="37" name="Прямоугольник 87">
            <a:extLst>
              <a:ext uri="{FF2B5EF4-FFF2-40B4-BE49-F238E27FC236}">
                <a16:creationId xmlns:a16="http://schemas.microsoft.com/office/drawing/2014/main" id="{424CB05E-79F5-47CF-3640-41BDB97F22D9}"/>
              </a:ext>
            </a:extLst>
          </p:cNvPr>
          <p:cNvSpPr/>
          <p:nvPr/>
        </p:nvSpPr>
        <p:spPr>
          <a:xfrm rot="1407810">
            <a:off x="8351788" y="5380493"/>
            <a:ext cx="928371" cy="541413"/>
          </a:xfrm>
          <a:custGeom>
            <a:avLst/>
            <a:gdLst>
              <a:gd name="connsiteX0" fmla="*/ 0 w 288471"/>
              <a:gd name="connsiteY0" fmla="*/ 0 h 226259"/>
              <a:gd name="connsiteX1" fmla="*/ 288471 w 288471"/>
              <a:gd name="connsiteY1" fmla="*/ 0 h 226259"/>
              <a:gd name="connsiteX2" fmla="*/ 288471 w 288471"/>
              <a:gd name="connsiteY2" fmla="*/ 226259 h 226259"/>
              <a:gd name="connsiteX3" fmla="*/ 0 w 288471"/>
              <a:gd name="connsiteY3" fmla="*/ 226259 h 226259"/>
              <a:gd name="connsiteX4" fmla="*/ 0 w 288471"/>
              <a:gd name="connsiteY4" fmla="*/ 0 h 226259"/>
              <a:gd name="connsiteX0" fmla="*/ 0 w 288471"/>
              <a:gd name="connsiteY0" fmla="*/ 0 h 226259"/>
              <a:gd name="connsiteX1" fmla="*/ 115149 w 288471"/>
              <a:gd name="connsiteY1" fmla="*/ 12476 h 226259"/>
              <a:gd name="connsiteX2" fmla="*/ 288471 w 288471"/>
              <a:gd name="connsiteY2" fmla="*/ 0 h 226259"/>
              <a:gd name="connsiteX3" fmla="*/ 288471 w 288471"/>
              <a:gd name="connsiteY3" fmla="*/ 226259 h 226259"/>
              <a:gd name="connsiteX4" fmla="*/ 0 w 288471"/>
              <a:gd name="connsiteY4" fmla="*/ 226259 h 226259"/>
              <a:gd name="connsiteX5" fmla="*/ 0 w 288471"/>
              <a:gd name="connsiteY5" fmla="*/ 0 h 226259"/>
              <a:gd name="connsiteX0" fmla="*/ 0 w 288471"/>
              <a:gd name="connsiteY0" fmla="*/ 0 h 226259"/>
              <a:gd name="connsiteX1" fmla="*/ 115149 w 288471"/>
              <a:gd name="connsiteY1" fmla="*/ 12476 h 226259"/>
              <a:gd name="connsiteX2" fmla="*/ 288471 w 288471"/>
              <a:gd name="connsiteY2" fmla="*/ 0 h 226259"/>
              <a:gd name="connsiteX3" fmla="*/ 276913 w 288471"/>
              <a:gd name="connsiteY3" fmla="*/ 199630 h 226259"/>
              <a:gd name="connsiteX4" fmla="*/ 0 w 288471"/>
              <a:gd name="connsiteY4" fmla="*/ 226259 h 226259"/>
              <a:gd name="connsiteX5" fmla="*/ 0 w 288471"/>
              <a:gd name="connsiteY5" fmla="*/ 0 h 226259"/>
              <a:gd name="connsiteX0" fmla="*/ 3548 w 292019"/>
              <a:gd name="connsiteY0" fmla="*/ 0 h 231755"/>
              <a:gd name="connsiteX1" fmla="*/ 118697 w 292019"/>
              <a:gd name="connsiteY1" fmla="*/ 12476 h 231755"/>
              <a:gd name="connsiteX2" fmla="*/ 292019 w 292019"/>
              <a:gd name="connsiteY2" fmla="*/ 0 h 231755"/>
              <a:gd name="connsiteX3" fmla="*/ 280461 w 292019"/>
              <a:gd name="connsiteY3" fmla="*/ 199630 h 231755"/>
              <a:gd name="connsiteX4" fmla="*/ 0 w 292019"/>
              <a:gd name="connsiteY4" fmla="*/ 231755 h 231755"/>
              <a:gd name="connsiteX5" fmla="*/ 3548 w 292019"/>
              <a:gd name="connsiteY5" fmla="*/ 0 h 231755"/>
              <a:gd name="connsiteX0" fmla="*/ 3548 w 292019"/>
              <a:gd name="connsiteY0" fmla="*/ 0 h 231755"/>
              <a:gd name="connsiteX1" fmla="*/ 118697 w 292019"/>
              <a:gd name="connsiteY1" fmla="*/ 12476 h 231755"/>
              <a:gd name="connsiteX2" fmla="*/ 292019 w 292019"/>
              <a:gd name="connsiteY2" fmla="*/ 0 h 231755"/>
              <a:gd name="connsiteX3" fmla="*/ 276977 w 292019"/>
              <a:gd name="connsiteY3" fmla="*/ 218942 h 231755"/>
              <a:gd name="connsiteX4" fmla="*/ 0 w 292019"/>
              <a:gd name="connsiteY4" fmla="*/ 231755 h 231755"/>
              <a:gd name="connsiteX5" fmla="*/ 3548 w 292019"/>
              <a:gd name="connsiteY5" fmla="*/ 0 h 231755"/>
              <a:gd name="connsiteX0" fmla="*/ 3548 w 292019"/>
              <a:gd name="connsiteY0" fmla="*/ 0 h 234318"/>
              <a:gd name="connsiteX1" fmla="*/ 118697 w 292019"/>
              <a:gd name="connsiteY1" fmla="*/ 12476 h 234318"/>
              <a:gd name="connsiteX2" fmla="*/ 292019 w 292019"/>
              <a:gd name="connsiteY2" fmla="*/ 0 h 234318"/>
              <a:gd name="connsiteX3" fmla="*/ 276977 w 292019"/>
              <a:gd name="connsiteY3" fmla="*/ 218942 h 234318"/>
              <a:gd name="connsiteX4" fmla="*/ 0 w 292019"/>
              <a:gd name="connsiteY4" fmla="*/ 231755 h 234318"/>
              <a:gd name="connsiteX5" fmla="*/ 3548 w 292019"/>
              <a:gd name="connsiteY5" fmla="*/ 0 h 234318"/>
              <a:gd name="connsiteX0" fmla="*/ 3548 w 292019"/>
              <a:gd name="connsiteY0" fmla="*/ 0 h 233228"/>
              <a:gd name="connsiteX1" fmla="*/ 118697 w 292019"/>
              <a:gd name="connsiteY1" fmla="*/ 12476 h 233228"/>
              <a:gd name="connsiteX2" fmla="*/ 292019 w 292019"/>
              <a:gd name="connsiteY2" fmla="*/ 0 h 233228"/>
              <a:gd name="connsiteX3" fmla="*/ 276977 w 292019"/>
              <a:gd name="connsiteY3" fmla="*/ 218942 h 233228"/>
              <a:gd name="connsiteX4" fmla="*/ 0 w 292019"/>
              <a:gd name="connsiteY4" fmla="*/ 231755 h 233228"/>
              <a:gd name="connsiteX5" fmla="*/ 3548 w 292019"/>
              <a:gd name="connsiteY5" fmla="*/ 0 h 233228"/>
              <a:gd name="connsiteX0" fmla="*/ 3548 w 282033"/>
              <a:gd name="connsiteY0" fmla="*/ 0 h 233228"/>
              <a:gd name="connsiteX1" fmla="*/ 118697 w 282033"/>
              <a:gd name="connsiteY1" fmla="*/ 12476 h 233228"/>
              <a:gd name="connsiteX2" fmla="*/ 282033 w 282033"/>
              <a:gd name="connsiteY2" fmla="*/ 4334 h 233228"/>
              <a:gd name="connsiteX3" fmla="*/ 276977 w 282033"/>
              <a:gd name="connsiteY3" fmla="*/ 218942 h 233228"/>
              <a:gd name="connsiteX4" fmla="*/ 0 w 282033"/>
              <a:gd name="connsiteY4" fmla="*/ 231755 h 233228"/>
              <a:gd name="connsiteX5" fmla="*/ 3548 w 282033"/>
              <a:gd name="connsiteY5" fmla="*/ 0 h 233228"/>
              <a:gd name="connsiteX0" fmla="*/ 76465 w 354950"/>
              <a:gd name="connsiteY0" fmla="*/ 0 h 231686"/>
              <a:gd name="connsiteX1" fmla="*/ 191614 w 354950"/>
              <a:gd name="connsiteY1" fmla="*/ 12476 h 231686"/>
              <a:gd name="connsiteX2" fmla="*/ 354950 w 354950"/>
              <a:gd name="connsiteY2" fmla="*/ 4334 h 231686"/>
              <a:gd name="connsiteX3" fmla="*/ 349894 w 354950"/>
              <a:gd name="connsiteY3" fmla="*/ 218942 h 231686"/>
              <a:gd name="connsiteX4" fmla="*/ 0 w 354950"/>
              <a:gd name="connsiteY4" fmla="*/ 227804 h 231686"/>
              <a:gd name="connsiteX5" fmla="*/ 76465 w 354950"/>
              <a:gd name="connsiteY5" fmla="*/ 0 h 231686"/>
              <a:gd name="connsiteX0" fmla="*/ 40949 w 354950"/>
              <a:gd name="connsiteY0" fmla="*/ 0 h 236048"/>
              <a:gd name="connsiteX1" fmla="*/ 191614 w 354950"/>
              <a:gd name="connsiteY1" fmla="*/ 16838 h 236048"/>
              <a:gd name="connsiteX2" fmla="*/ 354950 w 354950"/>
              <a:gd name="connsiteY2" fmla="*/ 8696 h 236048"/>
              <a:gd name="connsiteX3" fmla="*/ 349894 w 354950"/>
              <a:gd name="connsiteY3" fmla="*/ 223304 h 236048"/>
              <a:gd name="connsiteX4" fmla="*/ 0 w 354950"/>
              <a:gd name="connsiteY4" fmla="*/ 232166 h 236048"/>
              <a:gd name="connsiteX5" fmla="*/ 40949 w 354950"/>
              <a:gd name="connsiteY5" fmla="*/ 0 h 236048"/>
              <a:gd name="connsiteX0" fmla="*/ 40949 w 428680"/>
              <a:gd name="connsiteY0" fmla="*/ 17373 h 253421"/>
              <a:gd name="connsiteX1" fmla="*/ 191614 w 428680"/>
              <a:gd name="connsiteY1" fmla="*/ 34211 h 253421"/>
              <a:gd name="connsiteX2" fmla="*/ 428680 w 428680"/>
              <a:gd name="connsiteY2" fmla="*/ 0 h 253421"/>
              <a:gd name="connsiteX3" fmla="*/ 349894 w 428680"/>
              <a:gd name="connsiteY3" fmla="*/ 240677 h 253421"/>
              <a:gd name="connsiteX4" fmla="*/ 0 w 428680"/>
              <a:gd name="connsiteY4" fmla="*/ 249539 h 253421"/>
              <a:gd name="connsiteX5" fmla="*/ 40949 w 428680"/>
              <a:gd name="connsiteY5" fmla="*/ 17373 h 253421"/>
              <a:gd name="connsiteX0" fmla="*/ 40949 w 441712"/>
              <a:gd name="connsiteY0" fmla="*/ 17373 h 249539"/>
              <a:gd name="connsiteX1" fmla="*/ 191614 w 441712"/>
              <a:gd name="connsiteY1" fmla="*/ 34211 h 249539"/>
              <a:gd name="connsiteX2" fmla="*/ 428680 w 441712"/>
              <a:gd name="connsiteY2" fmla="*/ 0 h 249539"/>
              <a:gd name="connsiteX3" fmla="*/ 441712 w 441712"/>
              <a:gd name="connsiteY3" fmla="*/ 210712 h 249539"/>
              <a:gd name="connsiteX4" fmla="*/ 0 w 441712"/>
              <a:gd name="connsiteY4" fmla="*/ 249539 h 249539"/>
              <a:gd name="connsiteX5" fmla="*/ 40949 w 441712"/>
              <a:gd name="connsiteY5" fmla="*/ 17373 h 249539"/>
              <a:gd name="connsiteX0" fmla="*/ 40949 w 441712"/>
              <a:gd name="connsiteY0" fmla="*/ 17373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0949 w 441712"/>
              <a:gd name="connsiteY5" fmla="*/ 17373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34073 w 433139"/>
              <a:gd name="connsiteY0" fmla="*/ 23559 h 251617"/>
              <a:gd name="connsiteX1" fmla="*/ 183041 w 433139"/>
              <a:gd name="connsiteY1" fmla="*/ 34211 h 251617"/>
              <a:gd name="connsiteX2" fmla="*/ 420107 w 433139"/>
              <a:gd name="connsiteY2" fmla="*/ 0 h 251617"/>
              <a:gd name="connsiteX3" fmla="*/ 433139 w 433139"/>
              <a:gd name="connsiteY3" fmla="*/ 210712 h 251617"/>
              <a:gd name="connsiteX4" fmla="*/ 0 w 433139"/>
              <a:gd name="connsiteY4" fmla="*/ 248785 h 251617"/>
              <a:gd name="connsiteX5" fmla="*/ 34073 w 433139"/>
              <a:gd name="connsiteY5" fmla="*/ 23559 h 251617"/>
              <a:gd name="connsiteX0" fmla="*/ 34073 w 433139"/>
              <a:gd name="connsiteY0" fmla="*/ 23559 h 255408"/>
              <a:gd name="connsiteX1" fmla="*/ 183041 w 433139"/>
              <a:gd name="connsiteY1" fmla="*/ 34211 h 255408"/>
              <a:gd name="connsiteX2" fmla="*/ 420107 w 433139"/>
              <a:gd name="connsiteY2" fmla="*/ 0 h 255408"/>
              <a:gd name="connsiteX3" fmla="*/ 433139 w 433139"/>
              <a:gd name="connsiteY3" fmla="*/ 210712 h 255408"/>
              <a:gd name="connsiteX4" fmla="*/ 0 w 433139"/>
              <a:gd name="connsiteY4" fmla="*/ 248785 h 255408"/>
              <a:gd name="connsiteX5" fmla="*/ 34073 w 433139"/>
              <a:gd name="connsiteY5" fmla="*/ 23559 h 255408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99"/>
              <a:gd name="connsiteX1" fmla="*/ 183041 w 433139"/>
              <a:gd name="connsiteY1" fmla="*/ 34211 h 253199"/>
              <a:gd name="connsiteX2" fmla="*/ 420107 w 433139"/>
              <a:gd name="connsiteY2" fmla="*/ 0 h 253199"/>
              <a:gd name="connsiteX3" fmla="*/ 433139 w 433139"/>
              <a:gd name="connsiteY3" fmla="*/ 210712 h 253199"/>
              <a:gd name="connsiteX4" fmla="*/ 0 w 433139"/>
              <a:gd name="connsiteY4" fmla="*/ 248785 h 253199"/>
              <a:gd name="connsiteX5" fmla="*/ 34073 w 433139"/>
              <a:gd name="connsiteY5" fmla="*/ 23559 h 25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3139" h="253199">
                <a:moveTo>
                  <a:pt x="34073" y="23559"/>
                </a:moveTo>
                <a:cubicBezTo>
                  <a:pt x="106308" y="32802"/>
                  <a:pt x="94150" y="36548"/>
                  <a:pt x="183041" y="34211"/>
                </a:cubicBezTo>
                <a:cubicBezTo>
                  <a:pt x="271932" y="31874"/>
                  <a:pt x="325070" y="25771"/>
                  <a:pt x="420107" y="0"/>
                </a:cubicBezTo>
                <a:cubicBezTo>
                  <a:pt x="424451" y="70237"/>
                  <a:pt x="429502" y="138685"/>
                  <a:pt x="433139" y="210712"/>
                </a:cubicBezTo>
                <a:cubicBezTo>
                  <a:pt x="230031" y="265048"/>
                  <a:pt x="91831" y="253628"/>
                  <a:pt x="0" y="248785"/>
                </a:cubicBezTo>
                <a:cubicBezTo>
                  <a:pt x="11688" y="176369"/>
                  <a:pt x="14819" y="108161"/>
                  <a:pt x="34073" y="23559"/>
                </a:cubicBezTo>
                <a:close/>
              </a:path>
            </a:pathLst>
          </a:cu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EA0AB9FD-2578-92EF-FF43-B62E1AB98A9F}"/>
              </a:ext>
            </a:extLst>
          </p:cNvPr>
          <p:cNvCxnSpPr>
            <a:cxnSpLocks/>
          </p:cNvCxnSpPr>
          <p:nvPr/>
        </p:nvCxnSpPr>
        <p:spPr>
          <a:xfrm flipH="1" flipV="1">
            <a:off x="8033657" y="4555671"/>
            <a:ext cx="590438" cy="1124524"/>
          </a:xfrm>
          <a:prstGeom prst="line">
            <a:avLst/>
          </a:prstGeom>
          <a:ln w="12700">
            <a:solidFill>
              <a:srgbClr val="FF87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Овал 39">
            <a:extLst>
              <a:ext uri="{FF2B5EF4-FFF2-40B4-BE49-F238E27FC236}">
                <a16:creationId xmlns:a16="http://schemas.microsoft.com/office/drawing/2014/main" id="{110A83BC-CCDA-C85F-EAA7-E59F37FE8085}"/>
              </a:ext>
            </a:extLst>
          </p:cNvPr>
          <p:cNvSpPr/>
          <p:nvPr/>
        </p:nvSpPr>
        <p:spPr>
          <a:xfrm>
            <a:off x="8541992" y="5587699"/>
            <a:ext cx="183237" cy="183237"/>
          </a:xfrm>
          <a:prstGeom prst="ellipse">
            <a:avLst/>
          </a:prstGeom>
          <a:solidFill>
            <a:schemeClr val="bg1"/>
          </a:solidFill>
          <a:ln>
            <a:solidFill>
              <a:srgbClr val="FF87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9258B2CD-721E-4B71-DDF7-7738BF0D45BC}"/>
              </a:ext>
            </a:extLst>
          </p:cNvPr>
          <p:cNvSpPr/>
          <p:nvPr/>
        </p:nvSpPr>
        <p:spPr>
          <a:xfrm>
            <a:off x="7919031" y="4440218"/>
            <a:ext cx="183237" cy="183237"/>
          </a:xfrm>
          <a:prstGeom prst="ellipse">
            <a:avLst/>
          </a:prstGeom>
          <a:solidFill>
            <a:schemeClr val="bg1"/>
          </a:solidFill>
          <a:ln>
            <a:solidFill>
              <a:srgbClr val="FF87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Номер слайда 5">
            <a:extLst>
              <a:ext uri="{FF2B5EF4-FFF2-40B4-BE49-F238E27FC236}">
                <a16:creationId xmlns:a16="http://schemas.microsoft.com/office/drawing/2014/main" id="{958A4F2D-6A77-2297-6A21-E299389706DA}"/>
              </a:ext>
            </a:extLst>
          </p:cNvPr>
          <p:cNvSpPr txBox="1">
            <a:spLocks/>
          </p:cNvSpPr>
          <p:nvPr/>
        </p:nvSpPr>
        <p:spPr>
          <a:xfrm>
            <a:off x="924962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3AA894-2D46-F64A-8351-414ADCB5642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RussianRail G Pro" panose="02000503040000020004" pitchFamily="2" charset="-52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RussianRail G Pro" panose="02000503040000020004" pitchFamily="2" charset="-52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ACE963-08A2-1FD3-C630-7F53A95A9AC7}"/>
              </a:ext>
            </a:extLst>
          </p:cNvPr>
          <p:cNvSpPr txBox="1"/>
          <p:nvPr/>
        </p:nvSpPr>
        <p:spPr>
          <a:xfrm>
            <a:off x="647698" y="3612674"/>
            <a:ext cx="5200651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42925" algn="just"/>
            <a:r>
              <a:rPr lang="ru-RU" b="1" dirty="0">
                <a:latin typeface="RussianRail G Pro" panose="02000503040000020004" pitchFamily="50" charset="-52"/>
              </a:rPr>
              <a:t>Подъемно - транспортные машины предназначены – </a:t>
            </a:r>
            <a:r>
              <a:rPr lang="ru-RU" dirty="0">
                <a:latin typeface="RussianRail G Pro" panose="02000503040000020004" pitchFamily="50" charset="-52"/>
              </a:rPr>
              <a:t>для погрузки, перевозки, выгрузки элементов ВСП, выполнения монтажных и маневровых работ, служат источником энергии для механизированного путевого инструмента, могут оснащаться дополнительным оборудование.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135DB03-4A82-3849-ECFD-54F4F14D029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18511" r="18511"/>
          <a:stretch/>
        </p:blipFill>
        <p:spPr>
          <a:xfrm>
            <a:off x="6269368" y="2114550"/>
            <a:ext cx="4911722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710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0F2B1-41B9-613C-9AEC-6019490E4A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Текст 16">
            <a:extLst>
              <a:ext uri="{FF2B5EF4-FFF2-40B4-BE49-F238E27FC236}">
                <a16:creationId xmlns:a16="http://schemas.microsoft.com/office/drawing/2014/main" id="{92DB3BC5-8ADE-35E1-81D3-C23475CD57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93728" y="2253387"/>
            <a:ext cx="5045072" cy="1175614"/>
          </a:xfrm>
        </p:spPr>
        <p:txBody>
          <a:bodyPr>
            <a:noAutofit/>
          </a:bodyPr>
          <a:lstStyle/>
          <a:p>
            <a:pPr indent="447675"/>
            <a:r>
              <a:rPr lang="ru-RU" sz="1800" b="1" dirty="0"/>
              <a:t>Назначение, область применения и виды подъемно - транспортных машин, применяемых на железнодорожном транспорте.</a:t>
            </a:r>
            <a:endParaRPr lang="ru-RU" sz="1800" dirty="0"/>
          </a:p>
        </p:txBody>
      </p:sp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011DD05B-312D-2586-8BB4-F72AAF678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6" y="180645"/>
            <a:ext cx="11907096" cy="1298339"/>
          </a:xfrm>
        </p:spPr>
        <p:txBody>
          <a:bodyPr>
            <a:normAutofit/>
          </a:bodyPr>
          <a:lstStyle/>
          <a:p>
            <a:r>
              <a:rPr lang="ru-RU" b="1" dirty="0"/>
              <a:t>Общее устройство автомотрис, мотовозов и дрезин </a:t>
            </a:r>
            <a:r>
              <a:rPr lang="ru-RU" dirty="0"/>
              <a:t>Назначение автомотрис, мотовозов и дрезин</a:t>
            </a:r>
          </a:p>
        </p:txBody>
      </p:sp>
      <p:sp>
        <p:nvSpPr>
          <p:cNvPr id="37" name="Прямоугольник 87">
            <a:extLst>
              <a:ext uri="{FF2B5EF4-FFF2-40B4-BE49-F238E27FC236}">
                <a16:creationId xmlns:a16="http://schemas.microsoft.com/office/drawing/2014/main" id="{6C4CC20D-93ED-9838-054D-B66A60C75494}"/>
              </a:ext>
            </a:extLst>
          </p:cNvPr>
          <p:cNvSpPr/>
          <p:nvPr/>
        </p:nvSpPr>
        <p:spPr>
          <a:xfrm rot="1407810">
            <a:off x="8351788" y="5380493"/>
            <a:ext cx="928371" cy="541413"/>
          </a:xfrm>
          <a:custGeom>
            <a:avLst/>
            <a:gdLst>
              <a:gd name="connsiteX0" fmla="*/ 0 w 288471"/>
              <a:gd name="connsiteY0" fmla="*/ 0 h 226259"/>
              <a:gd name="connsiteX1" fmla="*/ 288471 w 288471"/>
              <a:gd name="connsiteY1" fmla="*/ 0 h 226259"/>
              <a:gd name="connsiteX2" fmla="*/ 288471 w 288471"/>
              <a:gd name="connsiteY2" fmla="*/ 226259 h 226259"/>
              <a:gd name="connsiteX3" fmla="*/ 0 w 288471"/>
              <a:gd name="connsiteY3" fmla="*/ 226259 h 226259"/>
              <a:gd name="connsiteX4" fmla="*/ 0 w 288471"/>
              <a:gd name="connsiteY4" fmla="*/ 0 h 226259"/>
              <a:gd name="connsiteX0" fmla="*/ 0 w 288471"/>
              <a:gd name="connsiteY0" fmla="*/ 0 h 226259"/>
              <a:gd name="connsiteX1" fmla="*/ 115149 w 288471"/>
              <a:gd name="connsiteY1" fmla="*/ 12476 h 226259"/>
              <a:gd name="connsiteX2" fmla="*/ 288471 w 288471"/>
              <a:gd name="connsiteY2" fmla="*/ 0 h 226259"/>
              <a:gd name="connsiteX3" fmla="*/ 288471 w 288471"/>
              <a:gd name="connsiteY3" fmla="*/ 226259 h 226259"/>
              <a:gd name="connsiteX4" fmla="*/ 0 w 288471"/>
              <a:gd name="connsiteY4" fmla="*/ 226259 h 226259"/>
              <a:gd name="connsiteX5" fmla="*/ 0 w 288471"/>
              <a:gd name="connsiteY5" fmla="*/ 0 h 226259"/>
              <a:gd name="connsiteX0" fmla="*/ 0 w 288471"/>
              <a:gd name="connsiteY0" fmla="*/ 0 h 226259"/>
              <a:gd name="connsiteX1" fmla="*/ 115149 w 288471"/>
              <a:gd name="connsiteY1" fmla="*/ 12476 h 226259"/>
              <a:gd name="connsiteX2" fmla="*/ 288471 w 288471"/>
              <a:gd name="connsiteY2" fmla="*/ 0 h 226259"/>
              <a:gd name="connsiteX3" fmla="*/ 276913 w 288471"/>
              <a:gd name="connsiteY3" fmla="*/ 199630 h 226259"/>
              <a:gd name="connsiteX4" fmla="*/ 0 w 288471"/>
              <a:gd name="connsiteY4" fmla="*/ 226259 h 226259"/>
              <a:gd name="connsiteX5" fmla="*/ 0 w 288471"/>
              <a:gd name="connsiteY5" fmla="*/ 0 h 226259"/>
              <a:gd name="connsiteX0" fmla="*/ 3548 w 292019"/>
              <a:gd name="connsiteY0" fmla="*/ 0 h 231755"/>
              <a:gd name="connsiteX1" fmla="*/ 118697 w 292019"/>
              <a:gd name="connsiteY1" fmla="*/ 12476 h 231755"/>
              <a:gd name="connsiteX2" fmla="*/ 292019 w 292019"/>
              <a:gd name="connsiteY2" fmla="*/ 0 h 231755"/>
              <a:gd name="connsiteX3" fmla="*/ 280461 w 292019"/>
              <a:gd name="connsiteY3" fmla="*/ 199630 h 231755"/>
              <a:gd name="connsiteX4" fmla="*/ 0 w 292019"/>
              <a:gd name="connsiteY4" fmla="*/ 231755 h 231755"/>
              <a:gd name="connsiteX5" fmla="*/ 3548 w 292019"/>
              <a:gd name="connsiteY5" fmla="*/ 0 h 231755"/>
              <a:gd name="connsiteX0" fmla="*/ 3548 w 292019"/>
              <a:gd name="connsiteY0" fmla="*/ 0 h 231755"/>
              <a:gd name="connsiteX1" fmla="*/ 118697 w 292019"/>
              <a:gd name="connsiteY1" fmla="*/ 12476 h 231755"/>
              <a:gd name="connsiteX2" fmla="*/ 292019 w 292019"/>
              <a:gd name="connsiteY2" fmla="*/ 0 h 231755"/>
              <a:gd name="connsiteX3" fmla="*/ 276977 w 292019"/>
              <a:gd name="connsiteY3" fmla="*/ 218942 h 231755"/>
              <a:gd name="connsiteX4" fmla="*/ 0 w 292019"/>
              <a:gd name="connsiteY4" fmla="*/ 231755 h 231755"/>
              <a:gd name="connsiteX5" fmla="*/ 3548 w 292019"/>
              <a:gd name="connsiteY5" fmla="*/ 0 h 231755"/>
              <a:gd name="connsiteX0" fmla="*/ 3548 w 292019"/>
              <a:gd name="connsiteY0" fmla="*/ 0 h 234318"/>
              <a:gd name="connsiteX1" fmla="*/ 118697 w 292019"/>
              <a:gd name="connsiteY1" fmla="*/ 12476 h 234318"/>
              <a:gd name="connsiteX2" fmla="*/ 292019 w 292019"/>
              <a:gd name="connsiteY2" fmla="*/ 0 h 234318"/>
              <a:gd name="connsiteX3" fmla="*/ 276977 w 292019"/>
              <a:gd name="connsiteY3" fmla="*/ 218942 h 234318"/>
              <a:gd name="connsiteX4" fmla="*/ 0 w 292019"/>
              <a:gd name="connsiteY4" fmla="*/ 231755 h 234318"/>
              <a:gd name="connsiteX5" fmla="*/ 3548 w 292019"/>
              <a:gd name="connsiteY5" fmla="*/ 0 h 234318"/>
              <a:gd name="connsiteX0" fmla="*/ 3548 w 292019"/>
              <a:gd name="connsiteY0" fmla="*/ 0 h 233228"/>
              <a:gd name="connsiteX1" fmla="*/ 118697 w 292019"/>
              <a:gd name="connsiteY1" fmla="*/ 12476 h 233228"/>
              <a:gd name="connsiteX2" fmla="*/ 292019 w 292019"/>
              <a:gd name="connsiteY2" fmla="*/ 0 h 233228"/>
              <a:gd name="connsiteX3" fmla="*/ 276977 w 292019"/>
              <a:gd name="connsiteY3" fmla="*/ 218942 h 233228"/>
              <a:gd name="connsiteX4" fmla="*/ 0 w 292019"/>
              <a:gd name="connsiteY4" fmla="*/ 231755 h 233228"/>
              <a:gd name="connsiteX5" fmla="*/ 3548 w 292019"/>
              <a:gd name="connsiteY5" fmla="*/ 0 h 233228"/>
              <a:gd name="connsiteX0" fmla="*/ 3548 w 282033"/>
              <a:gd name="connsiteY0" fmla="*/ 0 h 233228"/>
              <a:gd name="connsiteX1" fmla="*/ 118697 w 282033"/>
              <a:gd name="connsiteY1" fmla="*/ 12476 h 233228"/>
              <a:gd name="connsiteX2" fmla="*/ 282033 w 282033"/>
              <a:gd name="connsiteY2" fmla="*/ 4334 h 233228"/>
              <a:gd name="connsiteX3" fmla="*/ 276977 w 282033"/>
              <a:gd name="connsiteY3" fmla="*/ 218942 h 233228"/>
              <a:gd name="connsiteX4" fmla="*/ 0 w 282033"/>
              <a:gd name="connsiteY4" fmla="*/ 231755 h 233228"/>
              <a:gd name="connsiteX5" fmla="*/ 3548 w 282033"/>
              <a:gd name="connsiteY5" fmla="*/ 0 h 233228"/>
              <a:gd name="connsiteX0" fmla="*/ 76465 w 354950"/>
              <a:gd name="connsiteY0" fmla="*/ 0 h 231686"/>
              <a:gd name="connsiteX1" fmla="*/ 191614 w 354950"/>
              <a:gd name="connsiteY1" fmla="*/ 12476 h 231686"/>
              <a:gd name="connsiteX2" fmla="*/ 354950 w 354950"/>
              <a:gd name="connsiteY2" fmla="*/ 4334 h 231686"/>
              <a:gd name="connsiteX3" fmla="*/ 349894 w 354950"/>
              <a:gd name="connsiteY3" fmla="*/ 218942 h 231686"/>
              <a:gd name="connsiteX4" fmla="*/ 0 w 354950"/>
              <a:gd name="connsiteY4" fmla="*/ 227804 h 231686"/>
              <a:gd name="connsiteX5" fmla="*/ 76465 w 354950"/>
              <a:gd name="connsiteY5" fmla="*/ 0 h 231686"/>
              <a:gd name="connsiteX0" fmla="*/ 40949 w 354950"/>
              <a:gd name="connsiteY0" fmla="*/ 0 h 236048"/>
              <a:gd name="connsiteX1" fmla="*/ 191614 w 354950"/>
              <a:gd name="connsiteY1" fmla="*/ 16838 h 236048"/>
              <a:gd name="connsiteX2" fmla="*/ 354950 w 354950"/>
              <a:gd name="connsiteY2" fmla="*/ 8696 h 236048"/>
              <a:gd name="connsiteX3" fmla="*/ 349894 w 354950"/>
              <a:gd name="connsiteY3" fmla="*/ 223304 h 236048"/>
              <a:gd name="connsiteX4" fmla="*/ 0 w 354950"/>
              <a:gd name="connsiteY4" fmla="*/ 232166 h 236048"/>
              <a:gd name="connsiteX5" fmla="*/ 40949 w 354950"/>
              <a:gd name="connsiteY5" fmla="*/ 0 h 236048"/>
              <a:gd name="connsiteX0" fmla="*/ 40949 w 428680"/>
              <a:gd name="connsiteY0" fmla="*/ 17373 h 253421"/>
              <a:gd name="connsiteX1" fmla="*/ 191614 w 428680"/>
              <a:gd name="connsiteY1" fmla="*/ 34211 h 253421"/>
              <a:gd name="connsiteX2" fmla="*/ 428680 w 428680"/>
              <a:gd name="connsiteY2" fmla="*/ 0 h 253421"/>
              <a:gd name="connsiteX3" fmla="*/ 349894 w 428680"/>
              <a:gd name="connsiteY3" fmla="*/ 240677 h 253421"/>
              <a:gd name="connsiteX4" fmla="*/ 0 w 428680"/>
              <a:gd name="connsiteY4" fmla="*/ 249539 h 253421"/>
              <a:gd name="connsiteX5" fmla="*/ 40949 w 428680"/>
              <a:gd name="connsiteY5" fmla="*/ 17373 h 253421"/>
              <a:gd name="connsiteX0" fmla="*/ 40949 w 441712"/>
              <a:gd name="connsiteY0" fmla="*/ 17373 h 249539"/>
              <a:gd name="connsiteX1" fmla="*/ 191614 w 441712"/>
              <a:gd name="connsiteY1" fmla="*/ 34211 h 249539"/>
              <a:gd name="connsiteX2" fmla="*/ 428680 w 441712"/>
              <a:gd name="connsiteY2" fmla="*/ 0 h 249539"/>
              <a:gd name="connsiteX3" fmla="*/ 441712 w 441712"/>
              <a:gd name="connsiteY3" fmla="*/ 210712 h 249539"/>
              <a:gd name="connsiteX4" fmla="*/ 0 w 441712"/>
              <a:gd name="connsiteY4" fmla="*/ 249539 h 249539"/>
              <a:gd name="connsiteX5" fmla="*/ 40949 w 441712"/>
              <a:gd name="connsiteY5" fmla="*/ 17373 h 249539"/>
              <a:gd name="connsiteX0" fmla="*/ 40949 w 441712"/>
              <a:gd name="connsiteY0" fmla="*/ 17373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0949 w 441712"/>
              <a:gd name="connsiteY5" fmla="*/ 17373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34073 w 433139"/>
              <a:gd name="connsiteY0" fmla="*/ 23559 h 251617"/>
              <a:gd name="connsiteX1" fmla="*/ 183041 w 433139"/>
              <a:gd name="connsiteY1" fmla="*/ 34211 h 251617"/>
              <a:gd name="connsiteX2" fmla="*/ 420107 w 433139"/>
              <a:gd name="connsiteY2" fmla="*/ 0 h 251617"/>
              <a:gd name="connsiteX3" fmla="*/ 433139 w 433139"/>
              <a:gd name="connsiteY3" fmla="*/ 210712 h 251617"/>
              <a:gd name="connsiteX4" fmla="*/ 0 w 433139"/>
              <a:gd name="connsiteY4" fmla="*/ 248785 h 251617"/>
              <a:gd name="connsiteX5" fmla="*/ 34073 w 433139"/>
              <a:gd name="connsiteY5" fmla="*/ 23559 h 251617"/>
              <a:gd name="connsiteX0" fmla="*/ 34073 w 433139"/>
              <a:gd name="connsiteY0" fmla="*/ 23559 h 255408"/>
              <a:gd name="connsiteX1" fmla="*/ 183041 w 433139"/>
              <a:gd name="connsiteY1" fmla="*/ 34211 h 255408"/>
              <a:gd name="connsiteX2" fmla="*/ 420107 w 433139"/>
              <a:gd name="connsiteY2" fmla="*/ 0 h 255408"/>
              <a:gd name="connsiteX3" fmla="*/ 433139 w 433139"/>
              <a:gd name="connsiteY3" fmla="*/ 210712 h 255408"/>
              <a:gd name="connsiteX4" fmla="*/ 0 w 433139"/>
              <a:gd name="connsiteY4" fmla="*/ 248785 h 255408"/>
              <a:gd name="connsiteX5" fmla="*/ 34073 w 433139"/>
              <a:gd name="connsiteY5" fmla="*/ 23559 h 255408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99"/>
              <a:gd name="connsiteX1" fmla="*/ 183041 w 433139"/>
              <a:gd name="connsiteY1" fmla="*/ 34211 h 253199"/>
              <a:gd name="connsiteX2" fmla="*/ 420107 w 433139"/>
              <a:gd name="connsiteY2" fmla="*/ 0 h 253199"/>
              <a:gd name="connsiteX3" fmla="*/ 433139 w 433139"/>
              <a:gd name="connsiteY3" fmla="*/ 210712 h 253199"/>
              <a:gd name="connsiteX4" fmla="*/ 0 w 433139"/>
              <a:gd name="connsiteY4" fmla="*/ 248785 h 253199"/>
              <a:gd name="connsiteX5" fmla="*/ 34073 w 433139"/>
              <a:gd name="connsiteY5" fmla="*/ 23559 h 25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3139" h="253199">
                <a:moveTo>
                  <a:pt x="34073" y="23559"/>
                </a:moveTo>
                <a:cubicBezTo>
                  <a:pt x="106308" y="32802"/>
                  <a:pt x="94150" y="36548"/>
                  <a:pt x="183041" y="34211"/>
                </a:cubicBezTo>
                <a:cubicBezTo>
                  <a:pt x="271932" y="31874"/>
                  <a:pt x="325070" y="25771"/>
                  <a:pt x="420107" y="0"/>
                </a:cubicBezTo>
                <a:cubicBezTo>
                  <a:pt x="424451" y="70237"/>
                  <a:pt x="429502" y="138685"/>
                  <a:pt x="433139" y="210712"/>
                </a:cubicBezTo>
                <a:cubicBezTo>
                  <a:pt x="230031" y="265048"/>
                  <a:pt x="91831" y="253628"/>
                  <a:pt x="0" y="248785"/>
                </a:cubicBezTo>
                <a:cubicBezTo>
                  <a:pt x="11688" y="176369"/>
                  <a:pt x="14819" y="108161"/>
                  <a:pt x="34073" y="23559"/>
                </a:cubicBezTo>
                <a:close/>
              </a:path>
            </a:pathLst>
          </a:cu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A590ADA0-5FFC-9916-70E5-C7CAD6EC0432}"/>
              </a:ext>
            </a:extLst>
          </p:cNvPr>
          <p:cNvCxnSpPr>
            <a:cxnSpLocks/>
          </p:cNvCxnSpPr>
          <p:nvPr/>
        </p:nvCxnSpPr>
        <p:spPr>
          <a:xfrm flipH="1" flipV="1">
            <a:off x="8033657" y="4555671"/>
            <a:ext cx="590438" cy="1124524"/>
          </a:xfrm>
          <a:prstGeom prst="line">
            <a:avLst/>
          </a:prstGeom>
          <a:ln w="12700">
            <a:solidFill>
              <a:srgbClr val="FF87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Овал 39">
            <a:extLst>
              <a:ext uri="{FF2B5EF4-FFF2-40B4-BE49-F238E27FC236}">
                <a16:creationId xmlns:a16="http://schemas.microsoft.com/office/drawing/2014/main" id="{B2FAB2DF-29C8-9672-991C-FA1E73816325}"/>
              </a:ext>
            </a:extLst>
          </p:cNvPr>
          <p:cNvSpPr/>
          <p:nvPr/>
        </p:nvSpPr>
        <p:spPr>
          <a:xfrm>
            <a:off x="8541992" y="5587699"/>
            <a:ext cx="183237" cy="183237"/>
          </a:xfrm>
          <a:prstGeom prst="ellipse">
            <a:avLst/>
          </a:prstGeom>
          <a:solidFill>
            <a:schemeClr val="bg1"/>
          </a:solidFill>
          <a:ln>
            <a:solidFill>
              <a:srgbClr val="FF87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F5C59888-1999-1C20-1416-4889D0F9383D}"/>
              </a:ext>
            </a:extLst>
          </p:cNvPr>
          <p:cNvSpPr/>
          <p:nvPr/>
        </p:nvSpPr>
        <p:spPr>
          <a:xfrm>
            <a:off x="7919031" y="4440218"/>
            <a:ext cx="183237" cy="183237"/>
          </a:xfrm>
          <a:prstGeom prst="ellipse">
            <a:avLst/>
          </a:prstGeom>
          <a:solidFill>
            <a:schemeClr val="bg1"/>
          </a:solidFill>
          <a:ln>
            <a:solidFill>
              <a:srgbClr val="FF87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Номер слайда 5">
            <a:extLst>
              <a:ext uri="{FF2B5EF4-FFF2-40B4-BE49-F238E27FC236}">
                <a16:creationId xmlns:a16="http://schemas.microsoft.com/office/drawing/2014/main" id="{6D4DC531-8B80-165C-6C44-7AAC9774AEF6}"/>
              </a:ext>
            </a:extLst>
          </p:cNvPr>
          <p:cNvSpPr txBox="1">
            <a:spLocks/>
          </p:cNvSpPr>
          <p:nvPr/>
        </p:nvSpPr>
        <p:spPr>
          <a:xfrm>
            <a:off x="924962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3AA894-2D46-F64A-8351-414ADCB5642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RussianRail G Pro" panose="02000503040000020004" pitchFamily="2" charset="-52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RussianRail G Pro" panose="02000503040000020004" pitchFamily="2" charset="-52"/>
              <a:ea typeface="+mn-ea"/>
              <a:cs typeface="+mn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643239D-52E7-4F1A-B277-BBB044885E33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924" r="924"/>
          <a:stretch/>
        </p:blipFill>
        <p:spPr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38D703C-C374-208E-61AE-CFDE25AD7824}"/>
              </a:ext>
            </a:extLst>
          </p:cNvPr>
          <p:cNvSpPr txBox="1"/>
          <p:nvPr/>
        </p:nvSpPr>
        <p:spPr>
          <a:xfrm>
            <a:off x="476249" y="3857773"/>
            <a:ext cx="604837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1950" algn="just"/>
            <a:r>
              <a:rPr lang="ru-RU" b="1" dirty="0">
                <a:latin typeface="RussianRail G Pro" panose="02000503040000020004" pitchFamily="50" charset="-52"/>
              </a:rPr>
              <a:t>МПТ-Г</a:t>
            </a:r>
            <a:r>
              <a:rPr lang="ru-RU" dirty="0">
                <a:latin typeface="RussianRail G Pro" panose="02000503040000020004" pitchFamily="50" charset="-52"/>
              </a:rPr>
              <a:t> самоходный четырехосный экипаж с двигателем внутреннего сгорания. Данный вид машины относится к категории путевой техники для служб пути. Помимо телескопического крана мотовоз оснащен краном-манипулятором, позволяющим дополнительное использование большого количества сменного навесного оборудования </a:t>
            </a:r>
          </a:p>
        </p:txBody>
      </p:sp>
    </p:spTree>
    <p:extLst>
      <p:ext uri="{BB962C8B-B14F-4D97-AF65-F5344CB8AC3E}">
        <p14:creationId xmlns:p14="http://schemas.microsoft.com/office/powerpoint/2010/main" val="3659589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4E08D1-BC67-6EFB-04C8-703B7E318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Текст 16">
            <a:extLst>
              <a:ext uri="{FF2B5EF4-FFF2-40B4-BE49-F238E27FC236}">
                <a16:creationId xmlns:a16="http://schemas.microsoft.com/office/drawing/2014/main" id="{0956F2A3-2F02-B651-0E90-08C9F85123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6249" y="2253387"/>
            <a:ext cx="5483223" cy="1175614"/>
          </a:xfrm>
        </p:spPr>
        <p:txBody>
          <a:bodyPr>
            <a:noAutofit/>
          </a:bodyPr>
          <a:lstStyle/>
          <a:p>
            <a:pPr indent="447675"/>
            <a:r>
              <a:rPr lang="ru-RU" sz="1800" b="1" dirty="0"/>
              <a:t>Назначение, область применения и виды подъемно - транспортных машин, применяемых на железнодорожном транспорте.</a:t>
            </a:r>
            <a:endParaRPr lang="ru-RU" sz="1800" dirty="0"/>
          </a:p>
        </p:txBody>
      </p:sp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650F1ED9-CF50-EFE8-06D6-28A99B08B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6" y="180645"/>
            <a:ext cx="11907096" cy="1298339"/>
          </a:xfrm>
        </p:spPr>
        <p:txBody>
          <a:bodyPr>
            <a:normAutofit/>
          </a:bodyPr>
          <a:lstStyle/>
          <a:p>
            <a:r>
              <a:rPr lang="ru-RU" b="1" dirty="0"/>
              <a:t>Общее устройство автомотрис, мотовозов и дрезин </a:t>
            </a:r>
            <a:r>
              <a:rPr lang="ru-RU" dirty="0"/>
              <a:t>Назначение автомотрис, мотовозов и дрезин</a:t>
            </a:r>
          </a:p>
        </p:txBody>
      </p:sp>
      <p:sp>
        <p:nvSpPr>
          <p:cNvPr id="37" name="Прямоугольник 87">
            <a:extLst>
              <a:ext uri="{FF2B5EF4-FFF2-40B4-BE49-F238E27FC236}">
                <a16:creationId xmlns:a16="http://schemas.microsoft.com/office/drawing/2014/main" id="{113BC8E1-44B2-1C3D-F48D-38BB6F7A0570}"/>
              </a:ext>
            </a:extLst>
          </p:cNvPr>
          <p:cNvSpPr/>
          <p:nvPr/>
        </p:nvSpPr>
        <p:spPr>
          <a:xfrm rot="1407810">
            <a:off x="8351788" y="5380493"/>
            <a:ext cx="928371" cy="541413"/>
          </a:xfrm>
          <a:custGeom>
            <a:avLst/>
            <a:gdLst>
              <a:gd name="connsiteX0" fmla="*/ 0 w 288471"/>
              <a:gd name="connsiteY0" fmla="*/ 0 h 226259"/>
              <a:gd name="connsiteX1" fmla="*/ 288471 w 288471"/>
              <a:gd name="connsiteY1" fmla="*/ 0 h 226259"/>
              <a:gd name="connsiteX2" fmla="*/ 288471 w 288471"/>
              <a:gd name="connsiteY2" fmla="*/ 226259 h 226259"/>
              <a:gd name="connsiteX3" fmla="*/ 0 w 288471"/>
              <a:gd name="connsiteY3" fmla="*/ 226259 h 226259"/>
              <a:gd name="connsiteX4" fmla="*/ 0 w 288471"/>
              <a:gd name="connsiteY4" fmla="*/ 0 h 226259"/>
              <a:gd name="connsiteX0" fmla="*/ 0 w 288471"/>
              <a:gd name="connsiteY0" fmla="*/ 0 h 226259"/>
              <a:gd name="connsiteX1" fmla="*/ 115149 w 288471"/>
              <a:gd name="connsiteY1" fmla="*/ 12476 h 226259"/>
              <a:gd name="connsiteX2" fmla="*/ 288471 w 288471"/>
              <a:gd name="connsiteY2" fmla="*/ 0 h 226259"/>
              <a:gd name="connsiteX3" fmla="*/ 288471 w 288471"/>
              <a:gd name="connsiteY3" fmla="*/ 226259 h 226259"/>
              <a:gd name="connsiteX4" fmla="*/ 0 w 288471"/>
              <a:gd name="connsiteY4" fmla="*/ 226259 h 226259"/>
              <a:gd name="connsiteX5" fmla="*/ 0 w 288471"/>
              <a:gd name="connsiteY5" fmla="*/ 0 h 226259"/>
              <a:gd name="connsiteX0" fmla="*/ 0 w 288471"/>
              <a:gd name="connsiteY0" fmla="*/ 0 h 226259"/>
              <a:gd name="connsiteX1" fmla="*/ 115149 w 288471"/>
              <a:gd name="connsiteY1" fmla="*/ 12476 h 226259"/>
              <a:gd name="connsiteX2" fmla="*/ 288471 w 288471"/>
              <a:gd name="connsiteY2" fmla="*/ 0 h 226259"/>
              <a:gd name="connsiteX3" fmla="*/ 276913 w 288471"/>
              <a:gd name="connsiteY3" fmla="*/ 199630 h 226259"/>
              <a:gd name="connsiteX4" fmla="*/ 0 w 288471"/>
              <a:gd name="connsiteY4" fmla="*/ 226259 h 226259"/>
              <a:gd name="connsiteX5" fmla="*/ 0 w 288471"/>
              <a:gd name="connsiteY5" fmla="*/ 0 h 226259"/>
              <a:gd name="connsiteX0" fmla="*/ 3548 w 292019"/>
              <a:gd name="connsiteY0" fmla="*/ 0 h 231755"/>
              <a:gd name="connsiteX1" fmla="*/ 118697 w 292019"/>
              <a:gd name="connsiteY1" fmla="*/ 12476 h 231755"/>
              <a:gd name="connsiteX2" fmla="*/ 292019 w 292019"/>
              <a:gd name="connsiteY2" fmla="*/ 0 h 231755"/>
              <a:gd name="connsiteX3" fmla="*/ 280461 w 292019"/>
              <a:gd name="connsiteY3" fmla="*/ 199630 h 231755"/>
              <a:gd name="connsiteX4" fmla="*/ 0 w 292019"/>
              <a:gd name="connsiteY4" fmla="*/ 231755 h 231755"/>
              <a:gd name="connsiteX5" fmla="*/ 3548 w 292019"/>
              <a:gd name="connsiteY5" fmla="*/ 0 h 231755"/>
              <a:gd name="connsiteX0" fmla="*/ 3548 w 292019"/>
              <a:gd name="connsiteY0" fmla="*/ 0 h 231755"/>
              <a:gd name="connsiteX1" fmla="*/ 118697 w 292019"/>
              <a:gd name="connsiteY1" fmla="*/ 12476 h 231755"/>
              <a:gd name="connsiteX2" fmla="*/ 292019 w 292019"/>
              <a:gd name="connsiteY2" fmla="*/ 0 h 231755"/>
              <a:gd name="connsiteX3" fmla="*/ 276977 w 292019"/>
              <a:gd name="connsiteY3" fmla="*/ 218942 h 231755"/>
              <a:gd name="connsiteX4" fmla="*/ 0 w 292019"/>
              <a:gd name="connsiteY4" fmla="*/ 231755 h 231755"/>
              <a:gd name="connsiteX5" fmla="*/ 3548 w 292019"/>
              <a:gd name="connsiteY5" fmla="*/ 0 h 231755"/>
              <a:gd name="connsiteX0" fmla="*/ 3548 w 292019"/>
              <a:gd name="connsiteY0" fmla="*/ 0 h 234318"/>
              <a:gd name="connsiteX1" fmla="*/ 118697 w 292019"/>
              <a:gd name="connsiteY1" fmla="*/ 12476 h 234318"/>
              <a:gd name="connsiteX2" fmla="*/ 292019 w 292019"/>
              <a:gd name="connsiteY2" fmla="*/ 0 h 234318"/>
              <a:gd name="connsiteX3" fmla="*/ 276977 w 292019"/>
              <a:gd name="connsiteY3" fmla="*/ 218942 h 234318"/>
              <a:gd name="connsiteX4" fmla="*/ 0 w 292019"/>
              <a:gd name="connsiteY4" fmla="*/ 231755 h 234318"/>
              <a:gd name="connsiteX5" fmla="*/ 3548 w 292019"/>
              <a:gd name="connsiteY5" fmla="*/ 0 h 234318"/>
              <a:gd name="connsiteX0" fmla="*/ 3548 w 292019"/>
              <a:gd name="connsiteY0" fmla="*/ 0 h 233228"/>
              <a:gd name="connsiteX1" fmla="*/ 118697 w 292019"/>
              <a:gd name="connsiteY1" fmla="*/ 12476 h 233228"/>
              <a:gd name="connsiteX2" fmla="*/ 292019 w 292019"/>
              <a:gd name="connsiteY2" fmla="*/ 0 h 233228"/>
              <a:gd name="connsiteX3" fmla="*/ 276977 w 292019"/>
              <a:gd name="connsiteY3" fmla="*/ 218942 h 233228"/>
              <a:gd name="connsiteX4" fmla="*/ 0 w 292019"/>
              <a:gd name="connsiteY4" fmla="*/ 231755 h 233228"/>
              <a:gd name="connsiteX5" fmla="*/ 3548 w 292019"/>
              <a:gd name="connsiteY5" fmla="*/ 0 h 233228"/>
              <a:gd name="connsiteX0" fmla="*/ 3548 w 282033"/>
              <a:gd name="connsiteY0" fmla="*/ 0 h 233228"/>
              <a:gd name="connsiteX1" fmla="*/ 118697 w 282033"/>
              <a:gd name="connsiteY1" fmla="*/ 12476 h 233228"/>
              <a:gd name="connsiteX2" fmla="*/ 282033 w 282033"/>
              <a:gd name="connsiteY2" fmla="*/ 4334 h 233228"/>
              <a:gd name="connsiteX3" fmla="*/ 276977 w 282033"/>
              <a:gd name="connsiteY3" fmla="*/ 218942 h 233228"/>
              <a:gd name="connsiteX4" fmla="*/ 0 w 282033"/>
              <a:gd name="connsiteY4" fmla="*/ 231755 h 233228"/>
              <a:gd name="connsiteX5" fmla="*/ 3548 w 282033"/>
              <a:gd name="connsiteY5" fmla="*/ 0 h 233228"/>
              <a:gd name="connsiteX0" fmla="*/ 76465 w 354950"/>
              <a:gd name="connsiteY0" fmla="*/ 0 h 231686"/>
              <a:gd name="connsiteX1" fmla="*/ 191614 w 354950"/>
              <a:gd name="connsiteY1" fmla="*/ 12476 h 231686"/>
              <a:gd name="connsiteX2" fmla="*/ 354950 w 354950"/>
              <a:gd name="connsiteY2" fmla="*/ 4334 h 231686"/>
              <a:gd name="connsiteX3" fmla="*/ 349894 w 354950"/>
              <a:gd name="connsiteY3" fmla="*/ 218942 h 231686"/>
              <a:gd name="connsiteX4" fmla="*/ 0 w 354950"/>
              <a:gd name="connsiteY4" fmla="*/ 227804 h 231686"/>
              <a:gd name="connsiteX5" fmla="*/ 76465 w 354950"/>
              <a:gd name="connsiteY5" fmla="*/ 0 h 231686"/>
              <a:gd name="connsiteX0" fmla="*/ 40949 w 354950"/>
              <a:gd name="connsiteY0" fmla="*/ 0 h 236048"/>
              <a:gd name="connsiteX1" fmla="*/ 191614 w 354950"/>
              <a:gd name="connsiteY1" fmla="*/ 16838 h 236048"/>
              <a:gd name="connsiteX2" fmla="*/ 354950 w 354950"/>
              <a:gd name="connsiteY2" fmla="*/ 8696 h 236048"/>
              <a:gd name="connsiteX3" fmla="*/ 349894 w 354950"/>
              <a:gd name="connsiteY3" fmla="*/ 223304 h 236048"/>
              <a:gd name="connsiteX4" fmla="*/ 0 w 354950"/>
              <a:gd name="connsiteY4" fmla="*/ 232166 h 236048"/>
              <a:gd name="connsiteX5" fmla="*/ 40949 w 354950"/>
              <a:gd name="connsiteY5" fmla="*/ 0 h 236048"/>
              <a:gd name="connsiteX0" fmla="*/ 40949 w 428680"/>
              <a:gd name="connsiteY0" fmla="*/ 17373 h 253421"/>
              <a:gd name="connsiteX1" fmla="*/ 191614 w 428680"/>
              <a:gd name="connsiteY1" fmla="*/ 34211 h 253421"/>
              <a:gd name="connsiteX2" fmla="*/ 428680 w 428680"/>
              <a:gd name="connsiteY2" fmla="*/ 0 h 253421"/>
              <a:gd name="connsiteX3" fmla="*/ 349894 w 428680"/>
              <a:gd name="connsiteY3" fmla="*/ 240677 h 253421"/>
              <a:gd name="connsiteX4" fmla="*/ 0 w 428680"/>
              <a:gd name="connsiteY4" fmla="*/ 249539 h 253421"/>
              <a:gd name="connsiteX5" fmla="*/ 40949 w 428680"/>
              <a:gd name="connsiteY5" fmla="*/ 17373 h 253421"/>
              <a:gd name="connsiteX0" fmla="*/ 40949 w 441712"/>
              <a:gd name="connsiteY0" fmla="*/ 17373 h 249539"/>
              <a:gd name="connsiteX1" fmla="*/ 191614 w 441712"/>
              <a:gd name="connsiteY1" fmla="*/ 34211 h 249539"/>
              <a:gd name="connsiteX2" fmla="*/ 428680 w 441712"/>
              <a:gd name="connsiteY2" fmla="*/ 0 h 249539"/>
              <a:gd name="connsiteX3" fmla="*/ 441712 w 441712"/>
              <a:gd name="connsiteY3" fmla="*/ 210712 h 249539"/>
              <a:gd name="connsiteX4" fmla="*/ 0 w 441712"/>
              <a:gd name="connsiteY4" fmla="*/ 249539 h 249539"/>
              <a:gd name="connsiteX5" fmla="*/ 40949 w 441712"/>
              <a:gd name="connsiteY5" fmla="*/ 17373 h 249539"/>
              <a:gd name="connsiteX0" fmla="*/ 40949 w 441712"/>
              <a:gd name="connsiteY0" fmla="*/ 17373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0949 w 441712"/>
              <a:gd name="connsiteY5" fmla="*/ 17373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34073 w 433139"/>
              <a:gd name="connsiteY0" fmla="*/ 23559 h 251617"/>
              <a:gd name="connsiteX1" fmla="*/ 183041 w 433139"/>
              <a:gd name="connsiteY1" fmla="*/ 34211 h 251617"/>
              <a:gd name="connsiteX2" fmla="*/ 420107 w 433139"/>
              <a:gd name="connsiteY2" fmla="*/ 0 h 251617"/>
              <a:gd name="connsiteX3" fmla="*/ 433139 w 433139"/>
              <a:gd name="connsiteY3" fmla="*/ 210712 h 251617"/>
              <a:gd name="connsiteX4" fmla="*/ 0 w 433139"/>
              <a:gd name="connsiteY4" fmla="*/ 248785 h 251617"/>
              <a:gd name="connsiteX5" fmla="*/ 34073 w 433139"/>
              <a:gd name="connsiteY5" fmla="*/ 23559 h 251617"/>
              <a:gd name="connsiteX0" fmla="*/ 34073 w 433139"/>
              <a:gd name="connsiteY0" fmla="*/ 23559 h 255408"/>
              <a:gd name="connsiteX1" fmla="*/ 183041 w 433139"/>
              <a:gd name="connsiteY1" fmla="*/ 34211 h 255408"/>
              <a:gd name="connsiteX2" fmla="*/ 420107 w 433139"/>
              <a:gd name="connsiteY2" fmla="*/ 0 h 255408"/>
              <a:gd name="connsiteX3" fmla="*/ 433139 w 433139"/>
              <a:gd name="connsiteY3" fmla="*/ 210712 h 255408"/>
              <a:gd name="connsiteX4" fmla="*/ 0 w 433139"/>
              <a:gd name="connsiteY4" fmla="*/ 248785 h 255408"/>
              <a:gd name="connsiteX5" fmla="*/ 34073 w 433139"/>
              <a:gd name="connsiteY5" fmla="*/ 23559 h 255408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99"/>
              <a:gd name="connsiteX1" fmla="*/ 183041 w 433139"/>
              <a:gd name="connsiteY1" fmla="*/ 34211 h 253199"/>
              <a:gd name="connsiteX2" fmla="*/ 420107 w 433139"/>
              <a:gd name="connsiteY2" fmla="*/ 0 h 253199"/>
              <a:gd name="connsiteX3" fmla="*/ 433139 w 433139"/>
              <a:gd name="connsiteY3" fmla="*/ 210712 h 253199"/>
              <a:gd name="connsiteX4" fmla="*/ 0 w 433139"/>
              <a:gd name="connsiteY4" fmla="*/ 248785 h 253199"/>
              <a:gd name="connsiteX5" fmla="*/ 34073 w 433139"/>
              <a:gd name="connsiteY5" fmla="*/ 23559 h 25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3139" h="253199">
                <a:moveTo>
                  <a:pt x="34073" y="23559"/>
                </a:moveTo>
                <a:cubicBezTo>
                  <a:pt x="106308" y="32802"/>
                  <a:pt x="94150" y="36548"/>
                  <a:pt x="183041" y="34211"/>
                </a:cubicBezTo>
                <a:cubicBezTo>
                  <a:pt x="271932" y="31874"/>
                  <a:pt x="325070" y="25771"/>
                  <a:pt x="420107" y="0"/>
                </a:cubicBezTo>
                <a:cubicBezTo>
                  <a:pt x="424451" y="70237"/>
                  <a:pt x="429502" y="138685"/>
                  <a:pt x="433139" y="210712"/>
                </a:cubicBezTo>
                <a:cubicBezTo>
                  <a:pt x="230031" y="265048"/>
                  <a:pt x="91831" y="253628"/>
                  <a:pt x="0" y="248785"/>
                </a:cubicBezTo>
                <a:cubicBezTo>
                  <a:pt x="11688" y="176369"/>
                  <a:pt x="14819" y="108161"/>
                  <a:pt x="34073" y="23559"/>
                </a:cubicBezTo>
                <a:close/>
              </a:path>
            </a:pathLst>
          </a:cu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6EB0D5F3-5414-9445-E984-8B1414458FE2}"/>
              </a:ext>
            </a:extLst>
          </p:cNvPr>
          <p:cNvCxnSpPr>
            <a:cxnSpLocks/>
          </p:cNvCxnSpPr>
          <p:nvPr/>
        </p:nvCxnSpPr>
        <p:spPr>
          <a:xfrm flipH="1" flipV="1">
            <a:off x="8033657" y="4555671"/>
            <a:ext cx="590438" cy="1124524"/>
          </a:xfrm>
          <a:prstGeom prst="line">
            <a:avLst/>
          </a:prstGeom>
          <a:ln w="12700">
            <a:solidFill>
              <a:srgbClr val="FF87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Овал 39">
            <a:extLst>
              <a:ext uri="{FF2B5EF4-FFF2-40B4-BE49-F238E27FC236}">
                <a16:creationId xmlns:a16="http://schemas.microsoft.com/office/drawing/2014/main" id="{EBE691C5-027D-C6E4-1F44-34ABC9414858}"/>
              </a:ext>
            </a:extLst>
          </p:cNvPr>
          <p:cNvSpPr/>
          <p:nvPr/>
        </p:nvSpPr>
        <p:spPr>
          <a:xfrm>
            <a:off x="8541992" y="5587699"/>
            <a:ext cx="183237" cy="183237"/>
          </a:xfrm>
          <a:prstGeom prst="ellipse">
            <a:avLst/>
          </a:prstGeom>
          <a:solidFill>
            <a:schemeClr val="bg1"/>
          </a:solidFill>
          <a:ln>
            <a:solidFill>
              <a:srgbClr val="FF87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A5EFBEB2-F44C-7988-4B3A-778813E070B1}"/>
              </a:ext>
            </a:extLst>
          </p:cNvPr>
          <p:cNvSpPr/>
          <p:nvPr/>
        </p:nvSpPr>
        <p:spPr>
          <a:xfrm>
            <a:off x="7919031" y="4440218"/>
            <a:ext cx="183237" cy="183237"/>
          </a:xfrm>
          <a:prstGeom prst="ellipse">
            <a:avLst/>
          </a:prstGeom>
          <a:solidFill>
            <a:schemeClr val="bg1"/>
          </a:solidFill>
          <a:ln>
            <a:solidFill>
              <a:srgbClr val="FF87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Номер слайда 5">
            <a:extLst>
              <a:ext uri="{FF2B5EF4-FFF2-40B4-BE49-F238E27FC236}">
                <a16:creationId xmlns:a16="http://schemas.microsoft.com/office/drawing/2014/main" id="{3565AF70-3A77-6AE4-98B8-5D653E8F08FD}"/>
              </a:ext>
            </a:extLst>
          </p:cNvPr>
          <p:cNvSpPr txBox="1">
            <a:spLocks/>
          </p:cNvSpPr>
          <p:nvPr/>
        </p:nvSpPr>
        <p:spPr>
          <a:xfrm>
            <a:off x="924962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3AA894-2D46-F64A-8351-414ADCB5642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RussianRail G Pro" panose="02000503040000020004" pitchFamily="2" charset="-52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RussianRail G Pro" panose="02000503040000020004" pitchFamily="2" charset="-52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84D89B-3012-5246-9018-EB7BDB082228}"/>
              </a:ext>
            </a:extLst>
          </p:cNvPr>
          <p:cNvSpPr txBox="1"/>
          <p:nvPr/>
        </p:nvSpPr>
        <p:spPr>
          <a:xfrm>
            <a:off x="390525" y="3857773"/>
            <a:ext cx="570547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1950" algn="just"/>
            <a:r>
              <a:rPr lang="ru-RU" b="1" dirty="0">
                <a:latin typeface="RussianRail G Pro" panose="02000503040000020004" pitchFamily="50" charset="-52"/>
              </a:rPr>
              <a:t>МПТ - 6</a:t>
            </a:r>
          </a:p>
          <a:p>
            <a:pPr algn="just"/>
            <a:r>
              <a:rPr lang="ru-RU" dirty="0">
                <a:latin typeface="RussianRail G Pro" panose="02000503040000020004" pitchFamily="50" charset="-52"/>
              </a:rPr>
              <a:t>- самоходный двухосный экипаж с двигателем внутреннего сгорания. Данный вид машины относится к категории путевой техники для служб пути. Используется как машина для текущего содержания железнодорожного пути, а также как тяговая и маневровая единица.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9A81304-A2F4-9846-4A0C-49FEEB213F5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5436" r="5436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569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F8B330-F4B1-0B09-12DB-804E230C3E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Текст 16">
            <a:extLst>
              <a:ext uri="{FF2B5EF4-FFF2-40B4-BE49-F238E27FC236}">
                <a16:creationId xmlns:a16="http://schemas.microsoft.com/office/drawing/2014/main" id="{2A1753B5-878D-8443-6EFC-440F50AB8A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6249" y="2253387"/>
            <a:ext cx="5483223" cy="1175614"/>
          </a:xfrm>
        </p:spPr>
        <p:txBody>
          <a:bodyPr>
            <a:noAutofit/>
          </a:bodyPr>
          <a:lstStyle/>
          <a:p>
            <a:pPr indent="447675"/>
            <a:r>
              <a:rPr lang="ru-RU" sz="1800" b="1" dirty="0"/>
              <a:t>Назначение, область применения и виды подъемно - транспортных машин, применяемых на железнодорожном транспорте.</a:t>
            </a:r>
            <a:endParaRPr lang="ru-RU" sz="1800" dirty="0"/>
          </a:p>
        </p:txBody>
      </p:sp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202153C4-3B2F-5A22-C983-6A46A9A3A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48" y="180645"/>
            <a:ext cx="11516573" cy="1298339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Общее устройство автомотрис, мотовозов и дрезин </a:t>
            </a:r>
            <a:r>
              <a:rPr lang="ru-RU" dirty="0"/>
              <a:t>Назначение автомотрис, мотовозов и дрезин</a:t>
            </a:r>
          </a:p>
        </p:txBody>
      </p:sp>
      <p:sp>
        <p:nvSpPr>
          <p:cNvPr id="37" name="Прямоугольник 87">
            <a:extLst>
              <a:ext uri="{FF2B5EF4-FFF2-40B4-BE49-F238E27FC236}">
                <a16:creationId xmlns:a16="http://schemas.microsoft.com/office/drawing/2014/main" id="{DAE424A2-736F-5EA8-21C0-C483CFFB414D}"/>
              </a:ext>
            </a:extLst>
          </p:cNvPr>
          <p:cNvSpPr/>
          <p:nvPr/>
        </p:nvSpPr>
        <p:spPr>
          <a:xfrm rot="1407810">
            <a:off x="8351788" y="5380493"/>
            <a:ext cx="928371" cy="541413"/>
          </a:xfrm>
          <a:custGeom>
            <a:avLst/>
            <a:gdLst>
              <a:gd name="connsiteX0" fmla="*/ 0 w 288471"/>
              <a:gd name="connsiteY0" fmla="*/ 0 h 226259"/>
              <a:gd name="connsiteX1" fmla="*/ 288471 w 288471"/>
              <a:gd name="connsiteY1" fmla="*/ 0 h 226259"/>
              <a:gd name="connsiteX2" fmla="*/ 288471 w 288471"/>
              <a:gd name="connsiteY2" fmla="*/ 226259 h 226259"/>
              <a:gd name="connsiteX3" fmla="*/ 0 w 288471"/>
              <a:gd name="connsiteY3" fmla="*/ 226259 h 226259"/>
              <a:gd name="connsiteX4" fmla="*/ 0 w 288471"/>
              <a:gd name="connsiteY4" fmla="*/ 0 h 226259"/>
              <a:gd name="connsiteX0" fmla="*/ 0 w 288471"/>
              <a:gd name="connsiteY0" fmla="*/ 0 h 226259"/>
              <a:gd name="connsiteX1" fmla="*/ 115149 w 288471"/>
              <a:gd name="connsiteY1" fmla="*/ 12476 h 226259"/>
              <a:gd name="connsiteX2" fmla="*/ 288471 w 288471"/>
              <a:gd name="connsiteY2" fmla="*/ 0 h 226259"/>
              <a:gd name="connsiteX3" fmla="*/ 288471 w 288471"/>
              <a:gd name="connsiteY3" fmla="*/ 226259 h 226259"/>
              <a:gd name="connsiteX4" fmla="*/ 0 w 288471"/>
              <a:gd name="connsiteY4" fmla="*/ 226259 h 226259"/>
              <a:gd name="connsiteX5" fmla="*/ 0 w 288471"/>
              <a:gd name="connsiteY5" fmla="*/ 0 h 226259"/>
              <a:gd name="connsiteX0" fmla="*/ 0 w 288471"/>
              <a:gd name="connsiteY0" fmla="*/ 0 h 226259"/>
              <a:gd name="connsiteX1" fmla="*/ 115149 w 288471"/>
              <a:gd name="connsiteY1" fmla="*/ 12476 h 226259"/>
              <a:gd name="connsiteX2" fmla="*/ 288471 w 288471"/>
              <a:gd name="connsiteY2" fmla="*/ 0 h 226259"/>
              <a:gd name="connsiteX3" fmla="*/ 276913 w 288471"/>
              <a:gd name="connsiteY3" fmla="*/ 199630 h 226259"/>
              <a:gd name="connsiteX4" fmla="*/ 0 w 288471"/>
              <a:gd name="connsiteY4" fmla="*/ 226259 h 226259"/>
              <a:gd name="connsiteX5" fmla="*/ 0 w 288471"/>
              <a:gd name="connsiteY5" fmla="*/ 0 h 226259"/>
              <a:gd name="connsiteX0" fmla="*/ 3548 w 292019"/>
              <a:gd name="connsiteY0" fmla="*/ 0 h 231755"/>
              <a:gd name="connsiteX1" fmla="*/ 118697 w 292019"/>
              <a:gd name="connsiteY1" fmla="*/ 12476 h 231755"/>
              <a:gd name="connsiteX2" fmla="*/ 292019 w 292019"/>
              <a:gd name="connsiteY2" fmla="*/ 0 h 231755"/>
              <a:gd name="connsiteX3" fmla="*/ 280461 w 292019"/>
              <a:gd name="connsiteY3" fmla="*/ 199630 h 231755"/>
              <a:gd name="connsiteX4" fmla="*/ 0 w 292019"/>
              <a:gd name="connsiteY4" fmla="*/ 231755 h 231755"/>
              <a:gd name="connsiteX5" fmla="*/ 3548 w 292019"/>
              <a:gd name="connsiteY5" fmla="*/ 0 h 231755"/>
              <a:gd name="connsiteX0" fmla="*/ 3548 w 292019"/>
              <a:gd name="connsiteY0" fmla="*/ 0 h 231755"/>
              <a:gd name="connsiteX1" fmla="*/ 118697 w 292019"/>
              <a:gd name="connsiteY1" fmla="*/ 12476 h 231755"/>
              <a:gd name="connsiteX2" fmla="*/ 292019 w 292019"/>
              <a:gd name="connsiteY2" fmla="*/ 0 h 231755"/>
              <a:gd name="connsiteX3" fmla="*/ 276977 w 292019"/>
              <a:gd name="connsiteY3" fmla="*/ 218942 h 231755"/>
              <a:gd name="connsiteX4" fmla="*/ 0 w 292019"/>
              <a:gd name="connsiteY4" fmla="*/ 231755 h 231755"/>
              <a:gd name="connsiteX5" fmla="*/ 3548 w 292019"/>
              <a:gd name="connsiteY5" fmla="*/ 0 h 231755"/>
              <a:gd name="connsiteX0" fmla="*/ 3548 w 292019"/>
              <a:gd name="connsiteY0" fmla="*/ 0 h 234318"/>
              <a:gd name="connsiteX1" fmla="*/ 118697 w 292019"/>
              <a:gd name="connsiteY1" fmla="*/ 12476 h 234318"/>
              <a:gd name="connsiteX2" fmla="*/ 292019 w 292019"/>
              <a:gd name="connsiteY2" fmla="*/ 0 h 234318"/>
              <a:gd name="connsiteX3" fmla="*/ 276977 w 292019"/>
              <a:gd name="connsiteY3" fmla="*/ 218942 h 234318"/>
              <a:gd name="connsiteX4" fmla="*/ 0 w 292019"/>
              <a:gd name="connsiteY4" fmla="*/ 231755 h 234318"/>
              <a:gd name="connsiteX5" fmla="*/ 3548 w 292019"/>
              <a:gd name="connsiteY5" fmla="*/ 0 h 234318"/>
              <a:gd name="connsiteX0" fmla="*/ 3548 w 292019"/>
              <a:gd name="connsiteY0" fmla="*/ 0 h 233228"/>
              <a:gd name="connsiteX1" fmla="*/ 118697 w 292019"/>
              <a:gd name="connsiteY1" fmla="*/ 12476 h 233228"/>
              <a:gd name="connsiteX2" fmla="*/ 292019 w 292019"/>
              <a:gd name="connsiteY2" fmla="*/ 0 h 233228"/>
              <a:gd name="connsiteX3" fmla="*/ 276977 w 292019"/>
              <a:gd name="connsiteY3" fmla="*/ 218942 h 233228"/>
              <a:gd name="connsiteX4" fmla="*/ 0 w 292019"/>
              <a:gd name="connsiteY4" fmla="*/ 231755 h 233228"/>
              <a:gd name="connsiteX5" fmla="*/ 3548 w 292019"/>
              <a:gd name="connsiteY5" fmla="*/ 0 h 233228"/>
              <a:gd name="connsiteX0" fmla="*/ 3548 w 282033"/>
              <a:gd name="connsiteY0" fmla="*/ 0 h 233228"/>
              <a:gd name="connsiteX1" fmla="*/ 118697 w 282033"/>
              <a:gd name="connsiteY1" fmla="*/ 12476 h 233228"/>
              <a:gd name="connsiteX2" fmla="*/ 282033 w 282033"/>
              <a:gd name="connsiteY2" fmla="*/ 4334 h 233228"/>
              <a:gd name="connsiteX3" fmla="*/ 276977 w 282033"/>
              <a:gd name="connsiteY3" fmla="*/ 218942 h 233228"/>
              <a:gd name="connsiteX4" fmla="*/ 0 w 282033"/>
              <a:gd name="connsiteY4" fmla="*/ 231755 h 233228"/>
              <a:gd name="connsiteX5" fmla="*/ 3548 w 282033"/>
              <a:gd name="connsiteY5" fmla="*/ 0 h 233228"/>
              <a:gd name="connsiteX0" fmla="*/ 76465 w 354950"/>
              <a:gd name="connsiteY0" fmla="*/ 0 h 231686"/>
              <a:gd name="connsiteX1" fmla="*/ 191614 w 354950"/>
              <a:gd name="connsiteY1" fmla="*/ 12476 h 231686"/>
              <a:gd name="connsiteX2" fmla="*/ 354950 w 354950"/>
              <a:gd name="connsiteY2" fmla="*/ 4334 h 231686"/>
              <a:gd name="connsiteX3" fmla="*/ 349894 w 354950"/>
              <a:gd name="connsiteY3" fmla="*/ 218942 h 231686"/>
              <a:gd name="connsiteX4" fmla="*/ 0 w 354950"/>
              <a:gd name="connsiteY4" fmla="*/ 227804 h 231686"/>
              <a:gd name="connsiteX5" fmla="*/ 76465 w 354950"/>
              <a:gd name="connsiteY5" fmla="*/ 0 h 231686"/>
              <a:gd name="connsiteX0" fmla="*/ 40949 w 354950"/>
              <a:gd name="connsiteY0" fmla="*/ 0 h 236048"/>
              <a:gd name="connsiteX1" fmla="*/ 191614 w 354950"/>
              <a:gd name="connsiteY1" fmla="*/ 16838 h 236048"/>
              <a:gd name="connsiteX2" fmla="*/ 354950 w 354950"/>
              <a:gd name="connsiteY2" fmla="*/ 8696 h 236048"/>
              <a:gd name="connsiteX3" fmla="*/ 349894 w 354950"/>
              <a:gd name="connsiteY3" fmla="*/ 223304 h 236048"/>
              <a:gd name="connsiteX4" fmla="*/ 0 w 354950"/>
              <a:gd name="connsiteY4" fmla="*/ 232166 h 236048"/>
              <a:gd name="connsiteX5" fmla="*/ 40949 w 354950"/>
              <a:gd name="connsiteY5" fmla="*/ 0 h 236048"/>
              <a:gd name="connsiteX0" fmla="*/ 40949 w 428680"/>
              <a:gd name="connsiteY0" fmla="*/ 17373 h 253421"/>
              <a:gd name="connsiteX1" fmla="*/ 191614 w 428680"/>
              <a:gd name="connsiteY1" fmla="*/ 34211 h 253421"/>
              <a:gd name="connsiteX2" fmla="*/ 428680 w 428680"/>
              <a:gd name="connsiteY2" fmla="*/ 0 h 253421"/>
              <a:gd name="connsiteX3" fmla="*/ 349894 w 428680"/>
              <a:gd name="connsiteY3" fmla="*/ 240677 h 253421"/>
              <a:gd name="connsiteX4" fmla="*/ 0 w 428680"/>
              <a:gd name="connsiteY4" fmla="*/ 249539 h 253421"/>
              <a:gd name="connsiteX5" fmla="*/ 40949 w 428680"/>
              <a:gd name="connsiteY5" fmla="*/ 17373 h 253421"/>
              <a:gd name="connsiteX0" fmla="*/ 40949 w 441712"/>
              <a:gd name="connsiteY0" fmla="*/ 17373 h 249539"/>
              <a:gd name="connsiteX1" fmla="*/ 191614 w 441712"/>
              <a:gd name="connsiteY1" fmla="*/ 34211 h 249539"/>
              <a:gd name="connsiteX2" fmla="*/ 428680 w 441712"/>
              <a:gd name="connsiteY2" fmla="*/ 0 h 249539"/>
              <a:gd name="connsiteX3" fmla="*/ 441712 w 441712"/>
              <a:gd name="connsiteY3" fmla="*/ 210712 h 249539"/>
              <a:gd name="connsiteX4" fmla="*/ 0 w 441712"/>
              <a:gd name="connsiteY4" fmla="*/ 249539 h 249539"/>
              <a:gd name="connsiteX5" fmla="*/ 40949 w 441712"/>
              <a:gd name="connsiteY5" fmla="*/ 17373 h 249539"/>
              <a:gd name="connsiteX0" fmla="*/ 40949 w 441712"/>
              <a:gd name="connsiteY0" fmla="*/ 17373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0949 w 441712"/>
              <a:gd name="connsiteY5" fmla="*/ 17373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34073 w 433139"/>
              <a:gd name="connsiteY0" fmla="*/ 23559 h 251617"/>
              <a:gd name="connsiteX1" fmla="*/ 183041 w 433139"/>
              <a:gd name="connsiteY1" fmla="*/ 34211 h 251617"/>
              <a:gd name="connsiteX2" fmla="*/ 420107 w 433139"/>
              <a:gd name="connsiteY2" fmla="*/ 0 h 251617"/>
              <a:gd name="connsiteX3" fmla="*/ 433139 w 433139"/>
              <a:gd name="connsiteY3" fmla="*/ 210712 h 251617"/>
              <a:gd name="connsiteX4" fmla="*/ 0 w 433139"/>
              <a:gd name="connsiteY4" fmla="*/ 248785 h 251617"/>
              <a:gd name="connsiteX5" fmla="*/ 34073 w 433139"/>
              <a:gd name="connsiteY5" fmla="*/ 23559 h 251617"/>
              <a:gd name="connsiteX0" fmla="*/ 34073 w 433139"/>
              <a:gd name="connsiteY0" fmla="*/ 23559 h 255408"/>
              <a:gd name="connsiteX1" fmla="*/ 183041 w 433139"/>
              <a:gd name="connsiteY1" fmla="*/ 34211 h 255408"/>
              <a:gd name="connsiteX2" fmla="*/ 420107 w 433139"/>
              <a:gd name="connsiteY2" fmla="*/ 0 h 255408"/>
              <a:gd name="connsiteX3" fmla="*/ 433139 w 433139"/>
              <a:gd name="connsiteY3" fmla="*/ 210712 h 255408"/>
              <a:gd name="connsiteX4" fmla="*/ 0 w 433139"/>
              <a:gd name="connsiteY4" fmla="*/ 248785 h 255408"/>
              <a:gd name="connsiteX5" fmla="*/ 34073 w 433139"/>
              <a:gd name="connsiteY5" fmla="*/ 23559 h 255408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99"/>
              <a:gd name="connsiteX1" fmla="*/ 183041 w 433139"/>
              <a:gd name="connsiteY1" fmla="*/ 34211 h 253199"/>
              <a:gd name="connsiteX2" fmla="*/ 420107 w 433139"/>
              <a:gd name="connsiteY2" fmla="*/ 0 h 253199"/>
              <a:gd name="connsiteX3" fmla="*/ 433139 w 433139"/>
              <a:gd name="connsiteY3" fmla="*/ 210712 h 253199"/>
              <a:gd name="connsiteX4" fmla="*/ 0 w 433139"/>
              <a:gd name="connsiteY4" fmla="*/ 248785 h 253199"/>
              <a:gd name="connsiteX5" fmla="*/ 34073 w 433139"/>
              <a:gd name="connsiteY5" fmla="*/ 23559 h 25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3139" h="253199">
                <a:moveTo>
                  <a:pt x="34073" y="23559"/>
                </a:moveTo>
                <a:cubicBezTo>
                  <a:pt x="106308" y="32802"/>
                  <a:pt x="94150" y="36548"/>
                  <a:pt x="183041" y="34211"/>
                </a:cubicBezTo>
                <a:cubicBezTo>
                  <a:pt x="271932" y="31874"/>
                  <a:pt x="325070" y="25771"/>
                  <a:pt x="420107" y="0"/>
                </a:cubicBezTo>
                <a:cubicBezTo>
                  <a:pt x="424451" y="70237"/>
                  <a:pt x="429502" y="138685"/>
                  <a:pt x="433139" y="210712"/>
                </a:cubicBezTo>
                <a:cubicBezTo>
                  <a:pt x="230031" y="265048"/>
                  <a:pt x="91831" y="253628"/>
                  <a:pt x="0" y="248785"/>
                </a:cubicBezTo>
                <a:cubicBezTo>
                  <a:pt x="11688" y="176369"/>
                  <a:pt x="14819" y="108161"/>
                  <a:pt x="34073" y="23559"/>
                </a:cubicBezTo>
                <a:close/>
              </a:path>
            </a:pathLst>
          </a:cu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2D997B12-7653-07A3-46CD-176DC9E44569}"/>
              </a:ext>
            </a:extLst>
          </p:cNvPr>
          <p:cNvCxnSpPr>
            <a:cxnSpLocks/>
          </p:cNvCxnSpPr>
          <p:nvPr/>
        </p:nvCxnSpPr>
        <p:spPr>
          <a:xfrm flipH="1" flipV="1">
            <a:off x="8033657" y="4555671"/>
            <a:ext cx="590438" cy="1124524"/>
          </a:xfrm>
          <a:prstGeom prst="line">
            <a:avLst/>
          </a:prstGeom>
          <a:ln w="12700">
            <a:solidFill>
              <a:srgbClr val="FF87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Овал 39">
            <a:extLst>
              <a:ext uri="{FF2B5EF4-FFF2-40B4-BE49-F238E27FC236}">
                <a16:creationId xmlns:a16="http://schemas.microsoft.com/office/drawing/2014/main" id="{F231B054-EC8A-9D44-F592-4E0B54813C9A}"/>
              </a:ext>
            </a:extLst>
          </p:cNvPr>
          <p:cNvSpPr/>
          <p:nvPr/>
        </p:nvSpPr>
        <p:spPr>
          <a:xfrm>
            <a:off x="8541992" y="5587699"/>
            <a:ext cx="183237" cy="183237"/>
          </a:xfrm>
          <a:prstGeom prst="ellipse">
            <a:avLst/>
          </a:prstGeom>
          <a:solidFill>
            <a:schemeClr val="bg1"/>
          </a:solidFill>
          <a:ln>
            <a:solidFill>
              <a:srgbClr val="FF87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FF88F254-4CA6-7214-A000-E6BA932D2420}"/>
              </a:ext>
            </a:extLst>
          </p:cNvPr>
          <p:cNvSpPr/>
          <p:nvPr/>
        </p:nvSpPr>
        <p:spPr>
          <a:xfrm>
            <a:off x="7919031" y="4440218"/>
            <a:ext cx="183237" cy="183237"/>
          </a:xfrm>
          <a:prstGeom prst="ellipse">
            <a:avLst/>
          </a:prstGeom>
          <a:solidFill>
            <a:schemeClr val="bg1"/>
          </a:solidFill>
          <a:ln>
            <a:solidFill>
              <a:srgbClr val="FF87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Номер слайда 5">
            <a:extLst>
              <a:ext uri="{FF2B5EF4-FFF2-40B4-BE49-F238E27FC236}">
                <a16:creationId xmlns:a16="http://schemas.microsoft.com/office/drawing/2014/main" id="{E2F69922-91F3-E65E-A26F-97B3DF3F4AE6}"/>
              </a:ext>
            </a:extLst>
          </p:cNvPr>
          <p:cNvSpPr txBox="1">
            <a:spLocks/>
          </p:cNvSpPr>
          <p:nvPr/>
        </p:nvSpPr>
        <p:spPr>
          <a:xfrm>
            <a:off x="924962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3AA894-2D46-F64A-8351-414ADCB5642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RussianRail G Pro" panose="02000503040000020004" pitchFamily="2" charset="-52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RussianRail G Pro" panose="02000503040000020004" pitchFamily="2" charset="-52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F66A06-6E1D-24FF-C58D-FF856CC00119}"/>
              </a:ext>
            </a:extLst>
          </p:cNvPr>
          <p:cNvSpPr txBox="1"/>
          <p:nvPr/>
        </p:nvSpPr>
        <p:spPr>
          <a:xfrm>
            <a:off x="476248" y="3429000"/>
            <a:ext cx="5483223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1950" algn="just"/>
            <a:r>
              <a:rPr lang="ru-RU" b="1" dirty="0">
                <a:latin typeface="RussianRail G Pro" panose="02000503040000020004" pitchFamily="50" charset="-52"/>
              </a:rPr>
              <a:t>МПТ -4</a:t>
            </a:r>
          </a:p>
          <a:p>
            <a:pPr algn="just"/>
            <a:r>
              <a:rPr lang="ru-RU" sz="2000" dirty="0">
                <a:latin typeface="RussianRail G Pro" panose="02000503040000020004" pitchFamily="50" charset="-52"/>
              </a:rPr>
              <a:t>- самоходный двухосный экипаж с двигателем внутреннего сгорания. Данный вид машины относится к категории путевой техники для служб пути. Используется как машина для текущего содержания железнодорожного пути, а также как тяговая и маневровая единица.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81B8A6A-70A6-B0AE-D696-DDA491469483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10844" r="10844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09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508165-965C-4088-D04D-9021AF0459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Текст 16">
            <a:extLst>
              <a:ext uri="{FF2B5EF4-FFF2-40B4-BE49-F238E27FC236}">
                <a16:creationId xmlns:a16="http://schemas.microsoft.com/office/drawing/2014/main" id="{C0D2CEFC-47EB-41C6-2ABF-32C581FF614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6249" y="2253387"/>
            <a:ext cx="5483223" cy="1175614"/>
          </a:xfrm>
        </p:spPr>
        <p:txBody>
          <a:bodyPr>
            <a:noAutofit/>
          </a:bodyPr>
          <a:lstStyle/>
          <a:p>
            <a:pPr indent="447675"/>
            <a:r>
              <a:rPr lang="ru-RU" sz="1800" b="1" dirty="0"/>
              <a:t>Назначение, область применения и виды подъемно - транспортных машин, применяемых на железнодорожном транспорте.</a:t>
            </a:r>
            <a:endParaRPr lang="ru-RU" sz="1800" dirty="0"/>
          </a:p>
        </p:txBody>
      </p:sp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517BD849-CF59-5A4D-E6B9-AD3281BE2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48" y="180645"/>
            <a:ext cx="11516573" cy="1298339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Общее устройство автомотрис, мотовозов и дрезин </a:t>
            </a:r>
            <a:r>
              <a:rPr lang="ru-RU" dirty="0"/>
              <a:t>Назначение автомотрис, мотовозов и дрезин</a:t>
            </a:r>
          </a:p>
        </p:txBody>
      </p:sp>
      <p:sp>
        <p:nvSpPr>
          <p:cNvPr id="37" name="Прямоугольник 87">
            <a:extLst>
              <a:ext uri="{FF2B5EF4-FFF2-40B4-BE49-F238E27FC236}">
                <a16:creationId xmlns:a16="http://schemas.microsoft.com/office/drawing/2014/main" id="{8FDA73E4-8542-C32A-305A-8BCD978F7D82}"/>
              </a:ext>
            </a:extLst>
          </p:cNvPr>
          <p:cNvSpPr/>
          <p:nvPr/>
        </p:nvSpPr>
        <p:spPr>
          <a:xfrm rot="1407810">
            <a:off x="8351788" y="5380493"/>
            <a:ext cx="928371" cy="541413"/>
          </a:xfrm>
          <a:custGeom>
            <a:avLst/>
            <a:gdLst>
              <a:gd name="connsiteX0" fmla="*/ 0 w 288471"/>
              <a:gd name="connsiteY0" fmla="*/ 0 h 226259"/>
              <a:gd name="connsiteX1" fmla="*/ 288471 w 288471"/>
              <a:gd name="connsiteY1" fmla="*/ 0 h 226259"/>
              <a:gd name="connsiteX2" fmla="*/ 288471 w 288471"/>
              <a:gd name="connsiteY2" fmla="*/ 226259 h 226259"/>
              <a:gd name="connsiteX3" fmla="*/ 0 w 288471"/>
              <a:gd name="connsiteY3" fmla="*/ 226259 h 226259"/>
              <a:gd name="connsiteX4" fmla="*/ 0 w 288471"/>
              <a:gd name="connsiteY4" fmla="*/ 0 h 226259"/>
              <a:gd name="connsiteX0" fmla="*/ 0 w 288471"/>
              <a:gd name="connsiteY0" fmla="*/ 0 h 226259"/>
              <a:gd name="connsiteX1" fmla="*/ 115149 w 288471"/>
              <a:gd name="connsiteY1" fmla="*/ 12476 h 226259"/>
              <a:gd name="connsiteX2" fmla="*/ 288471 w 288471"/>
              <a:gd name="connsiteY2" fmla="*/ 0 h 226259"/>
              <a:gd name="connsiteX3" fmla="*/ 288471 w 288471"/>
              <a:gd name="connsiteY3" fmla="*/ 226259 h 226259"/>
              <a:gd name="connsiteX4" fmla="*/ 0 w 288471"/>
              <a:gd name="connsiteY4" fmla="*/ 226259 h 226259"/>
              <a:gd name="connsiteX5" fmla="*/ 0 w 288471"/>
              <a:gd name="connsiteY5" fmla="*/ 0 h 226259"/>
              <a:gd name="connsiteX0" fmla="*/ 0 w 288471"/>
              <a:gd name="connsiteY0" fmla="*/ 0 h 226259"/>
              <a:gd name="connsiteX1" fmla="*/ 115149 w 288471"/>
              <a:gd name="connsiteY1" fmla="*/ 12476 h 226259"/>
              <a:gd name="connsiteX2" fmla="*/ 288471 w 288471"/>
              <a:gd name="connsiteY2" fmla="*/ 0 h 226259"/>
              <a:gd name="connsiteX3" fmla="*/ 276913 w 288471"/>
              <a:gd name="connsiteY3" fmla="*/ 199630 h 226259"/>
              <a:gd name="connsiteX4" fmla="*/ 0 w 288471"/>
              <a:gd name="connsiteY4" fmla="*/ 226259 h 226259"/>
              <a:gd name="connsiteX5" fmla="*/ 0 w 288471"/>
              <a:gd name="connsiteY5" fmla="*/ 0 h 226259"/>
              <a:gd name="connsiteX0" fmla="*/ 3548 w 292019"/>
              <a:gd name="connsiteY0" fmla="*/ 0 h 231755"/>
              <a:gd name="connsiteX1" fmla="*/ 118697 w 292019"/>
              <a:gd name="connsiteY1" fmla="*/ 12476 h 231755"/>
              <a:gd name="connsiteX2" fmla="*/ 292019 w 292019"/>
              <a:gd name="connsiteY2" fmla="*/ 0 h 231755"/>
              <a:gd name="connsiteX3" fmla="*/ 280461 w 292019"/>
              <a:gd name="connsiteY3" fmla="*/ 199630 h 231755"/>
              <a:gd name="connsiteX4" fmla="*/ 0 w 292019"/>
              <a:gd name="connsiteY4" fmla="*/ 231755 h 231755"/>
              <a:gd name="connsiteX5" fmla="*/ 3548 w 292019"/>
              <a:gd name="connsiteY5" fmla="*/ 0 h 231755"/>
              <a:gd name="connsiteX0" fmla="*/ 3548 w 292019"/>
              <a:gd name="connsiteY0" fmla="*/ 0 h 231755"/>
              <a:gd name="connsiteX1" fmla="*/ 118697 w 292019"/>
              <a:gd name="connsiteY1" fmla="*/ 12476 h 231755"/>
              <a:gd name="connsiteX2" fmla="*/ 292019 w 292019"/>
              <a:gd name="connsiteY2" fmla="*/ 0 h 231755"/>
              <a:gd name="connsiteX3" fmla="*/ 276977 w 292019"/>
              <a:gd name="connsiteY3" fmla="*/ 218942 h 231755"/>
              <a:gd name="connsiteX4" fmla="*/ 0 w 292019"/>
              <a:gd name="connsiteY4" fmla="*/ 231755 h 231755"/>
              <a:gd name="connsiteX5" fmla="*/ 3548 w 292019"/>
              <a:gd name="connsiteY5" fmla="*/ 0 h 231755"/>
              <a:gd name="connsiteX0" fmla="*/ 3548 w 292019"/>
              <a:gd name="connsiteY0" fmla="*/ 0 h 234318"/>
              <a:gd name="connsiteX1" fmla="*/ 118697 w 292019"/>
              <a:gd name="connsiteY1" fmla="*/ 12476 h 234318"/>
              <a:gd name="connsiteX2" fmla="*/ 292019 w 292019"/>
              <a:gd name="connsiteY2" fmla="*/ 0 h 234318"/>
              <a:gd name="connsiteX3" fmla="*/ 276977 w 292019"/>
              <a:gd name="connsiteY3" fmla="*/ 218942 h 234318"/>
              <a:gd name="connsiteX4" fmla="*/ 0 w 292019"/>
              <a:gd name="connsiteY4" fmla="*/ 231755 h 234318"/>
              <a:gd name="connsiteX5" fmla="*/ 3548 w 292019"/>
              <a:gd name="connsiteY5" fmla="*/ 0 h 234318"/>
              <a:gd name="connsiteX0" fmla="*/ 3548 w 292019"/>
              <a:gd name="connsiteY0" fmla="*/ 0 h 233228"/>
              <a:gd name="connsiteX1" fmla="*/ 118697 w 292019"/>
              <a:gd name="connsiteY1" fmla="*/ 12476 h 233228"/>
              <a:gd name="connsiteX2" fmla="*/ 292019 w 292019"/>
              <a:gd name="connsiteY2" fmla="*/ 0 h 233228"/>
              <a:gd name="connsiteX3" fmla="*/ 276977 w 292019"/>
              <a:gd name="connsiteY3" fmla="*/ 218942 h 233228"/>
              <a:gd name="connsiteX4" fmla="*/ 0 w 292019"/>
              <a:gd name="connsiteY4" fmla="*/ 231755 h 233228"/>
              <a:gd name="connsiteX5" fmla="*/ 3548 w 292019"/>
              <a:gd name="connsiteY5" fmla="*/ 0 h 233228"/>
              <a:gd name="connsiteX0" fmla="*/ 3548 w 282033"/>
              <a:gd name="connsiteY0" fmla="*/ 0 h 233228"/>
              <a:gd name="connsiteX1" fmla="*/ 118697 w 282033"/>
              <a:gd name="connsiteY1" fmla="*/ 12476 h 233228"/>
              <a:gd name="connsiteX2" fmla="*/ 282033 w 282033"/>
              <a:gd name="connsiteY2" fmla="*/ 4334 h 233228"/>
              <a:gd name="connsiteX3" fmla="*/ 276977 w 282033"/>
              <a:gd name="connsiteY3" fmla="*/ 218942 h 233228"/>
              <a:gd name="connsiteX4" fmla="*/ 0 w 282033"/>
              <a:gd name="connsiteY4" fmla="*/ 231755 h 233228"/>
              <a:gd name="connsiteX5" fmla="*/ 3548 w 282033"/>
              <a:gd name="connsiteY5" fmla="*/ 0 h 233228"/>
              <a:gd name="connsiteX0" fmla="*/ 76465 w 354950"/>
              <a:gd name="connsiteY0" fmla="*/ 0 h 231686"/>
              <a:gd name="connsiteX1" fmla="*/ 191614 w 354950"/>
              <a:gd name="connsiteY1" fmla="*/ 12476 h 231686"/>
              <a:gd name="connsiteX2" fmla="*/ 354950 w 354950"/>
              <a:gd name="connsiteY2" fmla="*/ 4334 h 231686"/>
              <a:gd name="connsiteX3" fmla="*/ 349894 w 354950"/>
              <a:gd name="connsiteY3" fmla="*/ 218942 h 231686"/>
              <a:gd name="connsiteX4" fmla="*/ 0 w 354950"/>
              <a:gd name="connsiteY4" fmla="*/ 227804 h 231686"/>
              <a:gd name="connsiteX5" fmla="*/ 76465 w 354950"/>
              <a:gd name="connsiteY5" fmla="*/ 0 h 231686"/>
              <a:gd name="connsiteX0" fmla="*/ 40949 w 354950"/>
              <a:gd name="connsiteY0" fmla="*/ 0 h 236048"/>
              <a:gd name="connsiteX1" fmla="*/ 191614 w 354950"/>
              <a:gd name="connsiteY1" fmla="*/ 16838 h 236048"/>
              <a:gd name="connsiteX2" fmla="*/ 354950 w 354950"/>
              <a:gd name="connsiteY2" fmla="*/ 8696 h 236048"/>
              <a:gd name="connsiteX3" fmla="*/ 349894 w 354950"/>
              <a:gd name="connsiteY3" fmla="*/ 223304 h 236048"/>
              <a:gd name="connsiteX4" fmla="*/ 0 w 354950"/>
              <a:gd name="connsiteY4" fmla="*/ 232166 h 236048"/>
              <a:gd name="connsiteX5" fmla="*/ 40949 w 354950"/>
              <a:gd name="connsiteY5" fmla="*/ 0 h 236048"/>
              <a:gd name="connsiteX0" fmla="*/ 40949 w 428680"/>
              <a:gd name="connsiteY0" fmla="*/ 17373 h 253421"/>
              <a:gd name="connsiteX1" fmla="*/ 191614 w 428680"/>
              <a:gd name="connsiteY1" fmla="*/ 34211 h 253421"/>
              <a:gd name="connsiteX2" fmla="*/ 428680 w 428680"/>
              <a:gd name="connsiteY2" fmla="*/ 0 h 253421"/>
              <a:gd name="connsiteX3" fmla="*/ 349894 w 428680"/>
              <a:gd name="connsiteY3" fmla="*/ 240677 h 253421"/>
              <a:gd name="connsiteX4" fmla="*/ 0 w 428680"/>
              <a:gd name="connsiteY4" fmla="*/ 249539 h 253421"/>
              <a:gd name="connsiteX5" fmla="*/ 40949 w 428680"/>
              <a:gd name="connsiteY5" fmla="*/ 17373 h 253421"/>
              <a:gd name="connsiteX0" fmla="*/ 40949 w 441712"/>
              <a:gd name="connsiteY0" fmla="*/ 17373 h 249539"/>
              <a:gd name="connsiteX1" fmla="*/ 191614 w 441712"/>
              <a:gd name="connsiteY1" fmla="*/ 34211 h 249539"/>
              <a:gd name="connsiteX2" fmla="*/ 428680 w 441712"/>
              <a:gd name="connsiteY2" fmla="*/ 0 h 249539"/>
              <a:gd name="connsiteX3" fmla="*/ 441712 w 441712"/>
              <a:gd name="connsiteY3" fmla="*/ 210712 h 249539"/>
              <a:gd name="connsiteX4" fmla="*/ 0 w 441712"/>
              <a:gd name="connsiteY4" fmla="*/ 249539 h 249539"/>
              <a:gd name="connsiteX5" fmla="*/ 40949 w 441712"/>
              <a:gd name="connsiteY5" fmla="*/ 17373 h 249539"/>
              <a:gd name="connsiteX0" fmla="*/ 40949 w 441712"/>
              <a:gd name="connsiteY0" fmla="*/ 17373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0949 w 441712"/>
              <a:gd name="connsiteY5" fmla="*/ 17373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34073 w 433139"/>
              <a:gd name="connsiteY0" fmla="*/ 23559 h 251617"/>
              <a:gd name="connsiteX1" fmla="*/ 183041 w 433139"/>
              <a:gd name="connsiteY1" fmla="*/ 34211 h 251617"/>
              <a:gd name="connsiteX2" fmla="*/ 420107 w 433139"/>
              <a:gd name="connsiteY2" fmla="*/ 0 h 251617"/>
              <a:gd name="connsiteX3" fmla="*/ 433139 w 433139"/>
              <a:gd name="connsiteY3" fmla="*/ 210712 h 251617"/>
              <a:gd name="connsiteX4" fmla="*/ 0 w 433139"/>
              <a:gd name="connsiteY4" fmla="*/ 248785 h 251617"/>
              <a:gd name="connsiteX5" fmla="*/ 34073 w 433139"/>
              <a:gd name="connsiteY5" fmla="*/ 23559 h 251617"/>
              <a:gd name="connsiteX0" fmla="*/ 34073 w 433139"/>
              <a:gd name="connsiteY0" fmla="*/ 23559 h 255408"/>
              <a:gd name="connsiteX1" fmla="*/ 183041 w 433139"/>
              <a:gd name="connsiteY1" fmla="*/ 34211 h 255408"/>
              <a:gd name="connsiteX2" fmla="*/ 420107 w 433139"/>
              <a:gd name="connsiteY2" fmla="*/ 0 h 255408"/>
              <a:gd name="connsiteX3" fmla="*/ 433139 w 433139"/>
              <a:gd name="connsiteY3" fmla="*/ 210712 h 255408"/>
              <a:gd name="connsiteX4" fmla="*/ 0 w 433139"/>
              <a:gd name="connsiteY4" fmla="*/ 248785 h 255408"/>
              <a:gd name="connsiteX5" fmla="*/ 34073 w 433139"/>
              <a:gd name="connsiteY5" fmla="*/ 23559 h 255408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99"/>
              <a:gd name="connsiteX1" fmla="*/ 183041 w 433139"/>
              <a:gd name="connsiteY1" fmla="*/ 34211 h 253199"/>
              <a:gd name="connsiteX2" fmla="*/ 420107 w 433139"/>
              <a:gd name="connsiteY2" fmla="*/ 0 h 253199"/>
              <a:gd name="connsiteX3" fmla="*/ 433139 w 433139"/>
              <a:gd name="connsiteY3" fmla="*/ 210712 h 253199"/>
              <a:gd name="connsiteX4" fmla="*/ 0 w 433139"/>
              <a:gd name="connsiteY4" fmla="*/ 248785 h 253199"/>
              <a:gd name="connsiteX5" fmla="*/ 34073 w 433139"/>
              <a:gd name="connsiteY5" fmla="*/ 23559 h 25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3139" h="253199">
                <a:moveTo>
                  <a:pt x="34073" y="23559"/>
                </a:moveTo>
                <a:cubicBezTo>
                  <a:pt x="106308" y="32802"/>
                  <a:pt x="94150" y="36548"/>
                  <a:pt x="183041" y="34211"/>
                </a:cubicBezTo>
                <a:cubicBezTo>
                  <a:pt x="271932" y="31874"/>
                  <a:pt x="325070" y="25771"/>
                  <a:pt x="420107" y="0"/>
                </a:cubicBezTo>
                <a:cubicBezTo>
                  <a:pt x="424451" y="70237"/>
                  <a:pt x="429502" y="138685"/>
                  <a:pt x="433139" y="210712"/>
                </a:cubicBezTo>
                <a:cubicBezTo>
                  <a:pt x="230031" y="265048"/>
                  <a:pt x="91831" y="253628"/>
                  <a:pt x="0" y="248785"/>
                </a:cubicBezTo>
                <a:cubicBezTo>
                  <a:pt x="11688" y="176369"/>
                  <a:pt x="14819" y="108161"/>
                  <a:pt x="34073" y="23559"/>
                </a:cubicBezTo>
                <a:close/>
              </a:path>
            </a:pathLst>
          </a:cu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A167A1B4-B3F0-D0E7-A1CA-1E9FB4BFA6D0}"/>
              </a:ext>
            </a:extLst>
          </p:cNvPr>
          <p:cNvCxnSpPr>
            <a:cxnSpLocks/>
          </p:cNvCxnSpPr>
          <p:nvPr/>
        </p:nvCxnSpPr>
        <p:spPr>
          <a:xfrm flipH="1" flipV="1">
            <a:off x="8033657" y="4555671"/>
            <a:ext cx="590438" cy="1124524"/>
          </a:xfrm>
          <a:prstGeom prst="line">
            <a:avLst/>
          </a:prstGeom>
          <a:ln w="12700">
            <a:solidFill>
              <a:srgbClr val="FF87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Овал 39">
            <a:extLst>
              <a:ext uri="{FF2B5EF4-FFF2-40B4-BE49-F238E27FC236}">
                <a16:creationId xmlns:a16="http://schemas.microsoft.com/office/drawing/2014/main" id="{1536D997-CD05-9911-C314-AA4183A8A5EB}"/>
              </a:ext>
            </a:extLst>
          </p:cNvPr>
          <p:cNvSpPr/>
          <p:nvPr/>
        </p:nvSpPr>
        <p:spPr>
          <a:xfrm>
            <a:off x="8541992" y="5587699"/>
            <a:ext cx="183237" cy="183237"/>
          </a:xfrm>
          <a:prstGeom prst="ellipse">
            <a:avLst/>
          </a:prstGeom>
          <a:solidFill>
            <a:schemeClr val="bg1"/>
          </a:solidFill>
          <a:ln>
            <a:solidFill>
              <a:srgbClr val="FF87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72CB4811-51ED-40E6-F4B1-06F957CAB2D3}"/>
              </a:ext>
            </a:extLst>
          </p:cNvPr>
          <p:cNvSpPr/>
          <p:nvPr/>
        </p:nvSpPr>
        <p:spPr>
          <a:xfrm>
            <a:off x="7919031" y="4440218"/>
            <a:ext cx="183237" cy="183237"/>
          </a:xfrm>
          <a:prstGeom prst="ellipse">
            <a:avLst/>
          </a:prstGeom>
          <a:solidFill>
            <a:schemeClr val="bg1"/>
          </a:solidFill>
          <a:ln>
            <a:solidFill>
              <a:srgbClr val="FF87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Номер слайда 5">
            <a:extLst>
              <a:ext uri="{FF2B5EF4-FFF2-40B4-BE49-F238E27FC236}">
                <a16:creationId xmlns:a16="http://schemas.microsoft.com/office/drawing/2014/main" id="{C32D47EF-CF76-B930-8203-4EE2C2B78EC4}"/>
              </a:ext>
            </a:extLst>
          </p:cNvPr>
          <p:cNvSpPr txBox="1">
            <a:spLocks/>
          </p:cNvSpPr>
          <p:nvPr/>
        </p:nvSpPr>
        <p:spPr>
          <a:xfrm>
            <a:off x="924962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3AA894-2D46-F64A-8351-414ADCB5642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RussianRail G Pro" panose="02000503040000020004" pitchFamily="2" charset="-52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RussianRail G Pro" panose="02000503040000020004" pitchFamily="2" charset="-52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88A8F7-6CE9-1C79-1564-E22319826D06}"/>
              </a:ext>
            </a:extLst>
          </p:cNvPr>
          <p:cNvSpPr txBox="1"/>
          <p:nvPr/>
        </p:nvSpPr>
        <p:spPr>
          <a:xfrm>
            <a:off x="476248" y="3667273"/>
            <a:ext cx="5288417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1950" algn="just"/>
            <a:r>
              <a:rPr lang="ru-RU" sz="2000" b="1" dirty="0">
                <a:latin typeface="RussianRail G Pro" panose="02000503040000020004" pitchFamily="50" charset="-52"/>
              </a:rPr>
              <a:t>Основным средством механизации работ на контактной сети являются автомотрисы, </a:t>
            </a:r>
            <a:r>
              <a:rPr lang="ru-RU" sz="2000" dirty="0">
                <a:latin typeface="RussianRail G Pro" panose="02000503040000020004" pitchFamily="50" charset="-52"/>
              </a:rPr>
              <a:t>которые используют для ТО и ремонта контактной сети работы, погрузочно-разгрузочных и монтажные работ, для перевозки людей (пассажирские автомотрисы</a:t>
            </a:r>
            <a:r>
              <a:rPr lang="ru-RU" sz="2000" dirty="0"/>
              <a:t>).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FB8153E-A5A8-E783-7B01-19E538047C6A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10194" r="10194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041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A69B-23E1-E44E-3B99-642D6E3DBA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79333D11-833B-094B-19E5-FB525A56F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136525"/>
            <a:ext cx="11497522" cy="1298339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Общее устройство автомотрис, мотовозов и дрезин </a:t>
            </a:r>
            <a:br>
              <a:rPr lang="ru-RU" b="1" dirty="0"/>
            </a:br>
            <a:br>
              <a:rPr lang="en-US" b="1" dirty="0"/>
            </a:br>
            <a:r>
              <a:rPr lang="ru-RU" dirty="0"/>
              <a:t>Конструктивные особенности по видам машин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7" name="Прямоугольник 87">
            <a:extLst>
              <a:ext uri="{FF2B5EF4-FFF2-40B4-BE49-F238E27FC236}">
                <a16:creationId xmlns:a16="http://schemas.microsoft.com/office/drawing/2014/main" id="{0F8D050F-93D6-E4D4-5719-2080A9B3AEB0}"/>
              </a:ext>
            </a:extLst>
          </p:cNvPr>
          <p:cNvSpPr/>
          <p:nvPr/>
        </p:nvSpPr>
        <p:spPr>
          <a:xfrm rot="1407810">
            <a:off x="8351788" y="5380493"/>
            <a:ext cx="928371" cy="541413"/>
          </a:xfrm>
          <a:custGeom>
            <a:avLst/>
            <a:gdLst>
              <a:gd name="connsiteX0" fmla="*/ 0 w 288471"/>
              <a:gd name="connsiteY0" fmla="*/ 0 h 226259"/>
              <a:gd name="connsiteX1" fmla="*/ 288471 w 288471"/>
              <a:gd name="connsiteY1" fmla="*/ 0 h 226259"/>
              <a:gd name="connsiteX2" fmla="*/ 288471 w 288471"/>
              <a:gd name="connsiteY2" fmla="*/ 226259 h 226259"/>
              <a:gd name="connsiteX3" fmla="*/ 0 w 288471"/>
              <a:gd name="connsiteY3" fmla="*/ 226259 h 226259"/>
              <a:gd name="connsiteX4" fmla="*/ 0 w 288471"/>
              <a:gd name="connsiteY4" fmla="*/ 0 h 226259"/>
              <a:gd name="connsiteX0" fmla="*/ 0 w 288471"/>
              <a:gd name="connsiteY0" fmla="*/ 0 h 226259"/>
              <a:gd name="connsiteX1" fmla="*/ 115149 w 288471"/>
              <a:gd name="connsiteY1" fmla="*/ 12476 h 226259"/>
              <a:gd name="connsiteX2" fmla="*/ 288471 w 288471"/>
              <a:gd name="connsiteY2" fmla="*/ 0 h 226259"/>
              <a:gd name="connsiteX3" fmla="*/ 288471 w 288471"/>
              <a:gd name="connsiteY3" fmla="*/ 226259 h 226259"/>
              <a:gd name="connsiteX4" fmla="*/ 0 w 288471"/>
              <a:gd name="connsiteY4" fmla="*/ 226259 h 226259"/>
              <a:gd name="connsiteX5" fmla="*/ 0 w 288471"/>
              <a:gd name="connsiteY5" fmla="*/ 0 h 226259"/>
              <a:gd name="connsiteX0" fmla="*/ 0 w 288471"/>
              <a:gd name="connsiteY0" fmla="*/ 0 h 226259"/>
              <a:gd name="connsiteX1" fmla="*/ 115149 w 288471"/>
              <a:gd name="connsiteY1" fmla="*/ 12476 h 226259"/>
              <a:gd name="connsiteX2" fmla="*/ 288471 w 288471"/>
              <a:gd name="connsiteY2" fmla="*/ 0 h 226259"/>
              <a:gd name="connsiteX3" fmla="*/ 276913 w 288471"/>
              <a:gd name="connsiteY3" fmla="*/ 199630 h 226259"/>
              <a:gd name="connsiteX4" fmla="*/ 0 w 288471"/>
              <a:gd name="connsiteY4" fmla="*/ 226259 h 226259"/>
              <a:gd name="connsiteX5" fmla="*/ 0 w 288471"/>
              <a:gd name="connsiteY5" fmla="*/ 0 h 226259"/>
              <a:gd name="connsiteX0" fmla="*/ 3548 w 292019"/>
              <a:gd name="connsiteY0" fmla="*/ 0 h 231755"/>
              <a:gd name="connsiteX1" fmla="*/ 118697 w 292019"/>
              <a:gd name="connsiteY1" fmla="*/ 12476 h 231755"/>
              <a:gd name="connsiteX2" fmla="*/ 292019 w 292019"/>
              <a:gd name="connsiteY2" fmla="*/ 0 h 231755"/>
              <a:gd name="connsiteX3" fmla="*/ 280461 w 292019"/>
              <a:gd name="connsiteY3" fmla="*/ 199630 h 231755"/>
              <a:gd name="connsiteX4" fmla="*/ 0 w 292019"/>
              <a:gd name="connsiteY4" fmla="*/ 231755 h 231755"/>
              <a:gd name="connsiteX5" fmla="*/ 3548 w 292019"/>
              <a:gd name="connsiteY5" fmla="*/ 0 h 231755"/>
              <a:gd name="connsiteX0" fmla="*/ 3548 w 292019"/>
              <a:gd name="connsiteY0" fmla="*/ 0 h 231755"/>
              <a:gd name="connsiteX1" fmla="*/ 118697 w 292019"/>
              <a:gd name="connsiteY1" fmla="*/ 12476 h 231755"/>
              <a:gd name="connsiteX2" fmla="*/ 292019 w 292019"/>
              <a:gd name="connsiteY2" fmla="*/ 0 h 231755"/>
              <a:gd name="connsiteX3" fmla="*/ 276977 w 292019"/>
              <a:gd name="connsiteY3" fmla="*/ 218942 h 231755"/>
              <a:gd name="connsiteX4" fmla="*/ 0 w 292019"/>
              <a:gd name="connsiteY4" fmla="*/ 231755 h 231755"/>
              <a:gd name="connsiteX5" fmla="*/ 3548 w 292019"/>
              <a:gd name="connsiteY5" fmla="*/ 0 h 231755"/>
              <a:gd name="connsiteX0" fmla="*/ 3548 w 292019"/>
              <a:gd name="connsiteY0" fmla="*/ 0 h 234318"/>
              <a:gd name="connsiteX1" fmla="*/ 118697 w 292019"/>
              <a:gd name="connsiteY1" fmla="*/ 12476 h 234318"/>
              <a:gd name="connsiteX2" fmla="*/ 292019 w 292019"/>
              <a:gd name="connsiteY2" fmla="*/ 0 h 234318"/>
              <a:gd name="connsiteX3" fmla="*/ 276977 w 292019"/>
              <a:gd name="connsiteY3" fmla="*/ 218942 h 234318"/>
              <a:gd name="connsiteX4" fmla="*/ 0 w 292019"/>
              <a:gd name="connsiteY4" fmla="*/ 231755 h 234318"/>
              <a:gd name="connsiteX5" fmla="*/ 3548 w 292019"/>
              <a:gd name="connsiteY5" fmla="*/ 0 h 234318"/>
              <a:gd name="connsiteX0" fmla="*/ 3548 w 292019"/>
              <a:gd name="connsiteY0" fmla="*/ 0 h 233228"/>
              <a:gd name="connsiteX1" fmla="*/ 118697 w 292019"/>
              <a:gd name="connsiteY1" fmla="*/ 12476 h 233228"/>
              <a:gd name="connsiteX2" fmla="*/ 292019 w 292019"/>
              <a:gd name="connsiteY2" fmla="*/ 0 h 233228"/>
              <a:gd name="connsiteX3" fmla="*/ 276977 w 292019"/>
              <a:gd name="connsiteY3" fmla="*/ 218942 h 233228"/>
              <a:gd name="connsiteX4" fmla="*/ 0 w 292019"/>
              <a:gd name="connsiteY4" fmla="*/ 231755 h 233228"/>
              <a:gd name="connsiteX5" fmla="*/ 3548 w 292019"/>
              <a:gd name="connsiteY5" fmla="*/ 0 h 233228"/>
              <a:gd name="connsiteX0" fmla="*/ 3548 w 282033"/>
              <a:gd name="connsiteY0" fmla="*/ 0 h 233228"/>
              <a:gd name="connsiteX1" fmla="*/ 118697 w 282033"/>
              <a:gd name="connsiteY1" fmla="*/ 12476 h 233228"/>
              <a:gd name="connsiteX2" fmla="*/ 282033 w 282033"/>
              <a:gd name="connsiteY2" fmla="*/ 4334 h 233228"/>
              <a:gd name="connsiteX3" fmla="*/ 276977 w 282033"/>
              <a:gd name="connsiteY3" fmla="*/ 218942 h 233228"/>
              <a:gd name="connsiteX4" fmla="*/ 0 w 282033"/>
              <a:gd name="connsiteY4" fmla="*/ 231755 h 233228"/>
              <a:gd name="connsiteX5" fmla="*/ 3548 w 282033"/>
              <a:gd name="connsiteY5" fmla="*/ 0 h 233228"/>
              <a:gd name="connsiteX0" fmla="*/ 76465 w 354950"/>
              <a:gd name="connsiteY0" fmla="*/ 0 h 231686"/>
              <a:gd name="connsiteX1" fmla="*/ 191614 w 354950"/>
              <a:gd name="connsiteY1" fmla="*/ 12476 h 231686"/>
              <a:gd name="connsiteX2" fmla="*/ 354950 w 354950"/>
              <a:gd name="connsiteY2" fmla="*/ 4334 h 231686"/>
              <a:gd name="connsiteX3" fmla="*/ 349894 w 354950"/>
              <a:gd name="connsiteY3" fmla="*/ 218942 h 231686"/>
              <a:gd name="connsiteX4" fmla="*/ 0 w 354950"/>
              <a:gd name="connsiteY4" fmla="*/ 227804 h 231686"/>
              <a:gd name="connsiteX5" fmla="*/ 76465 w 354950"/>
              <a:gd name="connsiteY5" fmla="*/ 0 h 231686"/>
              <a:gd name="connsiteX0" fmla="*/ 40949 w 354950"/>
              <a:gd name="connsiteY0" fmla="*/ 0 h 236048"/>
              <a:gd name="connsiteX1" fmla="*/ 191614 w 354950"/>
              <a:gd name="connsiteY1" fmla="*/ 16838 h 236048"/>
              <a:gd name="connsiteX2" fmla="*/ 354950 w 354950"/>
              <a:gd name="connsiteY2" fmla="*/ 8696 h 236048"/>
              <a:gd name="connsiteX3" fmla="*/ 349894 w 354950"/>
              <a:gd name="connsiteY3" fmla="*/ 223304 h 236048"/>
              <a:gd name="connsiteX4" fmla="*/ 0 w 354950"/>
              <a:gd name="connsiteY4" fmla="*/ 232166 h 236048"/>
              <a:gd name="connsiteX5" fmla="*/ 40949 w 354950"/>
              <a:gd name="connsiteY5" fmla="*/ 0 h 236048"/>
              <a:gd name="connsiteX0" fmla="*/ 40949 w 428680"/>
              <a:gd name="connsiteY0" fmla="*/ 17373 h 253421"/>
              <a:gd name="connsiteX1" fmla="*/ 191614 w 428680"/>
              <a:gd name="connsiteY1" fmla="*/ 34211 h 253421"/>
              <a:gd name="connsiteX2" fmla="*/ 428680 w 428680"/>
              <a:gd name="connsiteY2" fmla="*/ 0 h 253421"/>
              <a:gd name="connsiteX3" fmla="*/ 349894 w 428680"/>
              <a:gd name="connsiteY3" fmla="*/ 240677 h 253421"/>
              <a:gd name="connsiteX4" fmla="*/ 0 w 428680"/>
              <a:gd name="connsiteY4" fmla="*/ 249539 h 253421"/>
              <a:gd name="connsiteX5" fmla="*/ 40949 w 428680"/>
              <a:gd name="connsiteY5" fmla="*/ 17373 h 253421"/>
              <a:gd name="connsiteX0" fmla="*/ 40949 w 441712"/>
              <a:gd name="connsiteY0" fmla="*/ 17373 h 249539"/>
              <a:gd name="connsiteX1" fmla="*/ 191614 w 441712"/>
              <a:gd name="connsiteY1" fmla="*/ 34211 h 249539"/>
              <a:gd name="connsiteX2" fmla="*/ 428680 w 441712"/>
              <a:gd name="connsiteY2" fmla="*/ 0 h 249539"/>
              <a:gd name="connsiteX3" fmla="*/ 441712 w 441712"/>
              <a:gd name="connsiteY3" fmla="*/ 210712 h 249539"/>
              <a:gd name="connsiteX4" fmla="*/ 0 w 441712"/>
              <a:gd name="connsiteY4" fmla="*/ 249539 h 249539"/>
              <a:gd name="connsiteX5" fmla="*/ 40949 w 441712"/>
              <a:gd name="connsiteY5" fmla="*/ 17373 h 249539"/>
              <a:gd name="connsiteX0" fmla="*/ 40949 w 441712"/>
              <a:gd name="connsiteY0" fmla="*/ 17373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0949 w 441712"/>
              <a:gd name="connsiteY5" fmla="*/ 17373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34073 w 433139"/>
              <a:gd name="connsiteY0" fmla="*/ 23559 h 251617"/>
              <a:gd name="connsiteX1" fmla="*/ 183041 w 433139"/>
              <a:gd name="connsiteY1" fmla="*/ 34211 h 251617"/>
              <a:gd name="connsiteX2" fmla="*/ 420107 w 433139"/>
              <a:gd name="connsiteY2" fmla="*/ 0 h 251617"/>
              <a:gd name="connsiteX3" fmla="*/ 433139 w 433139"/>
              <a:gd name="connsiteY3" fmla="*/ 210712 h 251617"/>
              <a:gd name="connsiteX4" fmla="*/ 0 w 433139"/>
              <a:gd name="connsiteY4" fmla="*/ 248785 h 251617"/>
              <a:gd name="connsiteX5" fmla="*/ 34073 w 433139"/>
              <a:gd name="connsiteY5" fmla="*/ 23559 h 251617"/>
              <a:gd name="connsiteX0" fmla="*/ 34073 w 433139"/>
              <a:gd name="connsiteY0" fmla="*/ 23559 h 255408"/>
              <a:gd name="connsiteX1" fmla="*/ 183041 w 433139"/>
              <a:gd name="connsiteY1" fmla="*/ 34211 h 255408"/>
              <a:gd name="connsiteX2" fmla="*/ 420107 w 433139"/>
              <a:gd name="connsiteY2" fmla="*/ 0 h 255408"/>
              <a:gd name="connsiteX3" fmla="*/ 433139 w 433139"/>
              <a:gd name="connsiteY3" fmla="*/ 210712 h 255408"/>
              <a:gd name="connsiteX4" fmla="*/ 0 w 433139"/>
              <a:gd name="connsiteY4" fmla="*/ 248785 h 255408"/>
              <a:gd name="connsiteX5" fmla="*/ 34073 w 433139"/>
              <a:gd name="connsiteY5" fmla="*/ 23559 h 255408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99"/>
              <a:gd name="connsiteX1" fmla="*/ 183041 w 433139"/>
              <a:gd name="connsiteY1" fmla="*/ 34211 h 253199"/>
              <a:gd name="connsiteX2" fmla="*/ 420107 w 433139"/>
              <a:gd name="connsiteY2" fmla="*/ 0 h 253199"/>
              <a:gd name="connsiteX3" fmla="*/ 433139 w 433139"/>
              <a:gd name="connsiteY3" fmla="*/ 210712 h 253199"/>
              <a:gd name="connsiteX4" fmla="*/ 0 w 433139"/>
              <a:gd name="connsiteY4" fmla="*/ 248785 h 253199"/>
              <a:gd name="connsiteX5" fmla="*/ 34073 w 433139"/>
              <a:gd name="connsiteY5" fmla="*/ 23559 h 25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3139" h="253199">
                <a:moveTo>
                  <a:pt x="34073" y="23559"/>
                </a:moveTo>
                <a:cubicBezTo>
                  <a:pt x="106308" y="32802"/>
                  <a:pt x="94150" y="36548"/>
                  <a:pt x="183041" y="34211"/>
                </a:cubicBezTo>
                <a:cubicBezTo>
                  <a:pt x="271932" y="31874"/>
                  <a:pt x="325070" y="25771"/>
                  <a:pt x="420107" y="0"/>
                </a:cubicBezTo>
                <a:cubicBezTo>
                  <a:pt x="424451" y="70237"/>
                  <a:pt x="429502" y="138685"/>
                  <a:pt x="433139" y="210712"/>
                </a:cubicBezTo>
                <a:cubicBezTo>
                  <a:pt x="230031" y="265048"/>
                  <a:pt x="91831" y="253628"/>
                  <a:pt x="0" y="248785"/>
                </a:cubicBezTo>
                <a:cubicBezTo>
                  <a:pt x="11688" y="176369"/>
                  <a:pt x="14819" y="108161"/>
                  <a:pt x="34073" y="23559"/>
                </a:cubicBezTo>
                <a:close/>
              </a:path>
            </a:pathLst>
          </a:cu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9BC609A1-B8CE-E4BC-103E-8E9A7F140B51}"/>
              </a:ext>
            </a:extLst>
          </p:cNvPr>
          <p:cNvCxnSpPr>
            <a:cxnSpLocks/>
          </p:cNvCxnSpPr>
          <p:nvPr/>
        </p:nvCxnSpPr>
        <p:spPr>
          <a:xfrm flipH="1" flipV="1">
            <a:off x="8033657" y="4555671"/>
            <a:ext cx="590438" cy="1124524"/>
          </a:xfrm>
          <a:prstGeom prst="line">
            <a:avLst/>
          </a:prstGeom>
          <a:ln w="12700">
            <a:solidFill>
              <a:srgbClr val="FF87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Овал 39">
            <a:extLst>
              <a:ext uri="{FF2B5EF4-FFF2-40B4-BE49-F238E27FC236}">
                <a16:creationId xmlns:a16="http://schemas.microsoft.com/office/drawing/2014/main" id="{3A856CB4-D3BD-8483-0B2E-95FA41C0E0E4}"/>
              </a:ext>
            </a:extLst>
          </p:cNvPr>
          <p:cNvSpPr/>
          <p:nvPr/>
        </p:nvSpPr>
        <p:spPr>
          <a:xfrm>
            <a:off x="8541992" y="5587699"/>
            <a:ext cx="183237" cy="183237"/>
          </a:xfrm>
          <a:prstGeom prst="ellipse">
            <a:avLst/>
          </a:prstGeom>
          <a:solidFill>
            <a:schemeClr val="bg1"/>
          </a:solidFill>
          <a:ln>
            <a:solidFill>
              <a:srgbClr val="FF87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6C469122-6DCD-A440-D0F7-6A92A00C1253}"/>
              </a:ext>
            </a:extLst>
          </p:cNvPr>
          <p:cNvSpPr/>
          <p:nvPr/>
        </p:nvSpPr>
        <p:spPr>
          <a:xfrm>
            <a:off x="7919031" y="4440218"/>
            <a:ext cx="183237" cy="183237"/>
          </a:xfrm>
          <a:prstGeom prst="ellipse">
            <a:avLst/>
          </a:prstGeom>
          <a:solidFill>
            <a:schemeClr val="bg1"/>
          </a:solidFill>
          <a:ln>
            <a:solidFill>
              <a:srgbClr val="FF87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Номер слайда 5">
            <a:extLst>
              <a:ext uri="{FF2B5EF4-FFF2-40B4-BE49-F238E27FC236}">
                <a16:creationId xmlns:a16="http://schemas.microsoft.com/office/drawing/2014/main" id="{6D056409-7583-48BD-67F2-05A1132DB863}"/>
              </a:ext>
            </a:extLst>
          </p:cNvPr>
          <p:cNvSpPr txBox="1">
            <a:spLocks/>
          </p:cNvSpPr>
          <p:nvPr/>
        </p:nvSpPr>
        <p:spPr>
          <a:xfrm>
            <a:off x="924962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3AA894-2D46-F64A-8351-414ADCB5642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RussianRail G Pro" panose="02000503040000020004" pitchFamily="2" charset="-52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RussianRail G Pro" panose="02000503040000020004" pitchFamily="2" charset="-52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DF47F4A-1B1E-F731-4C59-76D40CAAACF4}"/>
              </a:ext>
            </a:extLst>
          </p:cNvPr>
          <p:cNvSpPr txBox="1"/>
          <p:nvPr/>
        </p:nvSpPr>
        <p:spPr>
          <a:xfrm>
            <a:off x="495299" y="2594227"/>
            <a:ext cx="523126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1950" algn="just"/>
            <a:r>
              <a:rPr lang="ru-RU" sz="2000" b="1" dirty="0">
                <a:latin typeface="RussianRail G Pro" panose="02000503040000020004" pitchFamily="50" charset="-52"/>
              </a:rPr>
              <a:t>Мотовоз МПТ-6 </a:t>
            </a:r>
            <a:r>
              <a:rPr lang="ru-RU" sz="2000" dirty="0">
                <a:latin typeface="RussianRail G Pro" panose="02000503040000020004" pitchFamily="50" charset="-52"/>
              </a:rPr>
              <a:t>конструктивно отличается от предыдущих моделей  тем, что силовая установка с приводом установлена в средней части платформы под полом, что позволило освободить площадь платформы и увеличить её грузоподъемность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C5964B5-5C32-6215-C82A-791D7AA67A8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10364" r="10364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155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6C8BC-CCDD-E99F-1A31-250A072020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9F20F0A4-9420-E410-9BEA-C68655C3F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136525"/>
            <a:ext cx="11497522" cy="1298339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Общее устройство автомотрис, мотовозов и дрезин </a:t>
            </a:r>
            <a:br>
              <a:rPr lang="ru-RU" b="1" dirty="0"/>
            </a:br>
            <a:br>
              <a:rPr lang="en-US" b="1" dirty="0"/>
            </a:br>
            <a:r>
              <a:rPr lang="ru-RU" dirty="0"/>
              <a:t>Конструктивные особенности по видам машин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7" name="Прямоугольник 87">
            <a:extLst>
              <a:ext uri="{FF2B5EF4-FFF2-40B4-BE49-F238E27FC236}">
                <a16:creationId xmlns:a16="http://schemas.microsoft.com/office/drawing/2014/main" id="{82572602-47BC-E541-CDD8-C93BCFEEB6C5}"/>
              </a:ext>
            </a:extLst>
          </p:cNvPr>
          <p:cNvSpPr/>
          <p:nvPr/>
        </p:nvSpPr>
        <p:spPr>
          <a:xfrm rot="1407810">
            <a:off x="8351788" y="5380493"/>
            <a:ext cx="928371" cy="541413"/>
          </a:xfrm>
          <a:custGeom>
            <a:avLst/>
            <a:gdLst>
              <a:gd name="connsiteX0" fmla="*/ 0 w 288471"/>
              <a:gd name="connsiteY0" fmla="*/ 0 h 226259"/>
              <a:gd name="connsiteX1" fmla="*/ 288471 w 288471"/>
              <a:gd name="connsiteY1" fmla="*/ 0 h 226259"/>
              <a:gd name="connsiteX2" fmla="*/ 288471 w 288471"/>
              <a:gd name="connsiteY2" fmla="*/ 226259 h 226259"/>
              <a:gd name="connsiteX3" fmla="*/ 0 w 288471"/>
              <a:gd name="connsiteY3" fmla="*/ 226259 h 226259"/>
              <a:gd name="connsiteX4" fmla="*/ 0 w 288471"/>
              <a:gd name="connsiteY4" fmla="*/ 0 h 226259"/>
              <a:gd name="connsiteX0" fmla="*/ 0 w 288471"/>
              <a:gd name="connsiteY0" fmla="*/ 0 h 226259"/>
              <a:gd name="connsiteX1" fmla="*/ 115149 w 288471"/>
              <a:gd name="connsiteY1" fmla="*/ 12476 h 226259"/>
              <a:gd name="connsiteX2" fmla="*/ 288471 w 288471"/>
              <a:gd name="connsiteY2" fmla="*/ 0 h 226259"/>
              <a:gd name="connsiteX3" fmla="*/ 288471 w 288471"/>
              <a:gd name="connsiteY3" fmla="*/ 226259 h 226259"/>
              <a:gd name="connsiteX4" fmla="*/ 0 w 288471"/>
              <a:gd name="connsiteY4" fmla="*/ 226259 h 226259"/>
              <a:gd name="connsiteX5" fmla="*/ 0 w 288471"/>
              <a:gd name="connsiteY5" fmla="*/ 0 h 226259"/>
              <a:gd name="connsiteX0" fmla="*/ 0 w 288471"/>
              <a:gd name="connsiteY0" fmla="*/ 0 h 226259"/>
              <a:gd name="connsiteX1" fmla="*/ 115149 w 288471"/>
              <a:gd name="connsiteY1" fmla="*/ 12476 h 226259"/>
              <a:gd name="connsiteX2" fmla="*/ 288471 w 288471"/>
              <a:gd name="connsiteY2" fmla="*/ 0 h 226259"/>
              <a:gd name="connsiteX3" fmla="*/ 276913 w 288471"/>
              <a:gd name="connsiteY3" fmla="*/ 199630 h 226259"/>
              <a:gd name="connsiteX4" fmla="*/ 0 w 288471"/>
              <a:gd name="connsiteY4" fmla="*/ 226259 h 226259"/>
              <a:gd name="connsiteX5" fmla="*/ 0 w 288471"/>
              <a:gd name="connsiteY5" fmla="*/ 0 h 226259"/>
              <a:gd name="connsiteX0" fmla="*/ 3548 w 292019"/>
              <a:gd name="connsiteY0" fmla="*/ 0 h 231755"/>
              <a:gd name="connsiteX1" fmla="*/ 118697 w 292019"/>
              <a:gd name="connsiteY1" fmla="*/ 12476 h 231755"/>
              <a:gd name="connsiteX2" fmla="*/ 292019 w 292019"/>
              <a:gd name="connsiteY2" fmla="*/ 0 h 231755"/>
              <a:gd name="connsiteX3" fmla="*/ 280461 w 292019"/>
              <a:gd name="connsiteY3" fmla="*/ 199630 h 231755"/>
              <a:gd name="connsiteX4" fmla="*/ 0 w 292019"/>
              <a:gd name="connsiteY4" fmla="*/ 231755 h 231755"/>
              <a:gd name="connsiteX5" fmla="*/ 3548 w 292019"/>
              <a:gd name="connsiteY5" fmla="*/ 0 h 231755"/>
              <a:gd name="connsiteX0" fmla="*/ 3548 w 292019"/>
              <a:gd name="connsiteY0" fmla="*/ 0 h 231755"/>
              <a:gd name="connsiteX1" fmla="*/ 118697 w 292019"/>
              <a:gd name="connsiteY1" fmla="*/ 12476 h 231755"/>
              <a:gd name="connsiteX2" fmla="*/ 292019 w 292019"/>
              <a:gd name="connsiteY2" fmla="*/ 0 h 231755"/>
              <a:gd name="connsiteX3" fmla="*/ 276977 w 292019"/>
              <a:gd name="connsiteY3" fmla="*/ 218942 h 231755"/>
              <a:gd name="connsiteX4" fmla="*/ 0 w 292019"/>
              <a:gd name="connsiteY4" fmla="*/ 231755 h 231755"/>
              <a:gd name="connsiteX5" fmla="*/ 3548 w 292019"/>
              <a:gd name="connsiteY5" fmla="*/ 0 h 231755"/>
              <a:gd name="connsiteX0" fmla="*/ 3548 w 292019"/>
              <a:gd name="connsiteY0" fmla="*/ 0 h 234318"/>
              <a:gd name="connsiteX1" fmla="*/ 118697 w 292019"/>
              <a:gd name="connsiteY1" fmla="*/ 12476 h 234318"/>
              <a:gd name="connsiteX2" fmla="*/ 292019 w 292019"/>
              <a:gd name="connsiteY2" fmla="*/ 0 h 234318"/>
              <a:gd name="connsiteX3" fmla="*/ 276977 w 292019"/>
              <a:gd name="connsiteY3" fmla="*/ 218942 h 234318"/>
              <a:gd name="connsiteX4" fmla="*/ 0 w 292019"/>
              <a:gd name="connsiteY4" fmla="*/ 231755 h 234318"/>
              <a:gd name="connsiteX5" fmla="*/ 3548 w 292019"/>
              <a:gd name="connsiteY5" fmla="*/ 0 h 234318"/>
              <a:gd name="connsiteX0" fmla="*/ 3548 w 292019"/>
              <a:gd name="connsiteY0" fmla="*/ 0 h 233228"/>
              <a:gd name="connsiteX1" fmla="*/ 118697 w 292019"/>
              <a:gd name="connsiteY1" fmla="*/ 12476 h 233228"/>
              <a:gd name="connsiteX2" fmla="*/ 292019 w 292019"/>
              <a:gd name="connsiteY2" fmla="*/ 0 h 233228"/>
              <a:gd name="connsiteX3" fmla="*/ 276977 w 292019"/>
              <a:gd name="connsiteY3" fmla="*/ 218942 h 233228"/>
              <a:gd name="connsiteX4" fmla="*/ 0 w 292019"/>
              <a:gd name="connsiteY4" fmla="*/ 231755 h 233228"/>
              <a:gd name="connsiteX5" fmla="*/ 3548 w 292019"/>
              <a:gd name="connsiteY5" fmla="*/ 0 h 233228"/>
              <a:gd name="connsiteX0" fmla="*/ 3548 w 282033"/>
              <a:gd name="connsiteY0" fmla="*/ 0 h 233228"/>
              <a:gd name="connsiteX1" fmla="*/ 118697 w 282033"/>
              <a:gd name="connsiteY1" fmla="*/ 12476 h 233228"/>
              <a:gd name="connsiteX2" fmla="*/ 282033 w 282033"/>
              <a:gd name="connsiteY2" fmla="*/ 4334 h 233228"/>
              <a:gd name="connsiteX3" fmla="*/ 276977 w 282033"/>
              <a:gd name="connsiteY3" fmla="*/ 218942 h 233228"/>
              <a:gd name="connsiteX4" fmla="*/ 0 w 282033"/>
              <a:gd name="connsiteY4" fmla="*/ 231755 h 233228"/>
              <a:gd name="connsiteX5" fmla="*/ 3548 w 282033"/>
              <a:gd name="connsiteY5" fmla="*/ 0 h 233228"/>
              <a:gd name="connsiteX0" fmla="*/ 76465 w 354950"/>
              <a:gd name="connsiteY0" fmla="*/ 0 h 231686"/>
              <a:gd name="connsiteX1" fmla="*/ 191614 w 354950"/>
              <a:gd name="connsiteY1" fmla="*/ 12476 h 231686"/>
              <a:gd name="connsiteX2" fmla="*/ 354950 w 354950"/>
              <a:gd name="connsiteY2" fmla="*/ 4334 h 231686"/>
              <a:gd name="connsiteX3" fmla="*/ 349894 w 354950"/>
              <a:gd name="connsiteY3" fmla="*/ 218942 h 231686"/>
              <a:gd name="connsiteX4" fmla="*/ 0 w 354950"/>
              <a:gd name="connsiteY4" fmla="*/ 227804 h 231686"/>
              <a:gd name="connsiteX5" fmla="*/ 76465 w 354950"/>
              <a:gd name="connsiteY5" fmla="*/ 0 h 231686"/>
              <a:gd name="connsiteX0" fmla="*/ 40949 w 354950"/>
              <a:gd name="connsiteY0" fmla="*/ 0 h 236048"/>
              <a:gd name="connsiteX1" fmla="*/ 191614 w 354950"/>
              <a:gd name="connsiteY1" fmla="*/ 16838 h 236048"/>
              <a:gd name="connsiteX2" fmla="*/ 354950 w 354950"/>
              <a:gd name="connsiteY2" fmla="*/ 8696 h 236048"/>
              <a:gd name="connsiteX3" fmla="*/ 349894 w 354950"/>
              <a:gd name="connsiteY3" fmla="*/ 223304 h 236048"/>
              <a:gd name="connsiteX4" fmla="*/ 0 w 354950"/>
              <a:gd name="connsiteY4" fmla="*/ 232166 h 236048"/>
              <a:gd name="connsiteX5" fmla="*/ 40949 w 354950"/>
              <a:gd name="connsiteY5" fmla="*/ 0 h 236048"/>
              <a:gd name="connsiteX0" fmla="*/ 40949 w 428680"/>
              <a:gd name="connsiteY0" fmla="*/ 17373 h 253421"/>
              <a:gd name="connsiteX1" fmla="*/ 191614 w 428680"/>
              <a:gd name="connsiteY1" fmla="*/ 34211 h 253421"/>
              <a:gd name="connsiteX2" fmla="*/ 428680 w 428680"/>
              <a:gd name="connsiteY2" fmla="*/ 0 h 253421"/>
              <a:gd name="connsiteX3" fmla="*/ 349894 w 428680"/>
              <a:gd name="connsiteY3" fmla="*/ 240677 h 253421"/>
              <a:gd name="connsiteX4" fmla="*/ 0 w 428680"/>
              <a:gd name="connsiteY4" fmla="*/ 249539 h 253421"/>
              <a:gd name="connsiteX5" fmla="*/ 40949 w 428680"/>
              <a:gd name="connsiteY5" fmla="*/ 17373 h 253421"/>
              <a:gd name="connsiteX0" fmla="*/ 40949 w 441712"/>
              <a:gd name="connsiteY0" fmla="*/ 17373 h 249539"/>
              <a:gd name="connsiteX1" fmla="*/ 191614 w 441712"/>
              <a:gd name="connsiteY1" fmla="*/ 34211 h 249539"/>
              <a:gd name="connsiteX2" fmla="*/ 428680 w 441712"/>
              <a:gd name="connsiteY2" fmla="*/ 0 h 249539"/>
              <a:gd name="connsiteX3" fmla="*/ 441712 w 441712"/>
              <a:gd name="connsiteY3" fmla="*/ 210712 h 249539"/>
              <a:gd name="connsiteX4" fmla="*/ 0 w 441712"/>
              <a:gd name="connsiteY4" fmla="*/ 249539 h 249539"/>
              <a:gd name="connsiteX5" fmla="*/ 40949 w 441712"/>
              <a:gd name="connsiteY5" fmla="*/ 17373 h 249539"/>
              <a:gd name="connsiteX0" fmla="*/ 40949 w 441712"/>
              <a:gd name="connsiteY0" fmla="*/ 17373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0949 w 441712"/>
              <a:gd name="connsiteY5" fmla="*/ 17373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9051 w 441712"/>
              <a:gd name="connsiteY0" fmla="*/ 17812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9051 w 441712"/>
              <a:gd name="connsiteY5" fmla="*/ 17812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42646 w 441712"/>
              <a:gd name="connsiteY0" fmla="*/ 23559 h 252052"/>
              <a:gd name="connsiteX1" fmla="*/ 191614 w 441712"/>
              <a:gd name="connsiteY1" fmla="*/ 34211 h 252052"/>
              <a:gd name="connsiteX2" fmla="*/ 428680 w 441712"/>
              <a:gd name="connsiteY2" fmla="*/ 0 h 252052"/>
              <a:gd name="connsiteX3" fmla="*/ 441712 w 441712"/>
              <a:gd name="connsiteY3" fmla="*/ 210712 h 252052"/>
              <a:gd name="connsiteX4" fmla="*/ 0 w 441712"/>
              <a:gd name="connsiteY4" fmla="*/ 249539 h 252052"/>
              <a:gd name="connsiteX5" fmla="*/ 42646 w 441712"/>
              <a:gd name="connsiteY5" fmla="*/ 23559 h 252052"/>
              <a:gd name="connsiteX0" fmla="*/ 34073 w 433139"/>
              <a:gd name="connsiteY0" fmla="*/ 23559 h 251617"/>
              <a:gd name="connsiteX1" fmla="*/ 183041 w 433139"/>
              <a:gd name="connsiteY1" fmla="*/ 34211 h 251617"/>
              <a:gd name="connsiteX2" fmla="*/ 420107 w 433139"/>
              <a:gd name="connsiteY2" fmla="*/ 0 h 251617"/>
              <a:gd name="connsiteX3" fmla="*/ 433139 w 433139"/>
              <a:gd name="connsiteY3" fmla="*/ 210712 h 251617"/>
              <a:gd name="connsiteX4" fmla="*/ 0 w 433139"/>
              <a:gd name="connsiteY4" fmla="*/ 248785 h 251617"/>
              <a:gd name="connsiteX5" fmla="*/ 34073 w 433139"/>
              <a:gd name="connsiteY5" fmla="*/ 23559 h 251617"/>
              <a:gd name="connsiteX0" fmla="*/ 34073 w 433139"/>
              <a:gd name="connsiteY0" fmla="*/ 23559 h 255408"/>
              <a:gd name="connsiteX1" fmla="*/ 183041 w 433139"/>
              <a:gd name="connsiteY1" fmla="*/ 34211 h 255408"/>
              <a:gd name="connsiteX2" fmla="*/ 420107 w 433139"/>
              <a:gd name="connsiteY2" fmla="*/ 0 h 255408"/>
              <a:gd name="connsiteX3" fmla="*/ 433139 w 433139"/>
              <a:gd name="connsiteY3" fmla="*/ 210712 h 255408"/>
              <a:gd name="connsiteX4" fmla="*/ 0 w 433139"/>
              <a:gd name="connsiteY4" fmla="*/ 248785 h 255408"/>
              <a:gd name="connsiteX5" fmla="*/ 34073 w 433139"/>
              <a:gd name="connsiteY5" fmla="*/ 23559 h 255408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16"/>
              <a:gd name="connsiteX1" fmla="*/ 183041 w 433139"/>
              <a:gd name="connsiteY1" fmla="*/ 34211 h 253116"/>
              <a:gd name="connsiteX2" fmla="*/ 420107 w 433139"/>
              <a:gd name="connsiteY2" fmla="*/ 0 h 253116"/>
              <a:gd name="connsiteX3" fmla="*/ 433139 w 433139"/>
              <a:gd name="connsiteY3" fmla="*/ 210712 h 253116"/>
              <a:gd name="connsiteX4" fmla="*/ 0 w 433139"/>
              <a:gd name="connsiteY4" fmla="*/ 248785 h 253116"/>
              <a:gd name="connsiteX5" fmla="*/ 34073 w 433139"/>
              <a:gd name="connsiteY5" fmla="*/ 23559 h 253116"/>
              <a:gd name="connsiteX0" fmla="*/ 34073 w 433139"/>
              <a:gd name="connsiteY0" fmla="*/ 23559 h 253199"/>
              <a:gd name="connsiteX1" fmla="*/ 183041 w 433139"/>
              <a:gd name="connsiteY1" fmla="*/ 34211 h 253199"/>
              <a:gd name="connsiteX2" fmla="*/ 420107 w 433139"/>
              <a:gd name="connsiteY2" fmla="*/ 0 h 253199"/>
              <a:gd name="connsiteX3" fmla="*/ 433139 w 433139"/>
              <a:gd name="connsiteY3" fmla="*/ 210712 h 253199"/>
              <a:gd name="connsiteX4" fmla="*/ 0 w 433139"/>
              <a:gd name="connsiteY4" fmla="*/ 248785 h 253199"/>
              <a:gd name="connsiteX5" fmla="*/ 34073 w 433139"/>
              <a:gd name="connsiteY5" fmla="*/ 23559 h 25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3139" h="253199">
                <a:moveTo>
                  <a:pt x="34073" y="23559"/>
                </a:moveTo>
                <a:cubicBezTo>
                  <a:pt x="106308" y="32802"/>
                  <a:pt x="94150" y="36548"/>
                  <a:pt x="183041" y="34211"/>
                </a:cubicBezTo>
                <a:cubicBezTo>
                  <a:pt x="271932" y="31874"/>
                  <a:pt x="325070" y="25771"/>
                  <a:pt x="420107" y="0"/>
                </a:cubicBezTo>
                <a:cubicBezTo>
                  <a:pt x="424451" y="70237"/>
                  <a:pt x="429502" y="138685"/>
                  <a:pt x="433139" y="210712"/>
                </a:cubicBezTo>
                <a:cubicBezTo>
                  <a:pt x="230031" y="265048"/>
                  <a:pt x="91831" y="253628"/>
                  <a:pt x="0" y="248785"/>
                </a:cubicBezTo>
                <a:cubicBezTo>
                  <a:pt x="11688" y="176369"/>
                  <a:pt x="14819" y="108161"/>
                  <a:pt x="34073" y="23559"/>
                </a:cubicBezTo>
                <a:close/>
              </a:path>
            </a:pathLst>
          </a:cu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3263C336-66C6-00A1-F16B-C6667ED2BC01}"/>
              </a:ext>
            </a:extLst>
          </p:cNvPr>
          <p:cNvCxnSpPr>
            <a:cxnSpLocks/>
          </p:cNvCxnSpPr>
          <p:nvPr/>
        </p:nvCxnSpPr>
        <p:spPr>
          <a:xfrm flipH="1" flipV="1">
            <a:off x="8033657" y="4555671"/>
            <a:ext cx="590438" cy="1124524"/>
          </a:xfrm>
          <a:prstGeom prst="line">
            <a:avLst/>
          </a:prstGeom>
          <a:ln w="12700">
            <a:solidFill>
              <a:srgbClr val="FF87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Овал 39">
            <a:extLst>
              <a:ext uri="{FF2B5EF4-FFF2-40B4-BE49-F238E27FC236}">
                <a16:creationId xmlns:a16="http://schemas.microsoft.com/office/drawing/2014/main" id="{F5A02CE4-F557-3D92-4BDB-643CE935AC9E}"/>
              </a:ext>
            </a:extLst>
          </p:cNvPr>
          <p:cNvSpPr/>
          <p:nvPr/>
        </p:nvSpPr>
        <p:spPr>
          <a:xfrm>
            <a:off x="8541992" y="5587699"/>
            <a:ext cx="183237" cy="183237"/>
          </a:xfrm>
          <a:prstGeom prst="ellipse">
            <a:avLst/>
          </a:prstGeom>
          <a:solidFill>
            <a:schemeClr val="bg1"/>
          </a:solidFill>
          <a:ln>
            <a:solidFill>
              <a:srgbClr val="FF87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18AE8BF5-0A66-1074-5725-8CF8DCC9F232}"/>
              </a:ext>
            </a:extLst>
          </p:cNvPr>
          <p:cNvSpPr/>
          <p:nvPr/>
        </p:nvSpPr>
        <p:spPr>
          <a:xfrm>
            <a:off x="7919031" y="4440218"/>
            <a:ext cx="183237" cy="183237"/>
          </a:xfrm>
          <a:prstGeom prst="ellipse">
            <a:avLst/>
          </a:prstGeom>
          <a:solidFill>
            <a:schemeClr val="bg1"/>
          </a:solidFill>
          <a:ln>
            <a:solidFill>
              <a:srgbClr val="FF87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Номер слайда 5">
            <a:extLst>
              <a:ext uri="{FF2B5EF4-FFF2-40B4-BE49-F238E27FC236}">
                <a16:creationId xmlns:a16="http://schemas.microsoft.com/office/drawing/2014/main" id="{2694E0B7-117F-8A44-BC82-E75E09A37A16}"/>
              </a:ext>
            </a:extLst>
          </p:cNvPr>
          <p:cNvSpPr txBox="1">
            <a:spLocks/>
          </p:cNvSpPr>
          <p:nvPr/>
        </p:nvSpPr>
        <p:spPr>
          <a:xfrm>
            <a:off x="924962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3AA894-2D46-F64A-8351-414ADCB5642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RussianRail G Pro" panose="02000503040000020004" pitchFamily="2" charset="-52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RussianRail G Pro" panose="02000503040000020004" pitchFamily="2" charset="-52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F3A4A6-6639-8CEF-363E-0AEEA5506BE5}"/>
              </a:ext>
            </a:extLst>
          </p:cNvPr>
          <p:cNvSpPr txBox="1"/>
          <p:nvPr/>
        </p:nvSpPr>
        <p:spPr>
          <a:xfrm>
            <a:off x="325890" y="2594227"/>
            <a:ext cx="540067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1950" algn="just"/>
            <a:r>
              <a:rPr lang="ru-RU" sz="2000" b="1" dirty="0">
                <a:latin typeface="RussianRail G Pro" panose="02000503040000020004" pitchFamily="50" charset="-52"/>
              </a:rPr>
              <a:t>Мотовоз МПТ-6 </a:t>
            </a:r>
            <a:endParaRPr lang="en-US" sz="2000" b="1" dirty="0">
              <a:latin typeface="RussianRail G Pro" panose="02000503040000020004" pitchFamily="50" charset="-52"/>
            </a:endParaRPr>
          </a:p>
          <a:p>
            <a:pPr indent="361950" algn="just"/>
            <a:r>
              <a:rPr lang="ru-RU" sz="2000" dirty="0">
                <a:latin typeface="RussianRail G Pro" panose="02000503040000020004" pitchFamily="50" charset="-52"/>
              </a:rPr>
              <a:t>Мощность от двигателя передается через карданные валы, распределительный редуктор на насосы, компрессор, гидропередачу и через карданный привод на осевые редукторы колесных пар и трехфазный генератор.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64826CE-E3C7-7FFF-90D5-B33F5EBB3BC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9720" r="9720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900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 2013–2022">
  <a:themeElements>
    <a:clrScheme name="Тема Office 2013–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 2013–2022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 2013–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БРЕНД РАБОТОДАТЕЛЯ ОАО «РЖД»">
      <a:dk1>
        <a:srgbClr val="000000"/>
      </a:dk1>
      <a:lt1>
        <a:srgbClr val="FFFFFF"/>
      </a:lt1>
      <a:dk2>
        <a:srgbClr val="7F7F7F"/>
      </a:dk2>
      <a:lt2>
        <a:srgbClr val="F6F6F6"/>
      </a:lt2>
      <a:accent1>
        <a:srgbClr val="FF0000"/>
      </a:accent1>
      <a:accent2>
        <a:srgbClr val="FE8610"/>
      </a:accent2>
      <a:accent3>
        <a:srgbClr val="0AB673"/>
      </a:accent3>
      <a:accent4>
        <a:srgbClr val="9B3DC3"/>
      </a:accent4>
      <a:accent5>
        <a:srgbClr val="4A65C9"/>
      </a:accent5>
      <a:accent6>
        <a:srgbClr val="D9D9D9"/>
      </a:accent6>
      <a:hlink>
        <a:srgbClr val="FF0000"/>
      </a:hlink>
      <a:folHlink>
        <a:srgbClr val="B92315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695</TotalTime>
  <Words>775</Words>
  <Application>Microsoft Office PowerPoint</Application>
  <PresentationFormat>Широкоэкранный</PresentationFormat>
  <Paragraphs>71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24" baseType="lpstr">
      <vt:lpstr>Arial</vt:lpstr>
      <vt:lpstr>Calibri</vt:lpstr>
      <vt:lpstr>Calibri Light</vt:lpstr>
      <vt:lpstr>FSRAILWAY Book</vt:lpstr>
      <vt:lpstr>RussianRail G Pro</vt:lpstr>
      <vt:lpstr>RussianRail G Pro Medium</vt:lpstr>
      <vt:lpstr>Times New Roman</vt:lpstr>
      <vt:lpstr>Wingdings</vt:lpstr>
      <vt:lpstr>YS Text</vt:lpstr>
      <vt:lpstr>Тема Office 2013–2022</vt:lpstr>
      <vt:lpstr>1_Тема Office</vt:lpstr>
      <vt:lpstr>Основная программа профессионального обучения –  программа профессиональной подготовки на профессии «водитель дрезины», «машинист автомотрисы», «машинист мотовоза» № 606 18.04.2025г. </vt:lpstr>
      <vt:lpstr>СОДЕРЖАНИЕ ЗАНЯТИЯ</vt:lpstr>
      <vt:lpstr>Общее устройство автомотрис, мотовозов и дрезин Назначение автомотрис, мотовозов и дрезин</vt:lpstr>
      <vt:lpstr>Общее устройство автомотрис, мотовозов и дрезин Назначение автомотрис, мотовозов и дрезин</vt:lpstr>
      <vt:lpstr>Общее устройство автомотрис, мотовозов и дрезин Назначение автомотрис, мотовозов и дрезин</vt:lpstr>
      <vt:lpstr>Общее устройство автомотрис, мотовозов и дрезин Назначение автомотрис, мотовозов и дрезин</vt:lpstr>
      <vt:lpstr>Общее устройство автомотрис, мотовозов и дрезин Назначение автомотрис, мотовозов и дрезин</vt:lpstr>
      <vt:lpstr>Общее устройство автомотрис, мотовозов и дрезин   Конструктивные особенности по видам машин  </vt:lpstr>
      <vt:lpstr>Общее устройство автомотрис, мотовозов и дрезин   Конструктивные особенности по видам машин  </vt:lpstr>
      <vt:lpstr>Общее устройство автомотрис, мотовозов и дрезин   Конструктивные особенности по видам машин  </vt:lpstr>
      <vt:lpstr>Общее устройство автомотрис, мотовозов и дрезин   Конструктивные особенности по видам машин  </vt:lpstr>
      <vt:lpstr>Общее устройство автомотрис, мотовозов и дрезин   Конструктивные особенности по видам машин  </vt:lpstr>
      <vt:lpstr>Общее устройство автомотрис, мотовозов и дрезин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Anton Kobelkov</cp:lastModifiedBy>
  <cp:revision>503</cp:revision>
  <dcterms:created xsi:type="dcterms:W3CDTF">2024-06-14T07:05:47Z</dcterms:created>
  <dcterms:modified xsi:type="dcterms:W3CDTF">2026-05-13T09:32:14Z</dcterms:modified>
</cp:coreProperties>
</file>