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9" r:id="rId10"/>
    <p:sldId id="267" r:id="rId11"/>
    <p:sldId id="272" r:id="rId12"/>
    <p:sldId id="271" r:id="rId13"/>
    <p:sldId id="275" r:id="rId14"/>
    <p:sldId id="280" r:id="rId15"/>
    <p:sldId id="276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009900"/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516" y="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F48ED-035F-425A-B52F-51EC77015BD1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2C3D6-28F9-4D7D-A20C-368331BEEA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622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2C3D6-28F9-4D7D-A20C-368331BEEAC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2368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744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939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7604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29967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1858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495433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7408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0445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83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862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433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30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486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932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952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478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085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8BB9A1B-DDBE-4C88-8D6C-F3F14AD66368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2D4B0FD-7516-48DA-B18F-4ADC47842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7671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8062664" cy="201865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Презентация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на тему: «Самбо в системе Военно-патриотического воспитания 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в школе»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35500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«СОШ № 156 Советского района города Казани»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664" y="5059136"/>
            <a:ext cx="741682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endParaRPr lang="ru-RU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Нафигуллин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Дамир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Нагимуллович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учитель физической культуры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96753"/>
            <a:ext cx="60121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Боевое самбо — единоборство, созданное в 1930-ых годах в СССР для обучения членов силовых структур. В отличие от борьбы самбо задачей спортивного поединка является не только демонстрация бросковой техники борьбы в одежде или техники болевых приёмов. В поединке по боевому самбо важна именно эффективность технических действий по устранению физической агрессии.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Решением задачи спортивного поединка является добровольное признание себя побеждённым одного из участников, либо через его явную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небоеспособность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Именно поэтому в боевом самбо возможно применение технического арсенала из любого вида спортивного единоборства.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://xo.ucoz.ru/_ph/60/2/303831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988840"/>
            <a:ext cx="2857500" cy="4343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15768" y="386834"/>
            <a:ext cx="35449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Боевое самбо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sambo-fias.org/media/cache/news/uploads/pages/0f0869e86ce98602e8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15158">
            <a:off x="369759" y="1146121"/>
            <a:ext cx="5905500" cy="3524251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Легендарные самбисты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301208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Прославили свой вид единоборств Заслуженные мастера спорта — одиннадцатикратные чемпионы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мира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Мурат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Хасанов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Ирина Родина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8_Rod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8846">
            <a:off x="5375173" y="1106831"/>
            <a:ext cx="2856797" cy="4056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534561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Емельяненко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Фёдор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Владимирович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— на сегодняшний день самый известный российский самбист в мире,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многократный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чемпион мира по смешанным единоборствам, считавшийся в период с 2003-го по 2010-й гг. сильнейшим в этом виде единоборств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Легендарные самбисты</a:t>
            </a:r>
          </a:p>
        </p:txBody>
      </p:sp>
      <p:pic>
        <p:nvPicPr>
          <p:cNvPr id="40964" name="Picture 4" descr="http://sambist.ru/media/fedyasambo51265975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1" y="1029754"/>
            <a:ext cx="2808312" cy="4487477"/>
          </a:xfrm>
          <a:prstGeom prst="rect">
            <a:avLst/>
          </a:prstGeom>
          <a:noFill/>
        </p:spPr>
      </p:pic>
      <p:pic>
        <p:nvPicPr>
          <p:cNvPr id="40966" name="Picture 6" descr="http://s44.radikal.ru/i104/1112/e3/e7defc812f0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052736"/>
            <a:ext cx="3283843" cy="4457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653136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Самбо</a:t>
            </a:r>
            <a:r>
              <a:rPr lang="ru-RU" sz="2000" i="1" dirty="0"/>
              <a:t> — уникальное отечественное единоборство, популярное во всем мире. </a:t>
            </a:r>
            <a:br>
              <a:rPr lang="ru-RU" sz="2000" i="1" dirty="0"/>
            </a:br>
            <a:r>
              <a:rPr lang="ru-RU" sz="2000" b="1" i="1" dirty="0"/>
              <a:t>Самбо</a:t>
            </a:r>
            <a:r>
              <a:rPr lang="ru-RU" sz="2000" i="1" dirty="0"/>
              <a:t> — это интернациональный вид спорта, достойный стать олимпийским.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/>
              <a:t>Самбо </a:t>
            </a:r>
            <a:r>
              <a:rPr lang="ru-RU" sz="2000" i="1" dirty="0"/>
              <a:t>— единственный в мире вид спорта, где русский язык признан официальным языком международного общения. 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0"/>
            <a:ext cx="71198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4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Самбо — наука побеждать!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312" t="10046" r="7977" b="19020"/>
          <a:stretch/>
        </p:blipFill>
        <p:spPr>
          <a:xfrm>
            <a:off x="1547664" y="956547"/>
            <a:ext cx="5688632" cy="3450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51" r="4871"/>
          <a:stretch/>
        </p:blipFill>
        <p:spPr>
          <a:xfrm>
            <a:off x="0" y="0"/>
            <a:ext cx="4680520" cy="3888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1" r="11699" b="13726"/>
          <a:stretch/>
        </p:blipFill>
        <p:spPr>
          <a:xfrm>
            <a:off x="0" y="3689648"/>
            <a:ext cx="4644008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5504" y="0"/>
            <a:ext cx="4538496" cy="3689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8049" r="12646"/>
          <a:stretch/>
        </p:blipFill>
        <p:spPr>
          <a:xfrm>
            <a:off x="4605503" y="3689648"/>
            <a:ext cx="4538497" cy="3168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38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260648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44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499992" y="1340768"/>
            <a:ext cx="406794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Коллективное выполнение упражнений, разучивание новых трудных приемов, тренировочные схватки, участие в соревнованиях, борьба за спортивную честь коллектива – все это приучает занимающихся к взаимной помощи и выручке, воспитывает характер, волю, мужество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развивает физические  качества. А самое главное занятия самбо приносят радость.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1477" y="82219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борьбой самбо всесторонне воздействуют на организм человека, укрепляют его внутренние органы, костно-связочный и мышечный аппараты, сердечно-сосудистую и нервную системы, положительно влияют на обмен веществ.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97" y="3284984"/>
            <a:ext cx="3744416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628800"/>
            <a:ext cx="817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628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20688"/>
            <a:ext cx="849694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САМБО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 — не только вид спортивного единоборства и система противодействия противнику без применения оружия, но и система воспитания, способствующая развитию морально-волевых качеств, патриотизма и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гражданственности будущего поколения.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Занятия самбо формируют твёрдый характер, стойкость и выносливость, способствуют выработке самодисциплины и развитию качеств, необходимых для достижения жизненных целей. Самбо формирует людей, способных постоять за себя, за свою семью, за Родину.</a:t>
            </a:r>
          </a:p>
          <a:p>
            <a:pPr algn="just"/>
            <a:endParaRPr lang="ru-RU" sz="24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5602" name="Picture 2" descr="http://serpregion.ru/im1/logotip/sam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409728"/>
            <a:ext cx="3744416" cy="2256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 развития САМБО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8892480" cy="446449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САМБО (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САМозащита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Без Оружия) — вид спортивной борьбы. САМБО было создано в СССР в 1930-е годы благодаря подвижнической работе тренеров А. Харлампиева, В. Спиридонова, И. Васильева, В. Маслова и др. В основу арсенала САМБО положены приемы различных видов национальных единоборств народов СССР. Отличительной особенностью САМБО является то, что схватка проводится в специальной одежде (куртка из плотного материала, пояс, ботинки с мягкой подошвой); при борьбе в стойке разрешены подножки, подсечки,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обвивы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захваты ног руками, зацепы,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виды бросков; при борьбе применяются болевые приемы на суставы рук и ног. 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Основатели САМБО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Picture 6" descr="har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96136" y="1556792"/>
            <a:ext cx="3108325" cy="419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6176" y="573325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Харлампиев А. А.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268761"/>
            <a:ext cx="5328592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Официально основоположником борьбы самбо является преподаватель МЭИ Анатолий Аркадьевич Харлампиев, чья книга «Борьба самбо» много раз издавалась в Советском Союзе. Анатолий Аркадьевич председательствовал на научно-методической конференции «1-го Всесоюзного тренерского сбора», проходившего в мае 1938 года, на которой были обсуждены основные вопросы создания и развития «борьбы вольного стиля», а также был назначен старшим тренером сбора. Он же первым возглавил организованную в 1938 «Всесоюзную секцию борьбы вольного стиля» (будущую федерацию самбо). </a:t>
            </a:r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Основатели САМБО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6" descr="d181d0b0d0bcd0b1d0be-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24128" y="1484784"/>
            <a:ext cx="3136776" cy="44200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412776"/>
            <a:ext cx="5183560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Фундамент был заложен Василием Сергеевичем </a:t>
            </a:r>
            <a:r>
              <a:rPr lang="ru-RU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Ощепковым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(чьим </a:t>
            </a:r>
            <a:r>
              <a:rPr lang="ru-RU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уче-ником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был Харлампиев) и Виктором Афанасьевичем Спиридоновым. </a:t>
            </a:r>
            <a:r>
              <a:rPr lang="ru-RU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Ощепков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был великолепным дзюдоистом, учеником </a:t>
            </a:r>
            <a:r>
              <a:rPr lang="ru-RU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Дзигоро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Кано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третьим из европейцев, получившим второй дан по дзюдо в </a:t>
            </a:r>
            <a:r>
              <a:rPr lang="ru-RU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Кодокане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(лично от </a:t>
            </a:r>
            <a:r>
              <a:rPr lang="ru-RU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Дзигоро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Кано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В 1937 </a:t>
            </a:r>
            <a:r>
              <a:rPr lang="ru-RU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Ощепков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пал жертвой всеобщей шпиономании, был арестован, обвинён в шпионаже в пользу Японии наравне с другими разведчиками 4 Управления НКВД и скончался в тюрьме через 10 дней после ареста от сердечного приступа. В 1957 году </a:t>
            </a:r>
            <a:r>
              <a:rPr lang="ru-RU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Ощепков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был реабилитирован. </a:t>
            </a:r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200" y="5949280"/>
            <a:ext cx="2097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Ощепков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В. С.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Основатели САМБО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6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48064" y="1600200"/>
            <a:ext cx="3216474" cy="42605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77281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Спиридонов был офицером 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русской </a:t>
            </a:r>
            <a:r>
              <a:rPr lang="ru-RU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императорской армии, 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позже </a:t>
            </a:r>
            <a:r>
              <a:rPr lang="ru-RU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работал в системе НКВД. 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Изучал </a:t>
            </a:r>
            <a:r>
              <a:rPr lang="ru-RU" sz="24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дзюдзюцу</a:t>
            </a:r>
            <a:r>
              <a:rPr lang="ru-RU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ещё до 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революции </a:t>
            </a:r>
            <a:r>
              <a:rPr lang="ru-RU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1917 года. Возглавлял в обществе «Динамо» работу в области спортивно-прикладной дисциплины «самозащита без оружия»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6096" y="5949280"/>
            <a:ext cx="2627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Спиридонов  В. А.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www.sambo-fias.org/uploads/Sambo%20History/pi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97152"/>
            <a:ext cx="2381250" cy="1695451"/>
          </a:xfrm>
          <a:prstGeom prst="rect">
            <a:avLst/>
          </a:prstGeom>
          <a:noFill/>
        </p:spPr>
      </p:pic>
      <p:pic>
        <p:nvPicPr>
          <p:cNvPr id="10" name="Picture 12" descr="http://www.sambo-voskresensk.ru/upload/medialibrary/e52/e52a9132b5748b9bcf1c3b58a619f2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365104"/>
            <a:ext cx="2456706" cy="21387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Становление САМБО</a:t>
            </a:r>
            <a:endParaRPr lang="ru-RU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4969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 ноября 1938 года, вышел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 по Всесоюзному комитету по делам физкультуры и спорта при СНК СССР № 633 «О развитии борьбы вольного стиля»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фактически положивший начало развитию самбо как массового вида спорта. В соответствии с приказом были организованы секции «борьбы вольного стиля» при всех республиканских, краевых, областных и городских комитетах по делам физкультуры и спорта, в республиках и краях предписывалось организовать систематические занятия и тренировки по национальным видам борьбы, соревнования по «борьбе вольного стиля» были включены в календарь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спортмероприятий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так далее. Были определены организационные и финансовые мероприятия по развитию борьбы.</a:t>
            </a:r>
          </a:p>
          <a:p>
            <a:pPr algn="just">
              <a:lnSpc>
                <a:spcPct val="80000"/>
              </a:lnSpc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Самбо считался оборонным видом спорта, боевой разновидности самбо обучаются сотрудники силовых структур.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84" name="Picture 12" descr="http://mtdata.ru/u26/photo86F0/20344400470-0/big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725144"/>
            <a:ext cx="2791007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18964" y="88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chemeClr val="accent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Виды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САМБО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124744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спорта самбо включает две дисциплины — 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спортивное самбо (борьба) и боевое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самбо.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99" y="2420888"/>
            <a:ext cx="5438378" cy="3619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628800"/>
            <a:ext cx="6534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самбо — вид борьбы с большим арсеналом болевых приёмов, а также бросков, применяемых в стойке и в партере. Самбо распространено в Китае, Японии и т.д.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2842" y="404664"/>
            <a:ext cx="5318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самбо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356992"/>
            <a:ext cx="4464496" cy="29415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05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2010</TotalTime>
  <Words>595</Words>
  <Application>Microsoft Office PowerPoint</Application>
  <PresentationFormat>Экран (4:3)</PresentationFormat>
  <Paragraphs>42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Сектор</vt:lpstr>
      <vt:lpstr>Презентация на тему: «Самбо в системе Военно-патриотического воспитания  в школе»</vt:lpstr>
      <vt:lpstr>Слайд 2</vt:lpstr>
      <vt:lpstr>История развития САМБО</vt:lpstr>
      <vt:lpstr>Основатели САМБО</vt:lpstr>
      <vt:lpstr>Слайд 5</vt:lpstr>
      <vt:lpstr>Слайд 6</vt:lpstr>
      <vt:lpstr>Становление САМБО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САМБО – вид спортивного единоборства</dc:title>
  <dc:creator>Мариночка</dc:creator>
  <cp:lastModifiedBy>школа 156-14</cp:lastModifiedBy>
  <cp:revision>116</cp:revision>
  <dcterms:created xsi:type="dcterms:W3CDTF">2015-03-28T18:45:36Z</dcterms:created>
  <dcterms:modified xsi:type="dcterms:W3CDTF">2018-06-08T18:03:56Z</dcterms:modified>
</cp:coreProperties>
</file>