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2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3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9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7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6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2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6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3C60-698D-439D-9728-0627EC65216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E99F-3301-49E0-ACD1-9ABE1D36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8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4" y="-200297"/>
            <a:ext cx="13001896" cy="74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0"/>
            <a:ext cx="12113623" cy="6858000"/>
          </a:xfrm>
        </p:spPr>
      </p:pic>
    </p:spTree>
    <p:extLst>
      <p:ext uri="{BB962C8B-B14F-4D97-AF65-F5344CB8AC3E}">
        <p14:creationId xmlns:p14="http://schemas.microsoft.com/office/powerpoint/2010/main" val="10570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043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7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469"/>
            <a:ext cx="12192000" cy="7232469"/>
          </a:xfrm>
        </p:spPr>
      </p:pic>
    </p:spTree>
    <p:extLst>
      <p:ext uri="{BB962C8B-B14F-4D97-AF65-F5344CB8AC3E}">
        <p14:creationId xmlns:p14="http://schemas.microsoft.com/office/powerpoint/2010/main" val="6665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31040" cy="6858000"/>
          </a:xfrm>
        </p:spPr>
      </p:pic>
    </p:spTree>
    <p:extLst>
      <p:ext uri="{BB962C8B-B14F-4D97-AF65-F5344CB8AC3E}">
        <p14:creationId xmlns:p14="http://schemas.microsoft.com/office/powerpoint/2010/main" val="863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3"/>
            <a:ext cx="12192000" cy="6962503"/>
          </a:xfrm>
        </p:spPr>
      </p:pic>
    </p:spTree>
    <p:extLst>
      <p:ext uri="{BB962C8B-B14F-4D97-AF65-F5344CB8AC3E}">
        <p14:creationId xmlns:p14="http://schemas.microsoft.com/office/powerpoint/2010/main" val="11510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31040" cy="7010400"/>
          </a:xfrm>
        </p:spPr>
      </p:pic>
    </p:spTree>
    <p:extLst>
      <p:ext uri="{BB962C8B-B14F-4D97-AF65-F5344CB8AC3E}">
        <p14:creationId xmlns:p14="http://schemas.microsoft.com/office/powerpoint/2010/main" val="2655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77" y="-217714"/>
            <a:ext cx="13010606" cy="7593874"/>
          </a:xfrm>
        </p:spPr>
      </p:pic>
    </p:spTree>
    <p:extLst>
      <p:ext uri="{BB962C8B-B14F-4D97-AF65-F5344CB8AC3E}">
        <p14:creationId xmlns:p14="http://schemas.microsoft.com/office/powerpoint/2010/main" val="41375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646" y="-513807"/>
            <a:ext cx="13594080" cy="7942217"/>
          </a:xfrm>
        </p:spPr>
      </p:pic>
    </p:spTree>
    <p:extLst>
      <p:ext uri="{BB962C8B-B14F-4D97-AF65-F5344CB8AC3E}">
        <p14:creationId xmlns:p14="http://schemas.microsoft.com/office/powerpoint/2010/main" val="21635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3589" cy="7106194"/>
          </a:xfrm>
        </p:spPr>
      </p:pic>
    </p:spTree>
    <p:extLst>
      <p:ext uri="{BB962C8B-B14F-4D97-AF65-F5344CB8AC3E}">
        <p14:creationId xmlns:p14="http://schemas.microsoft.com/office/powerpoint/2010/main" val="2614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32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0377" cy="7097486"/>
          </a:xfrm>
        </p:spPr>
      </p:pic>
    </p:spTree>
    <p:extLst>
      <p:ext uri="{BB962C8B-B14F-4D97-AF65-F5344CB8AC3E}">
        <p14:creationId xmlns:p14="http://schemas.microsoft.com/office/powerpoint/2010/main" val="40714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03" y="0"/>
            <a:ext cx="12888686" cy="7593874"/>
          </a:xfrm>
        </p:spPr>
      </p:pic>
    </p:spTree>
    <p:extLst>
      <p:ext uri="{BB962C8B-B14F-4D97-AF65-F5344CB8AC3E}">
        <p14:creationId xmlns:p14="http://schemas.microsoft.com/office/powerpoint/2010/main" val="25813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996" y="-200297"/>
            <a:ext cx="13219613" cy="7210697"/>
          </a:xfrm>
        </p:spPr>
      </p:pic>
    </p:spTree>
    <p:extLst>
      <p:ext uri="{BB962C8B-B14F-4D97-AF65-F5344CB8AC3E}">
        <p14:creationId xmlns:p14="http://schemas.microsoft.com/office/powerpoint/2010/main" val="2349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68"/>
            <a:ext cx="12192000" cy="7045235"/>
          </a:xfrm>
        </p:spPr>
      </p:pic>
    </p:spTree>
    <p:extLst>
      <p:ext uri="{BB962C8B-B14F-4D97-AF65-F5344CB8AC3E}">
        <p14:creationId xmlns:p14="http://schemas.microsoft.com/office/powerpoint/2010/main" val="38134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00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3623" cy="6858000"/>
          </a:xfrm>
        </p:spPr>
      </p:pic>
    </p:spTree>
    <p:extLst>
      <p:ext uri="{BB962C8B-B14F-4D97-AF65-F5344CB8AC3E}">
        <p14:creationId xmlns:p14="http://schemas.microsoft.com/office/powerpoint/2010/main" val="18478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45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0"/>
            <a:ext cx="12061371" cy="6858000"/>
          </a:xfrm>
        </p:spPr>
      </p:pic>
    </p:spTree>
    <p:extLst>
      <p:ext uri="{BB962C8B-B14F-4D97-AF65-F5344CB8AC3E}">
        <p14:creationId xmlns:p14="http://schemas.microsoft.com/office/powerpoint/2010/main" val="39017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00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7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966857"/>
          </a:xfrm>
        </p:spPr>
      </p:pic>
    </p:spTree>
    <p:extLst>
      <p:ext uri="{BB962C8B-B14F-4D97-AF65-F5344CB8AC3E}">
        <p14:creationId xmlns:p14="http://schemas.microsoft.com/office/powerpoint/2010/main" val="38032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96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583" cy="7132320"/>
          </a:xfrm>
        </p:spPr>
      </p:pic>
    </p:spTree>
    <p:extLst>
      <p:ext uri="{BB962C8B-B14F-4D97-AF65-F5344CB8AC3E}">
        <p14:creationId xmlns:p14="http://schemas.microsoft.com/office/powerpoint/2010/main" val="41458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20"/>
          </a:xfrm>
        </p:spPr>
      </p:pic>
    </p:spTree>
    <p:extLst>
      <p:ext uri="{BB962C8B-B14F-4D97-AF65-F5344CB8AC3E}">
        <p14:creationId xmlns:p14="http://schemas.microsoft.com/office/powerpoint/2010/main" val="41001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3" y="-304800"/>
            <a:ext cx="13846629" cy="7162800"/>
          </a:xfrm>
        </p:spPr>
      </p:pic>
    </p:spTree>
    <p:extLst>
      <p:ext uri="{BB962C8B-B14F-4D97-AF65-F5344CB8AC3E}">
        <p14:creationId xmlns:p14="http://schemas.microsoft.com/office/powerpoint/2010/main" val="15684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23" y="0"/>
            <a:ext cx="12618720" cy="7175863"/>
          </a:xfrm>
        </p:spPr>
      </p:pic>
    </p:spTree>
    <p:extLst>
      <p:ext uri="{BB962C8B-B14F-4D97-AF65-F5344CB8AC3E}">
        <p14:creationId xmlns:p14="http://schemas.microsoft.com/office/powerpoint/2010/main" val="39247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88"/>
            <a:ext cx="12192000" cy="6757851"/>
          </a:xfrm>
        </p:spPr>
      </p:pic>
    </p:spTree>
    <p:extLst>
      <p:ext uri="{BB962C8B-B14F-4D97-AF65-F5344CB8AC3E}">
        <p14:creationId xmlns:p14="http://schemas.microsoft.com/office/powerpoint/2010/main" val="8321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6"/>
            <a:ext cx="12017829" cy="6871063"/>
          </a:xfrm>
        </p:spPr>
      </p:pic>
    </p:spTree>
    <p:extLst>
      <p:ext uri="{BB962C8B-B14F-4D97-AF65-F5344CB8AC3E}">
        <p14:creationId xmlns:p14="http://schemas.microsoft.com/office/powerpoint/2010/main" val="10792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270377" cy="6918960"/>
          </a:xfrm>
        </p:spPr>
      </p:pic>
    </p:spTree>
    <p:extLst>
      <p:ext uri="{BB962C8B-B14F-4D97-AF65-F5344CB8AC3E}">
        <p14:creationId xmlns:p14="http://schemas.microsoft.com/office/powerpoint/2010/main" val="21784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22330" cy="6783977"/>
          </a:xfrm>
        </p:spPr>
      </p:pic>
    </p:spTree>
    <p:extLst>
      <p:ext uri="{BB962C8B-B14F-4D97-AF65-F5344CB8AC3E}">
        <p14:creationId xmlns:p14="http://schemas.microsoft.com/office/powerpoint/2010/main" val="875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2994" cy="6975566"/>
          </a:xfrm>
        </p:spPr>
      </p:pic>
    </p:spTree>
    <p:extLst>
      <p:ext uri="{BB962C8B-B14F-4D97-AF65-F5344CB8AC3E}">
        <p14:creationId xmlns:p14="http://schemas.microsoft.com/office/powerpoint/2010/main" val="42192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81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623" cy="6858000"/>
          </a:xfrm>
        </p:spPr>
      </p:pic>
    </p:spTree>
    <p:extLst>
      <p:ext uri="{BB962C8B-B14F-4D97-AF65-F5344CB8AC3E}">
        <p14:creationId xmlns:p14="http://schemas.microsoft.com/office/powerpoint/2010/main" val="28569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731"/>
          </a:xfrm>
        </p:spPr>
      </p:pic>
    </p:spTree>
    <p:extLst>
      <p:ext uri="{BB962C8B-B14F-4D97-AF65-F5344CB8AC3E}">
        <p14:creationId xmlns:p14="http://schemas.microsoft.com/office/powerpoint/2010/main" val="37977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0"/>
            <a:ext cx="12296503" cy="6949440"/>
          </a:xfrm>
        </p:spPr>
      </p:pic>
    </p:spTree>
    <p:extLst>
      <p:ext uri="{BB962C8B-B14F-4D97-AF65-F5344CB8AC3E}">
        <p14:creationId xmlns:p14="http://schemas.microsoft.com/office/powerpoint/2010/main" val="36880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5641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</p:spTree>
    <p:extLst>
      <p:ext uri="{BB962C8B-B14F-4D97-AF65-F5344CB8AC3E}">
        <p14:creationId xmlns:p14="http://schemas.microsoft.com/office/powerpoint/2010/main" val="14334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89" y="13870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0046" cy="6958149"/>
          </a:xfrm>
        </p:spPr>
      </p:pic>
    </p:spTree>
    <p:extLst>
      <p:ext uri="{BB962C8B-B14F-4D97-AF65-F5344CB8AC3E}">
        <p14:creationId xmlns:p14="http://schemas.microsoft.com/office/powerpoint/2010/main" val="22857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0"/>
          </a:xfrm>
        </p:spPr>
      </p:pic>
    </p:spTree>
    <p:extLst>
      <p:ext uri="{BB962C8B-B14F-4D97-AF65-F5344CB8AC3E}">
        <p14:creationId xmlns:p14="http://schemas.microsoft.com/office/powerpoint/2010/main" val="33994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5566"/>
          </a:xfrm>
        </p:spPr>
      </p:pic>
    </p:spTree>
    <p:extLst>
      <p:ext uri="{BB962C8B-B14F-4D97-AF65-F5344CB8AC3E}">
        <p14:creationId xmlns:p14="http://schemas.microsoft.com/office/powerpoint/2010/main" val="18181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34" y="-156755"/>
            <a:ext cx="12967063" cy="7236824"/>
          </a:xfrm>
        </p:spPr>
      </p:pic>
    </p:spTree>
    <p:extLst>
      <p:ext uri="{BB962C8B-B14F-4D97-AF65-F5344CB8AC3E}">
        <p14:creationId xmlns:p14="http://schemas.microsoft.com/office/powerpoint/2010/main" val="33046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4914" cy="7097486"/>
          </a:xfrm>
        </p:spPr>
      </p:pic>
    </p:spTree>
    <p:extLst>
      <p:ext uri="{BB962C8B-B14F-4D97-AF65-F5344CB8AC3E}">
        <p14:creationId xmlns:p14="http://schemas.microsoft.com/office/powerpoint/2010/main" val="29402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33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92000" cy="6176963"/>
          </a:xfrm>
        </p:spPr>
      </p:pic>
    </p:spTree>
    <p:extLst>
      <p:ext uri="{BB962C8B-B14F-4D97-AF65-F5344CB8AC3E}">
        <p14:creationId xmlns:p14="http://schemas.microsoft.com/office/powerpoint/2010/main" val="25151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</p:spTree>
    <p:extLst>
      <p:ext uri="{BB962C8B-B14F-4D97-AF65-F5344CB8AC3E}">
        <p14:creationId xmlns:p14="http://schemas.microsoft.com/office/powerpoint/2010/main" val="16224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12192000" cy="7184572"/>
          </a:xfrm>
        </p:spPr>
      </p:pic>
    </p:spTree>
    <p:extLst>
      <p:ext uri="{BB962C8B-B14F-4D97-AF65-F5344CB8AC3E}">
        <p14:creationId xmlns:p14="http://schemas.microsoft.com/office/powerpoint/2010/main" val="32888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7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0"/>
            <a:ext cx="12096206" cy="7045234"/>
          </a:xfrm>
        </p:spPr>
      </p:pic>
    </p:spTree>
    <p:extLst>
      <p:ext uri="{BB962C8B-B14F-4D97-AF65-F5344CB8AC3E}">
        <p14:creationId xmlns:p14="http://schemas.microsoft.com/office/powerpoint/2010/main" val="27391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9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2018-01-24T18:33:28Z</dcterms:created>
  <dcterms:modified xsi:type="dcterms:W3CDTF">2018-01-24T19:16:50Z</dcterms:modified>
</cp:coreProperties>
</file>