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6159C-0686-4294-B4BC-40B62E279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26976F-9DAD-4AC1-A70A-899881798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14128-4943-4C75-BB15-AE788DD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192B4-CEC8-4690-BC5C-472D1262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D329E0-8E5D-405D-87E9-F9AE22B7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1312B-79AE-4FBC-846D-A0C984AD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85C443-38BC-4AEA-9A97-DB38AE712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D6523-CF17-4AB8-A8C3-6F885E59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5BDF0-8A23-4F01-B3F3-D45BED45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5B073-C2FA-42DD-A7F8-E293693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7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98C896-7ABB-4F4F-A11B-FC2E861B8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32E19-B37F-482D-8AFF-1A9252B98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CB0C2-A202-49A5-A903-EEF49BCD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98E76-782B-4C1C-B8CA-6BFA5DA9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253D8-82C0-48EE-9F04-20B1E119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3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E0D6B-89EC-4AF6-8CD6-2B58B772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6FB83-328A-43EF-B9AA-65027DE1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AF90C-4286-4B2C-A0BF-687EA280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26EA8-E458-4487-811C-DE6107AE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C29A2-8301-483F-83D5-4E16F78C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E15B2-E97F-4A1C-BF63-6C9B0DE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835A6C-A423-40B0-8413-640D79298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B77E3-9B0F-43D4-8E89-B30F3C14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20257-F0EB-4EE4-BDB6-7554C5B2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C92F1-19CF-4B26-850D-69863F61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5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1DC76-0CF2-481C-8A3E-D1DB5760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E8E0A-1BDB-4C36-9327-6AFFCD012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9C83C-16E2-4EB0-BA3A-1E365865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CFCFCD-2E8A-453E-967B-CA983AA9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305EF-0275-4C5E-8CF4-994A0741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96551-0AF5-49DD-B9F8-DDD31112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23165-C4A2-4546-BAC3-96CAF59F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DFD10D-1CEF-4570-8444-1486F9D5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7B88A-9A85-451F-9CDD-B0C4E2DCE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DDECBA-535D-4CF9-BD7B-E9AF29FC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AFAAB-5254-4473-B5DB-5460E8B87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8A96C6-7ACE-4A91-8462-4FED53F2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49B333-458A-4655-A086-92E87847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318A2A-D323-4556-917C-F5C86D42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1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50AF9-97CF-4E0C-B21D-87E19D40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68796D-A8E3-4937-8068-E45F44BE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FD590E-DF6C-4A91-B4CB-77BF36BF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13572E-1AB8-4C3F-B12C-4D76872E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1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F952F7-22C6-42E4-B870-9084DFE1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78BC05-7EA5-40D0-973E-0B6F60EE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2AEEC4-F842-4E43-B763-687A619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A3B40-4E8C-4CF9-97B5-56104E2B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E0CA2-6306-49D7-9544-42C8A03E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9C1D39-EC4B-4A2C-BB62-69C411C37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964E4-B517-41CF-B185-3282D927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448A6-AA66-4F26-B650-6F675DC7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58B75E-754E-4A72-9E78-C131541B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9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91C1-11F4-4B5E-A13D-F7109A1E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22716F-0EC6-4FC9-A575-B5361FA82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EBCF2-FEFD-4F7B-A1EF-D5528D7E7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A1574-47DF-4590-A8C2-1DB22664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41F5E9-C976-4C3A-AB89-14A26105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4E58E-5B90-47D4-A77A-AD133DBD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6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6EA45-DF86-42EB-BB9F-3EA69D0A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45D99-7A78-44ED-A413-68C847A40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7DB01-25A3-4778-BE2F-490AAC39D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B9F3-0FA4-4F4E-A424-839855A8918A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815FB-F068-4C5E-AFA0-3A540C218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38F62-5085-41AA-92FA-61B99F149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EE5A-AE8A-4C5F-95E4-D4C4F201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7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58C78-E998-445B-89B0-1B9A0B54A8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flipV="1">
            <a:off x="3087974" y="3509963"/>
            <a:ext cx="6056026" cy="2650994"/>
          </a:xfrm>
        </p:spPr>
        <p:txBody>
          <a:bodyPr>
            <a:normAutofit/>
          </a:bodyPr>
          <a:lstStyle/>
          <a:p>
            <a:pPr marL="0" marR="0" indent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br>
              <a:rPr lang="ru-RU" sz="4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1A2CB1-CACB-4632-90B2-3DBD9E598F8F}"/>
              </a:ext>
            </a:extLst>
          </p:cNvPr>
          <p:cNvSpPr/>
          <p:nvPr/>
        </p:nvSpPr>
        <p:spPr>
          <a:xfrm>
            <a:off x="2368447" y="835310"/>
            <a:ext cx="6775554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Научно – исследовательский проект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«Великая Отечественная Война»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AC7EA5-CF71-4591-872A-6A92DB38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41" y="2379322"/>
            <a:ext cx="10343213" cy="44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3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60C31-57BB-4C22-9B0E-B52E0077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0AE75F-3D59-4C25-A1DC-003D4351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B0BAA7-A4E9-4F51-9385-61861E51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D9900-044C-44D5-B8EA-13B49033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4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C1B65F-DDB9-40FE-B8EC-63445027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85C9BF-3BE3-4877-8B07-498A8E2C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25C912-3017-4D54-93BA-A7ED1C03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EB5E1-0AE7-4713-A0BC-D400B406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143CC4-E991-47D6-A790-300C23356A2D}"/>
              </a:ext>
            </a:extLst>
          </p:cNvPr>
          <p:cNvSpPr/>
          <p:nvPr/>
        </p:nvSpPr>
        <p:spPr>
          <a:xfrm>
            <a:off x="884420" y="644575"/>
            <a:ext cx="10702977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3200" dirty="0">
                <a:solidFill>
                  <a:srgbClr val="0000FF"/>
                </a:solidFill>
                <a:latin typeface="Tahoma" panose="020B0604030504040204" pitchFamily="34" charset="0"/>
              </a:rPr>
              <a:t>Цель работы: </a:t>
            </a:r>
            <a:r>
              <a:rPr lang="ru-RU" sz="3200" dirty="0">
                <a:solidFill>
                  <a:srgbClr val="0000FF"/>
                </a:solidFill>
                <a:latin typeface="Georgia" panose="02040502050405020303" pitchFamily="18" charset="0"/>
              </a:rPr>
              <a:t>ознакомление  с историей нашей страны, событиями и фактами, свидетельствующими о тех героических тяжелых  и  военных годах.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3200" dirty="0">
                <a:solidFill>
                  <a:srgbClr val="0000FF"/>
                </a:solidFill>
                <a:latin typeface="Tahoma" panose="020B0604030504040204" pitchFamily="34" charset="0"/>
              </a:rPr>
              <a:t>Задачи: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228600" fontAlgn="base"/>
            <a:r>
              <a:rPr lang="ru-RU" sz="3200" dirty="0">
                <a:solidFill>
                  <a:srgbClr val="0000FF"/>
                </a:solidFill>
                <a:latin typeface="Georgia" panose="02040502050405020303" pitchFamily="18" charset="0"/>
              </a:rPr>
              <a:t>Проанализировать материал литературных источников и интернет- ресурсов;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228600" fontAlgn="base"/>
            <a:r>
              <a:rPr lang="ru-RU" sz="3200" dirty="0">
                <a:solidFill>
                  <a:srgbClr val="0000FF"/>
                </a:solidFill>
                <a:latin typeface="Georgia" panose="02040502050405020303" pitchFamily="18" charset="0"/>
              </a:rPr>
              <a:t>Изучение истории </a:t>
            </a:r>
            <a:r>
              <a:rPr lang="ru-RU" sz="3200" dirty="0">
                <a:solidFill>
                  <a:srgbClr val="0000FF"/>
                </a:solidFill>
                <a:latin typeface="Tahoma" panose="020B0604030504040204" pitchFamily="34" charset="0"/>
              </a:rPr>
              <a:t>Великой Отечественной Войны 1941 - 1945 </a:t>
            </a:r>
            <a:r>
              <a:rPr lang="ru-RU" sz="3200" dirty="0" err="1">
                <a:solidFill>
                  <a:srgbClr val="0000FF"/>
                </a:solidFill>
                <a:latin typeface="Tahoma" panose="020B0604030504040204" pitchFamily="34" charset="0"/>
              </a:rPr>
              <a:t>г.г</a:t>
            </a:r>
            <a:r>
              <a:rPr lang="ru-RU" sz="3200" dirty="0">
                <a:solidFill>
                  <a:srgbClr val="0000FF"/>
                </a:solidFill>
                <a:latin typeface="Tahoma" panose="020B0604030504040204" pitchFamily="34" charset="0"/>
              </a:rPr>
              <a:t>. и роли Советского народа в достижении Великой Победы</a:t>
            </a:r>
            <a:r>
              <a:rPr lang="ru-RU" sz="3200" dirty="0">
                <a:solidFill>
                  <a:srgbClr val="0000FF"/>
                </a:solidFill>
                <a:latin typeface="Georgia" panose="02040502050405020303" pitchFamily="18" charset="0"/>
              </a:rPr>
              <a:t>;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228600" fontAlgn="base"/>
            <a:r>
              <a:rPr lang="ru-RU" sz="3200" dirty="0">
                <a:solidFill>
                  <a:srgbClr val="0000FF"/>
                </a:solidFill>
                <a:latin typeface="Georgia" panose="02040502050405020303" pitchFamily="18" charset="0"/>
              </a:rPr>
              <a:t>Развитие патриотических чувств в сверстниках.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832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8855F3-3D81-48D5-A413-3F145943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C600F-47EC-4AC1-B93E-91E9B565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9"/>
            <a:ext cx="12192000" cy="68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302D7C-C5B7-4A3B-81B8-E4060AE6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9A45C7-9F5E-4CAD-8E46-6F3EFE98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31" y="-1"/>
            <a:ext cx="12471815" cy="70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306A9F-4DAD-42EB-98B4-707C21EE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3B8DBF-7890-48A9-8DF4-B6C74C2C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6B12EC-4D5C-46B1-8AB0-737E4D85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33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Широкоэкранный</PresentationFormat>
  <Paragraphs>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Tahoma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4</cp:revision>
  <dcterms:created xsi:type="dcterms:W3CDTF">2018-06-09T07:30:01Z</dcterms:created>
  <dcterms:modified xsi:type="dcterms:W3CDTF">2018-06-09T08:02:36Z</dcterms:modified>
</cp:coreProperties>
</file>