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8" autoAdjust="0"/>
  </p:normalViewPr>
  <p:slideViewPr>
    <p:cSldViewPr>
      <p:cViewPr varScale="1">
        <p:scale>
          <a:sx n="61" d="100"/>
          <a:sy n="61" d="100"/>
        </p:scale>
        <p:origin x="-78"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B4C71EC6-210F-42DE-9C53-41977AD35B3D}" type="datetimeFigureOut">
              <a:rPr lang="ru-RU" smtClean="0"/>
              <a:t>05.06.2019</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19B0651-EE4F-4900-A07F-96A6BFA9D0F0}" type="slidenum">
              <a:rPr lang="ru-RU" smtClean="0"/>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05.06.2019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B4C71EC6-210F-42DE-9C53-41977AD35B3D}" type="datetimeFigureOut">
              <a:rPr lang="ru-RU" smtClean="0"/>
              <a:t>05.06.2019</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B19B0651-EE4F-4900-A07F-96A6BFA9D0F0}" type="slidenum">
              <a:rPr lang="ru-RU" smtClean="0"/>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05.06.2019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05.06.2019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4C71EC6-210F-42DE-9C53-41977AD35B3D}" type="datetimeFigureOut">
              <a:rPr lang="ru-RU" smtClean="0"/>
              <a:t>05.06.2019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t>05.06.2019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B19B0651-EE4F-4900-A07F-96A6BFA9D0F0}" type="slidenum">
              <a:rPr lang="ru-RU" smtClean="0"/>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B4C71EC6-210F-42DE-9C53-41977AD35B3D}" type="datetimeFigureOut">
              <a:rPr lang="ru-RU" smtClean="0"/>
              <a:t>05.06.2019</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59632" y="2852936"/>
            <a:ext cx="6400800" cy="3024336"/>
          </a:xfrm>
        </p:spPr>
        <p:txBody>
          <a:bodyPr/>
          <a:lstStyle/>
          <a:p>
            <a:r>
              <a:rPr lang="ru-RU" dirty="0" smtClean="0"/>
              <a:t>Сценарий классного часа по наркомании. </a:t>
            </a:r>
            <a:endParaRPr lang="ru-RU" dirty="0"/>
          </a:p>
          <a:p>
            <a:r>
              <a:rPr lang="ru-RU" dirty="0" smtClean="0"/>
              <a:t>Подготовили: </a:t>
            </a:r>
            <a:r>
              <a:rPr lang="ru-RU" dirty="0" smtClean="0"/>
              <a:t>студенты гр. 1802 Ерёмин Максим,</a:t>
            </a:r>
          </a:p>
          <a:p>
            <a:r>
              <a:rPr lang="ru-RU" dirty="0"/>
              <a:t> </a:t>
            </a:r>
            <a:r>
              <a:rPr lang="ru-RU" dirty="0" smtClean="0"/>
              <a:t>                                                  </a:t>
            </a:r>
            <a:r>
              <a:rPr lang="ru-RU" dirty="0" err="1" smtClean="0"/>
              <a:t>Моклоков</a:t>
            </a:r>
            <a:r>
              <a:rPr lang="ru-RU" dirty="0" smtClean="0"/>
              <a:t> Кирилл</a:t>
            </a:r>
            <a:endParaRPr lang="ru-RU" dirty="0"/>
          </a:p>
        </p:txBody>
      </p:sp>
      <p:sp>
        <p:nvSpPr>
          <p:cNvPr id="2" name="Заголовок 1"/>
          <p:cNvSpPr>
            <a:spLocks noGrp="1"/>
          </p:cNvSpPr>
          <p:nvPr>
            <p:ph type="title"/>
          </p:nvPr>
        </p:nvSpPr>
        <p:spPr>
          <a:xfrm>
            <a:off x="683568" y="692696"/>
            <a:ext cx="7772400" cy="1440160"/>
          </a:xfrm>
        </p:spPr>
        <p:txBody>
          <a:bodyPr/>
          <a:lstStyle/>
          <a:p>
            <a:pPr algn="ctr"/>
            <a:r>
              <a:rPr lang="ru-RU" sz="5400" dirty="0" smtClean="0"/>
              <a:t>«Белая смерть»</a:t>
            </a:r>
            <a:endParaRPr lang="ru-RU" sz="5400" dirty="0"/>
          </a:p>
        </p:txBody>
      </p:sp>
    </p:spTree>
    <p:extLst>
      <p:ext uri="{BB962C8B-B14F-4D97-AF65-F5344CB8AC3E}">
        <p14:creationId xmlns:p14="http://schemas.microsoft.com/office/powerpoint/2010/main" val="75728852"/>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smtClean="0"/>
              <a:t>Не утешайте себя мыслью, что после одного раза употребления наркотиков с вами ничего не будет.</a:t>
            </a:r>
          </a:p>
          <a:p>
            <a:r>
              <a:rPr lang="ru-RU" dirty="0" smtClean="0"/>
              <a:t>Если вы решили сказать НЕТ, говорите об этом спокойно, твёрдо, ровным голосом, не выдавая страха и беспокойства. Иначе, может создаться впечатление о неуверенности в своём решении и сожалении о нём, что даёт возможность говорящему усилить на вас давление.</a:t>
            </a:r>
          </a:p>
          <a:p>
            <a:r>
              <a:rPr lang="ru-RU" dirty="0" smtClean="0"/>
              <a:t>Произнося НЕТ, старайтесь смотреть человеку прямо в глаза.</a:t>
            </a:r>
          </a:p>
          <a:p>
            <a:r>
              <a:rPr lang="ru-RU" dirty="0" smtClean="0"/>
              <a:t>Если вас уговаривают попробовать спиртное или наркотики, вы всегда можете сказать: «Нет, не буду. Не хочу.»</a:t>
            </a:r>
            <a:endParaRPr lang="ru-RU" dirty="0"/>
          </a:p>
        </p:txBody>
      </p:sp>
      <p:sp>
        <p:nvSpPr>
          <p:cNvPr id="3" name="Заголовок 2"/>
          <p:cNvSpPr>
            <a:spLocks noGrp="1"/>
          </p:cNvSpPr>
          <p:nvPr>
            <p:ph type="title"/>
          </p:nvPr>
        </p:nvSpPr>
        <p:spPr/>
        <p:txBody>
          <a:bodyPr/>
          <a:lstStyle/>
          <a:p>
            <a:r>
              <a:rPr lang="ru-RU" dirty="0" smtClean="0"/>
              <a:t>Запомни простые правила!</a:t>
            </a:r>
            <a:endParaRPr lang="ru-RU" dirty="0"/>
          </a:p>
        </p:txBody>
      </p:sp>
    </p:spTree>
    <p:extLst>
      <p:ext uri="{BB962C8B-B14F-4D97-AF65-F5344CB8AC3E}">
        <p14:creationId xmlns:p14="http://schemas.microsoft.com/office/powerpoint/2010/main" val="3024403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Autofit/>
          </a:bodyPr>
          <a:lstStyle/>
          <a:p>
            <a:r>
              <a:rPr lang="ru-RU" sz="4800" dirty="0" smtClean="0"/>
              <a:t>Прожить нормальную человеческую жизнь или стать наркозависимым и умереть молодым стариком. </a:t>
            </a:r>
            <a:endParaRPr lang="ru-RU" sz="4800" dirty="0"/>
          </a:p>
        </p:txBody>
      </p:sp>
      <p:sp>
        <p:nvSpPr>
          <p:cNvPr id="3" name="Заголовок 2"/>
          <p:cNvSpPr>
            <a:spLocks noGrp="1"/>
          </p:cNvSpPr>
          <p:nvPr>
            <p:ph type="title"/>
          </p:nvPr>
        </p:nvSpPr>
        <p:spPr/>
        <p:txBody>
          <a:bodyPr/>
          <a:lstStyle/>
          <a:p>
            <a:r>
              <a:rPr lang="ru-RU" dirty="0" smtClean="0"/>
              <a:t>Помните, выбор за вами!</a:t>
            </a:r>
            <a:endParaRPr lang="ru-RU" dirty="0"/>
          </a:p>
        </p:txBody>
      </p:sp>
    </p:spTree>
    <p:extLst>
      <p:ext uri="{BB962C8B-B14F-4D97-AF65-F5344CB8AC3E}">
        <p14:creationId xmlns:p14="http://schemas.microsoft.com/office/powerpoint/2010/main" val="3658903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2800" dirty="0" smtClean="0"/>
              <a:t>Ознакомить студентов с наркоманией как антисоциальным и вредным для здоровья явлением;</a:t>
            </a:r>
          </a:p>
          <a:p>
            <a:r>
              <a:rPr lang="ru-RU" sz="2800" dirty="0" smtClean="0"/>
              <a:t>Заострить внимание на опасных последствиях первого употребления наркотических веществ;</a:t>
            </a:r>
          </a:p>
          <a:p>
            <a:r>
              <a:rPr lang="ru-RU" sz="2800" dirty="0" smtClean="0"/>
              <a:t>Дать рекомендации по противостоянию давления со стороны;</a:t>
            </a:r>
          </a:p>
          <a:p>
            <a:r>
              <a:rPr lang="ru-RU" sz="2800" dirty="0" smtClean="0"/>
              <a:t>Показать последствия приёма наркотиков.</a:t>
            </a:r>
          </a:p>
          <a:p>
            <a:endParaRPr lang="ru-RU" sz="2800" dirty="0"/>
          </a:p>
        </p:txBody>
      </p:sp>
      <p:sp>
        <p:nvSpPr>
          <p:cNvPr id="3" name="Заголовок 2"/>
          <p:cNvSpPr>
            <a:spLocks noGrp="1"/>
          </p:cNvSpPr>
          <p:nvPr>
            <p:ph type="title"/>
          </p:nvPr>
        </p:nvSpPr>
        <p:spPr/>
        <p:txBody>
          <a:bodyPr/>
          <a:lstStyle/>
          <a:p>
            <a:r>
              <a:rPr lang="ru-RU" dirty="0" smtClean="0"/>
              <a:t>Цели и задачи:</a:t>
            </a:r>
            <a:endParaRPr lang="ru-RU" dirty="0"/>
          </a:p>
        </p:txBody>
      </p:sp>
    </p:spTree>
    <p:extLst>
      <p:ext uri="{BB962C8B-B14F-4D97-AF65-F5344CB8AC3E}">
        <p14:creationId xmlns:p14="http://schemas.microsoft.com/office/powerpoint/2010/main" val="3016560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2800" dirty="0" smtClean="0"/>
              <a:t>Наркоманию начинают сравнивать с войной, потому что она тоже уносит много человеческих жизней. И жертвы этой незримой войны исчисляются уже миллионами. В затхлых и грязных наркотических притонах губят себя люди. Они гибнут от больших доз наркотиков, от истощения, от тех болезней, которые являются следствием употребления наркотических веществ.</a:t>
            </a:r>
            <a:endParaRPr lang="ru-RU" sz="2800" dirty="0"/>
          </a:p>
        </p:txBody>
      </p:sp>
      <p:sp>
        <p:nvSpPr>
          <p:cNvPr id="3" name="Заголовок 2"/>
          <p:cNvSpPr>
            <a:spLocks noGrp="1"/>
          </p:cNvSpPr>
          <p:nvPr>
            <p:ph type="title"/>
          </p:nvPr>
        </p:nvSpPr>
        <p:spPr/>
        <p:txBody>
          <a:bodyPr/>
          <a:lstStyle/>
          <a:p>
            <a:r>
              <a:rPr lang="ru-RU" dirty="0" smtClean="0"/>
              <a:t>Ход мероприятия:</a:t>
            </a:r>
            <a:endParaRPr lang="ru-RU" dirty="0"/>
          </a:p>
        </p:txBody>
      </p:sp>
    </p:spTree>
    <p:extLst>
      <p:ext uri="{BB962C8B-B14F-4D97-AF65-F5344CB8AC3E}">
        <p14:creationId xmlns:p14="http://schemas.microsoft.com/office/powerpoint/2010/main" val="374030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4800" dirty="0" smtClean="0"/>
              <a:t>Наркоманию называют «Чумой ХХ</a:t>
            </a:r>
            <a:r>
              <a:rPr lang="en-US" sz="4800" dirty="0" smtClean="0"/>
              <a:t>I </a:t>
            </a:r>
            <a:r>
              <a:rPr lang="ru-RU" sz="4800" dirty="0" smtClean="0"/>
              <a:t>века» или «белой смертью» по белому цвету героина, наркотика, который получают из мака.</a:t>
            </a:r>
            <a:endParaRPr lang="ru-RU" sz="4800" dirty="0"/>
          </a:p>
        </p:txBody>
      </p:sp>
      <p:sp>
        <p:nvSpPr>
          <p:cNvPr id="3" name="Заголовок 2"/>
          <p:cNvSpPr>
            <a:spLocks noGrp="1"/>
          </p:cNvSpPr>
          <p:nvPr>
            <p:ph type="title"/>
          </p:nvPr>
        </p:nvSpPr>
        <p:spPr/>
        <p:txBody>
          <a:bodyPr/>
          <a:lstStyle/>
          <a:p>
            <a:r>
              <a:rPr lang="ru-RU" dirty="0" smtClean="0"/>
              <a:t>«Белая смерть»</a:t>
            </a:r>
            <a:endParaRPr lang="ru-RU" dirty="0"/>
          </a:p>
        </p:txBody>
      </p:sp>
    </p:spTree>
    <p:extLst>
      <p:ext uri="{BB962C8B-B14F-4D97-AF65-F5344CB8AC3E}">
        <p14:creationId xmlns:p14="http://schemas.microsoft.com/office/powerpoint/2010/main" val="1832184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Autofit/>
          </a:bodyPr>
          <a:lstStyle/>
          <a:p>
            <a:r>
              <a:rPr lang="ru-RU" sz="2400" dirty="0" smtClean="0"/>
              <a:t>В наше время наркотиками злоупотребляет практически половина населения России. В основном это молодёжь и подростки. Наркотики парализуют деятельность центральной нервной системы. После их приёма могут наступить искусственный сон и безболезненность. Но опасность заключается в том, что даже на одноразовый приём наркотика организм может отреагировать привыканием, зависимостью. Статистика утверждает, что 14% подростков становятся наркоманами именно после первого употребления наркотического вещества.</a:t>
            </a:r>
            <a:endParaRPr lang="ru-RU" sz="2400" dirty="0"/>
          </a:p>
        </p:txBody>
      </p:sp>
      <p:sp>
        <p:nvSpPr>
          <p:cNvPr id="3" name="Заголовок 2"/>
          <p:cNvSpPr>
            <a:spLocks noGrp="1"/>
          </p:cNvSpPr>
          <p:nvPr>
            <p:ph type="title"/>
          </p:nvPr>
        </p:nvSpPr>
        <p:spPr/>
        <p:txBody>
          <a:bodyPr/>
          <a:lstStyle/>
          <a:p>
            <a:r>
              <a:rPr lang="ru-RU" dirty="0" smtClean="0"/>
              <a:t>Задумайся!</a:t>
            </a:r>
            <a:endParaRPr lang="ru-RU" dirty="0"/>
          </a:p>
        </p:txBody>
      </p:sp>
    </p:spTree>
    <p:extLst>
      <p:ext uri="{BB962C8B-B14F-4D97-AF65-F5344CB8AC3E}">
        <p14:creationId xmlns:p14="http://schemas.microsoft.com/office/powerpoint/2010/main" val="1591150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5400" dirty="0" smtClean="0"/>
              <a:t>Сейчас у многих молодых людей можно увидеть футболку с надписью 228. О чём вам говорит эта цифра?</a:t>
            </a:r>
            <a:endParaRPr lang="ru-RU" sz="5400" dirty="0"/>
          </a:p>
        </p:txBody>
      </p:sp>
      <p:sp>
        <p:nvSpPr>
          <p:cNvPr id="3" name="Заголовок 2"/>
          <p:cNvSpPr>
            <a:spLocks noGrp="1"/>
          </p:cNvSpPr>
          <p:nvPr>
            <p:ph type="title"/>
          </p:nvPr>
        </p:nvSpPr>
        <p:spPr/>
        <p:txBody>
          <a:bodyPr/>
          <a:lstStyle/>
          <a:p>
            <a:r>
              <a:rPr lang="ru-RU" sz="8800" dirty="0" smtClean="0"/>
              <a:t>228</a:t>
            </a:r>
            <a:endParaRPr lang="ru-RU" sz="8800" dirty="0"/>
          </a:p>
        </p:txBody>
      </p:sp>
    </p:spTree>
    <p:extLst>
      <p:ext uri="{BB962C8B-B14F-4D97-AF65-F5344CB8AC3E}">
        <p14:creationId xmlns:p14="http://schemas.microsoft.com/office/powerpoint/2010/main" val="23602942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Autofit/>
          </a:bodyPr>
          <a:lstStyle/>
          <a:p>
            <a:r>
              <a:rPr lang="ru-RU" sz="4800" dirty="0" smtClean="0"/>
              <a:t>Незаконное приобретение и хранение, перевозка, изготовление, переработка наркотических средств и психотропных веществ или их аналогов.</a:t>
            </a:r>
            <a:endParaRPr lang="ru-RU" sz="4800" dirty="0"/>
          </a:p>
        </p:txBody>
      </p:sp>
      <p:sp>
        <p:nvSpPr>
          <p:cNvPr id="3" name="Заголовок 2"/>
          <p:cNvSpPr>
            <a:spLocks noGrp="1"/>
          </p:cNvSpPr>
          <p:nvPr>
            <p:ph type="title"/>
          </p:nvPr>
        </p:nvSpPr>
        <p:spPr/>
        <p:txBody>
          <a:bodyPr/>
          <a:lstStyle/>
          <a:p>
            <a:r>
              <a:rPr lang="ru-RU" sz="6000" dirty="0" smtClean="0"/>
              <a:t>Статья 228</a:t>
            </a:r>
            <a:endParaRPr lang="ru-RU" sz="6000" dirty="0"/>
          </a:p>
        </p:txBody>
      </p:sp>
    </p:spTree>
    <p:extLst>
      <p:ext uri="{BB962C8B-B14F-4D97-AF65-F5344CB8AC3E}">
        <p14:creationId xmlns:p14="http://schemas.microsoft.com/office/powerpoint/2010/main" val="670366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r>
              <a:rPr lang="ru-RU" sz="2400" dirty="0" smtClean="0"/>
              <a:t>Мозг наркомана находится в таком состоянии, что он забывает подавать команды о необходимости принимать пищу. Поэтому организм истощается. От наркомана остаётся только тень. Через грязные шприцы наркоманы заражаются СПИДом. Об учёбе или совершенствовании себя как личности уже нет ни мысли, ни речи. Наркоман опускается, деградирует. Такие вечные ценности как дружба, радость, любовь, жизнь – всё это забирают наркотики. Главная задача каждого из вас, – устоять, суметь сказать </a:t>
            </a:r>
          </a:p>
          <a:p>
            <a:pPr marL="45720" indent="0" algn="ctr">
              <a:buNone/>
            </a:pPr>
            <a:r>
              <a:rPr lang="ru-RU" sz="6000" dirty="0" smtClean="0"/>
              <a:t>«нет!»</a:t>
            </a:r>
            <a:endParaRPr lang="ru-RU" sz="6000" dirty="0"/>
          </a:p>
        </p:txBody>
      </p:sp>
      <p:sp>
        <p:nvSpPr>
          <p:cNvPr id="3" name="Заголовок 2"/>
          <p:cNvSpPr>
            <a:spLocks noGrp="1"/>
          </p:cNvSpPr>
          <p:nvPr>
            <p:ph type="title"/>
          </p:nvPr>
        </p:nvSpPr>
        <p:spPr/>
        <p:txBody>
          <a:bodyPr/>
          <a:lstStyle/>
          <a:p>
            <a:r>
              <a:rPr lang="ru-RU" sz="8800" dirty="0" smtClean="0"/>
              <a:t>«НЕТ!»</a:t>
            </a:r>
            <a:endParaRPr lang="ru-RU" sz="8800" dirty="0"/>
          </a:p>
        </p:txBody>
      </p:sp>
    </p:spTree>
    <p:extLst>
      <p:ext uri="{BB962C8B-B14F-4D97-AF65-F5344CB8AC3E}">
        <p14:creationId xmlns:p14="http://schemas.microsoft.com/office/powerpoint/2010/main" val="404113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80999" y="1556792"/>
            <a:ext cx="8407893" cy="4968552"/>
          </a:xfrm>
        </p:spPr>
        <p:txBody>
          <a:bodyPr>
            <a:normAutofit fontScale="92500" lnSpcReduction="20000"/>
          </a:bodyPr>
          <a:lstStyle/>
          <a:p>
            <a:r>
              <a:rPr lang="ru-RU" dirty="0" smtClean="0"/>
              <a:t>Зачем наркотик молодым?</a:t>
            </a:r>
          </a:p>
          <a:p>
            <a:r>
              <a:rPr lang="ru-RU" dirty="0" smtClean="0"/>
              <a:t>Сужая мир до узкой щели,</a:t>
            </a:r>
          </a:p>
          <a:p>
            <a:r>
              <a:rPr lang="ru-RU" dirty="0" smtClean="0"/>
              <a:t>Ты видишь только шприц и дым,</a:t>
            </a:r>
          </a:p>
          <a:p>
            <a:r>
              <a:rPr lang="ru-RU" dirty="0" smtClean="0"/>
              <a:t>Живёшь уже ты еле-еле.</a:t>
            </a:r>
          </a:p>
          <a:p>
            <a:r>
              <a:rPr lang="ru-RU" dirty="0" smtClean="0"/>
              <a:t>-Угрюмый ты сидишь один?</a:t>
            </a:r>
          </a:p>
          <a:p>
            <a:r>
              <a:rPr lang="ru-RU" dirty="0" smtClean="0"/>
              <a:t>Опомнись, оглянись, ведь жизнь прекрасна!</a:t>
            </a:r>
          </a:p>
          <a:p>
            <a:r>
              <a:rPr lang="ru-RU" dirty="0" smtClean="0"/>
              <a:t>Ты уже принял героин?</a:t>
            </a:r>
          </a:p>
          <a:p>
            <a:r>
              <a:rPr lang="ru-RU" dirty="0" smtClean="0"/>
              <a:t>Знай, сделал это ты напрасно.</a:t>
            </a:r>
          </a:p>
          <a:p>
            <a:r>
              <a:rPr lang="ru-RU" dirty="0" smtClean="0"/>
              <a:t>Займись своим любимым делом.</a:t>
            </a:r>
          </a:p>
          <a:p>
            <a:r>
              <a:rPr lang="ru-RU" dirty="0" smtClean="0"/>
              <a:t>Иди по жизни бодро, смело.</a:t>
            </a:r>
          </a:p>
          <a:p>
            <a:r>
              <a:rPr lang="ru-RU" dirty="0" smtClean="0"/>
              <a:t>Спортсмен-красавец твой кумир,</a:t>
            </a:r>
          </a:p>
          <a:p>
            <a:r>
              <a:rPr lang="ru-RU" dirty="0" smtClean="0"/>
              <a:t>А не наркотиков зловещий мир.</a:t>
            </a:r>
          </a:p>
          <a:p>
            <a:r>
              <a:rPr lang="ru-RU" dirty="0" smtClean="0"/>
              <a:t>Друзья пусть настоящие</a:t>
            </a:r>
          </a:p>
          <a:p>
            <a:r>
              <a:rPr lang="ru-RU" dirty="0" smtClean="0"/>
              <a:t>С тобою будут рядом.</a:t>
            </a:r>
          </a:p>
          <a:p>
            <a:r>
              <a:rPr lang="ru-RU" dirty="0" smtClean="0"/>
              <a:t>А мир наркотиков? Зачем?</a:t>
            </a:r>
          </a:p>
          <a:p>
            <a:r>
              <a:rPr lang="ru-RU" dirty="0" smtClean="0"/>
              <a:t>Нет, нам туда не надо!</a:t>
            </a:r>
          </a:p>
          <a:p>
            <a:endParaRPr lang="ru-RU" dirty="0" smtClean="0"/>
          </a:p>
          <a:p>
            <a:endParaRPr lang="ru-RU" dirty="0"/>
          </a:p>
        </p:txBody>
      </p:sp>
      <p:sp>
        <p:nvSpPr>
          <p:cNvPr id="3" name="Заголовок 2"/>
          <p:cNvSpPr>
            <a:spLocks noGrp="1"/>
          </p:cNvSpPr>
          <p:nvPr>
            <p:ph type="title"/>
          </p:nvPr>
        </p:nvSpPr>
        <p:spPr/>
        <p:txBody>
          <a:bodyPr/>
          <a:lstStyle/>
          <a:p>
            <a:r>
              <a:rPr lang="ru-RU" sz="4400" dirty="0" smtClean="0"/>
              <a:t/>
            </a:r>
            <a:br>
              <a:rPr lang="ru-RU" sz="4400" dirty="0" smtClean="0"/>
            </a:br>
            <a:r>
              <a:rPr lang="ru-RU" sz="4400" dirty="0" smtClean="0"/>
              <a:t>Нет</a:t>
            </a:r>
            <a:r>
              <a:rPr lang="ru-RU" sz="4400" dirty="0"/>
              <a:t>, нам туда не надо!</a:t>
            </a:r>
            <a:br>
              <a:rPr lang="ru-RU" sz="4400" dirty="0"/>
            </a:br>
            <a:endParaRPr lang="ru-RU" sz="4400" dirty="0"/>
          </a:p>
        </p:txBody>
      </p:sp>
    </p:spTree>
    <p:extLst>
      <p:ext uri="{BB962C8B-B14F-4D97-AF65-F5344CB8AC3E}">
        <p14:creationId xmlns:p14="http://schemas.microsoft.com/office/powerpoint/2010/main" val="255727337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51</TotalTime>
  <Words>556</Words>
  <Application>Microsoft Office PowerPoint</Application>
  <PresentationFormat>Экран (4:3)</PresentationFormat>
  <Paragraphs>46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Сетка</vt:lpstr>
      <vt:lpstr>«Белая смерть»</vt:lpstr>
      <vt:lpstr>Цели и задачи:</vt:lpstr>
      <vt:lpstr>Ход мероприятия:</vt:lpstr>
      <vt:lpstr>«Белая смерть»</vt:lpstr>
      <vt:lpstr>Задумайся!</vt:lpstr>
      <vt:lpstr>228</vt:lpstr>
      <vt:lpstr>Статья 228</vt:lpstr>
      <vt:lpstr>«НЕТ!»</vt:lpstr>
      <vt:lpstr> Нет, нам туда не надо! </vt:lpstr>
      <vt:lpstr>Запомни простые правила!</vt:lpstr>
      <vt:lpstr>Помните, выбор за вами!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«Белая смерть»</dc:title>
  <dc:creator>Гость</dc:creator>
  <cp:lastModifiedBy>Гость</cp:lastModifiedBy>
  <cp:revision>7</cp:revision>
  <dcterms:created xsi:type="dcterms:W3CDTF">2018-01-26T10:31:25Z</dcterms:created>
  <dcterms:modified xsi:type="dcterms:W3CDTF">2019-06-05T11:01:14Z</dcterms:modified>
</cp:coreProperties>
</file>