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70" r:id="rId8"/>
    <p:sldId id="268" r:id="rId9"/>
    <p:sldId id="262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F54E2-3BD3-4EDB-8F6E-3CF8E31FF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C7BB2D-5C13-418A-8BA1-A4A4A9A48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1DBE2-2A1F-43B8-9965-56F77987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98FDC4-24E6-40E3-9252-9124072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46BD7-9D61-41CC-B54A-0A1C520D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06036-BA28-4607-AF50-8B479898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29BD8F-8157-4B97-AA69-3E1933139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3FB288-77B2-4635-AA57-C66FD17CA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7DEAC1-1B46-4A72-B206-C71902312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08ED9-A655-473D-BEE8-D4F7BB3D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3C82F0-8382-434D-B0A1-7AB6CDF9F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1BC207-B86D-4507-9237-4B60AB5F5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F2977-8DF3-4930-832D-B3E25918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8B6D2D-F707-4CF3-AB52-7FC1AD9A8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9B6BF2-8F85-434E-B051-00C497B5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2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B536D-3C3D-4850-BAC7-EEF89081B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F326D6-5DBE-4A93-A4DD-1D54F2500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78E34-6553-4E33-97B6-0BA6F1BF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732AB5-CA08-4187-92D8-721A61A05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3A4BE-4FC4-42B2-9088-D941B7C2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95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4D4F0-D0CA-4D19-A4F4-5A330C4B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EAF8DB-4578-4964-BF00-654CDB796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5C1346-FF63-49CD-A6FF-E3757DE5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BD8C4-6FB6-48CD-A904-7A5DE45E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9636E-70C4-417A-A529-02FC4A245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7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53F54-B1EF-41F6-9CB0-10591917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4F43B0-279F-437F-ACD7-B8224D062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52735-5F86-4288-93ED-40D727504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BAC08-66E3-4655-9C9C-AF9046834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F7FDA7-0350-451A-B63D-5E68241C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FBBA4C-2F34-4E4F-8484-1C772C45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2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D65E8-2010-4DB3-9E51-52024A63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FF3C82-FA96-4752-BCA6-1BCD10644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38127D-288E-4B83-87E8-59E3EC8B2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D8055B-ADC7-411C-A327-C837D1B14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A93879-95F3-439B-96A7-F0FE0E29D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6B33AE-8FAA-4067-BDC1-4FBB4053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654334-82A0-4EE6-9E2F-4B1F383E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DCA99-5A81-41CA-8E2E-51ECC629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33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3FA24-C14F-4A0C-909F-906C3853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41A16-EACE-43B7-91B8-3D10C989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3B47FC-B1B8-4019-8291-E2339E585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2CDA00-837E-47DF-8771-A19D87FE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44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203A74-1F09-492E-8A63-439A26B48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4B1645-83F6-46AC-9782-2FC3A751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B22CC0-D116-44EA-9744-3C299241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52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13218-71FE-4DD1-9608-C5CC2E9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CDD409-123E-49A4-9FBC-5D43D27B6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0C506-F189-4039-8D35-DA91EAA01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493DE8-FDE2-41F4-952B-3607EB10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EF27-6260-4CDA-B5D7-CB800B539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6A232-D095-4446-9FE7-F255817E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8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03BB4-4B76-4C89-89DE-7AF0FB24A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6D3685-8B31-43D6-A413-13AE578F55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AEFA3B-6D18-41FB-BBE3-02B04B10F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1B8165-E0BC-41DE-9BB0-B01E4BCF0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E60B93-1533-4199-8A9D-9AFFECBE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A0EFF6-D0D8-4870-BC18-335F88C9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74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4D830-97AB-4308-AF00-B00E5D74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557F18-6EDC-4ECC-8C15-BC1F9FA5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E4F188-DB39-4130-817C-4AC4B6A0E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B9603-E26F-49EA-811B-E827B0B2405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DD5DA3-DEB6-46FE-8873-D43D053E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D8515-EC0D-459A-BA72-8F9E3C532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0C9B1-6234-4867-AB42-D2F80539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95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52B6B-F7FB-4F0E-9FFD-8B0B52CD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41A4B4-15FF-41C0-95B5-E77032E48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3347"/>
            <a:ext cx="12192000" cy="685465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C4F29B8-1939-418E-926A-82E4A8C1A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8228"/>
            <a:ext cx="10515600" cy="569575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		Рабочая программа на 2019- 2020 учебный год</a:t>
            </a:r>
          </a:p>
          <a:p>
            <a:r>
              <a:rPr lang="ru-RU" dirty="0">
                <a:solidFill>
                  <a:schemeClr val="tx1"/>
                </a:solidFill>
              </a:rPr>
              <a:t>			старшая группа 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										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																				</a:t>
            </a:r>
            <a:r>
              <a:rPr lang="ru-RU" sz="1800" dirty="0">
                <a:solidFill>
                  <a:schemeClr val="tx1"/>
                </a:solidFill>
              </a:rPr>
              <a:t>ПОДГОТОВИЛА</a:t>
            </a:r>
            <a:r>
              <a:rPr lang="en-US" sz="1800" dirty="0">
                <a:solidFill>
                  <a:schemeClr val="tx1"/>
                </a:solidFill>
              </a:rPr>
              <a:t>: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								ВОСПИТАТЕЛЬ ПЕРВОЙ 								КВАЛИФИКАЦИОННОЙ КАТЕГОРИИ</a:t>
            </a:r>
          </a:p>
          <a:p>
            <a:r>
              <a:rPr lang="ru-RU" sz="1800" dirty="0">
                <a:solidFill>
                  <a:schemeClr val="tx1"/>
                </a:solidFill>
              </a:rPr>
              <a:t>									Можаева Н.П</a:t>
            </a:r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						ОДИНЦОВО  2019 г.</a:t>
            </a:r>
          </a:p>
        </p:txBody>
      </p:sp>
    </p:spTree>
    <p:extLst>
      <p:ext uri="{BB962C8B-B14F-4D97-AF65-F5344CB8AC3E}">
        <p14:creationId xmlns:p14="http://schemas.microsoft.com/office/powerpoint/2010/main" val="2339300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D1A3B-8407-40E3-82B5-44318AA6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5B74E8-A763-455D-8293-E39006C361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14398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1151728-0D0F-420D-80A5-B8B01279F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A9263B-E3A8-4FAB-8587-8657ABD0C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0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1B6F75E-D528-4436-9887-CFF33B1FDC02}"/>
              </a:ext>
            </a:extLst>
          </p:cNvPr>
          <p:cNvSpPr/>
          <p:nvPr/>
        </p:nvSpPr>
        <p:spPr>
          <a:xfrm>
            <a:off x="0" y="4850"/>
            <a:ext cx="56974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среда в детском саду предполагает специально созданные условия, такие, которые необходимы для полноценного проживания ребенком дошкольного детства. Под предметно-развивающей средой понимают определенное пространство, организационно оформленное и предметно насыщенное, приспособленное для удовлетворения потребностей ребенка в познании, общении, труде, физическом и духовном развитии в целом.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E527B6-22E4-4B04-A42D-C45107EE2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54" y="121688"/>
            <a:ext cx="2140853" cy="28544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637A45-1937-4F5C-BE8C-BFEF8B631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08" y="2624606"/>
            <a:ext cx="3083780" cy="41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0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52DDB-D707-4421-AB26-BF7E24461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F973DE-4C74-40EF-891B-9E7F032DB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7783719-D6C5-4E75-BBC6-C3615D412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4772025" cy="3840480"/>
          </a:xfrm>
        </p:spPr>
        <p:txBody>
          <a:bodyPr/>
          <a:lstStyle/>
          <a:p>
            <a:r>
              <a:rPr lang="ru-RU" sz="1800" b="1" dirty="0"/>
              <a:t>Целью и задачей </a:t>
            </a:r>
            <a:r>
              <a:rPr lang="ru-RU" sz="1800" dirty="0"/>
              <a:t>рабочей программы является 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особенностями. Особое внимание в Программе уделяется развитию личности ребенка, сохранению и укреплению  здоровья, воспитанию таких качеств ,как патриотизм, творческий подход в решении различных жизненный ситуаций, уважение к традиционным ценностям.  </a:t>
            </a:r>
          </a:p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D5F25A-5AA6-4E37-BEAD-84CE217322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5759964" y="269973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80046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064AC-A19D-4DDA-B4E7-34C4FFBD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375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1A9DEE-A920-40B3-99FE-5D58FAC81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0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E82910-6169-4DA3-9FC3-AD8587F9B3EE}"/>
              </a:ext>
            </a:extLst>
          </p:cNvPr>
          <p:cNvSpPr/>
          <p:nvPr/>
        </p:nvSpPr>
        <p:spPr>
          <a:xfrm>
            <a:off x="0" y="1"/>
            <a:ext cx="6569612" cy="3041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375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 как ориентиры освоения основной образовательной программы дошкольного образования воспитанниками старшей группы.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75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Рабочая программа предполагает достичь положительной динамики развития каждого ребёнка на основе социально-нормативных возрастных характеристик возможных достижений в виде следующих целевых ориентиров образования на этапе завершения дошкольного образования: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75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395029-189D-4FB9-9B98-3E2D25012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65" y="167227"/>
            <a:ext cx="3441894" cy="27072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ADE4B0-D2FC-4CC6-948C-4A74825E7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3997" y="3299908"/>
            <a:ext cx="2736829" cy="364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9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2F8A1-00D5-4E6B-A9C7-755681FA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232C8D-0959-42B9-85A3-913EDC6D7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3135882-0982-44E9-8C7B-A063118E2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358597" cy="5868988"/>
          </a:xfrm>
        </p:spPr>
        <p:txBody>
          <a:bodyPr>
            <a:normAutofit/>
          </a:bodyPr>
          <a:lstStyle/>
          <a:p>
            <a:r>
              <a:rPr lang="ru-RU" sz="2000" b="1" dirty="0"/>
              <a:t>Социально-коммуникативное</a:t>
            </a:r>
            <a:r>
              <a:rPr lang="ru-RU" sz="2000" dirty="0"/>
              <a:t> </a:t>
            </a:r>
            <a:r>
              <a:rPr lang="ru-RU" sz="2000" b="1" dirty="0"/>
              <a:t>развитие</a:t>
            </a:r>
            <a:r>
              <a:rPr lang="ru-RU" sz="2000" dirty="0"/>
              <a:t> направлено на усвоение норм и ценностей, принятых в обществе, включая моральные и нравственные ценности; развитие общения и взаимодействия ребенка со взрослыми и сверстниками; становление самостоятельности, целенаправленности и саморегуляции собственных действий; развитие социального и эмоционального интеллекта, эмоциональной отзывчивости, сопереживания, формирование готовности к совместной деятельности со сверстниками, формирование уважительного отношения и чувства принадлежности к своей семье и к сообществу детей и взрослых в Организации; формирование позитивных установок к различным видам труда и творчества; формирование основ безопасного поведения в быту, социуме, природе».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EBCB3B-464C-4568-A3E3-1F0049554C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8109952" y="3735155"/>
            <a:ext cx="4082048" cy="3223223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45BC9B-7935-425E-A957-69A9C6F0C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66" y="1673"/>
            <a:ext cx="2847160" cy="36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95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EB351-330B-4900-97E2-B21C16D6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8543FA-D5CA-4610-BCB5-5295D3E5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9B1D397-FB7B-430C-98EB-A6452E8D5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5183188" cy="5868988"/>
          </a:xfrm>
        </p:spPr>
        <p:txBody>
          <a:bodyPr/>
          <a:lstStyle/>
          <a:p>
            <a:r>
              <a:rPr lang="ru-RU" sz="1800" b="1" dirty="0"/>
              <a:t>Образовательная область «Речевое развитие»</a:t>
            </a:r>
            <a:endParaRPr lang="ru-RU" sz="1800" dirty="0"/>
          </a:p>
          <a:p>
            <a:r>
              <a:rPr lang="ru-RU" sz="1800" dirty="0"/>
              <a:t>«Речевое развитие включает владение речью как средством общения и культуры; обогащение активного словаря; развитие связной, грамматически правильной диалогической и монологической речи; развитие речевого творчества; развитие звуковой и интонационной культуры речи, фонематического слуха; знакомство с книжной культурой, детской литературой, понимание на слух текстов различных жанров детской литературы; формирование звуковой аналитико-синтетической активности как предпосылки обучения грамоте».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B7F4E7-B064-4ACC-B0F7-40E08EB936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6907237" y="717453"/>
            <a:ext cx="4770562" cy="4079630"/>
          </a:xfrm>
        </p:spPr>
      </p:pic>
    </p:spTree>
    <p:extLst>
      <p:ext uri="{BB962C8B-B14F-4D97-AF65-F5344CB8AC3E}">
        <p14:creationId xmlns:p14="http://schemas.microsoft.com/office/powerpoint/2010/main" val="3418928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1738E-28C6-40E2-ACA0-61F21627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769" y="675249"/>
            <a:ext cx="3932237" cy="23722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2CA785-3837-4113-8093-7E7B1324D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F3F2FF-AA23-448E-AF05-EEB08D3B9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059"/>
            <a:ext cx="12192000" cy="685465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A237BD-E374-4DFA-8EFB-281ABA5AD8F2}"/>
              </a:ext>
            </a:extLst>
          </p:cNvPr>
          <p:cNvSpPr/>
          <p:nvPr/>
        </p:nvSpPr>
        <p:spPr>
          <a:xfrm>
            <a:off x="0" y="-253218"/>
            <a:ext cx="62882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Образовательная область «Познавательное развитие»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«Познавательное развитие предполагает 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Отечестве, представлений о социокультурных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мира».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FE82BA-93D2-4A2C-B68F-A140F45935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9214338" y="0"/>
            <a:ext cx="2904272" cy="2602523"/>
          </a:xfr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EA878A7-1D05-4A42-B37B-798D984CA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747" y="3875649"/>
            <a:ext cx="2173459" cy="28979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EE8C7B2-3DEF-415E-9087-12B50F504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14" y="1962442"/>
            <a:ext cx="2521634" cy="336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EB351-330B-4900-97E2-B21C16D6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B1D397-FB7B-430C-98EB-A6452E8D5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372EEA-A77A-46D5-A7F2-D4A63DC5E3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14398"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8543FA-D5CA-4610-BCB5-5295D3E5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139"/>
            <a:ext cx="12192000" cy="685465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3675B1-DF37-4602-8865-2EB9C73183EE}"/>
              </a:ext>
            </a:extLst>
          </p:cNvPr>
          <p:cNvSpPr/>
          <p:nvPr/>
        </p:nvSpPr>
        <p:spPr>
          <a:xfrm>
            <a:off x="0" y="-167138"/>
            <a:ext cx="6428935" cy="392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21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 предполагает развитие предпосылок ценностно-смыслового восприятия и понимания произведений искусства (словесного, музыкального, изобразительного), мира природы; становление эстетического отношения к окружающему миру; формирование элементарных представлений о видах искусства; восприятие музыки, художественной литературы, фольклора; стимулирование сопереживания персонажам художественных произведений; реализацию самостоятельной творческой деятельности детей (изобразительной, конструктивно-модельной, музыкальной и др.)».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683BB4-64BE-4830-8642-CADF513AE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49" y="-215503"/>
            <a:ext cx="2754412" cy="33255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3C249B-76A8-4500-A634-7AF5AF610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076" y="3110006"/>
            <a:ext cx="3082924" cy="34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8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EB351-330B-4900-97E2-B21C16D6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B1D397-FB7B-430C-98EB-A6452E8D5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372EEA-A77A-46D5-A7F2-D4A63DC5E3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14398"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8543FA-D5CA-4610-BCB5-5295D3E5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DD8FAC-1204-4B54-8BA1-1AE13ABAD7BD}"/>
              </a:ext>
            </a:extLst>
          </p:cNvPr>
          <p:cNvSpPr/>
          <p:nvPr/>
        </p:nvSpPr>
        <p:spPr>
          <a:xfrm>
            <a:off x="0" y="0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Сохранение, укрепление и охрана здоровья детей; повышение умственной и физической работоспособности, предупреждение утомления.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гармоничного физического развития, совершенствование умений и навыков в основных видах движений, воспитание красоты, грациозности, выразительности движений, формирование правильной осанки.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373342-E4E1-468B-9EBB-CABE3042B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182025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7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EB351-330B-4900-97E2-B21C16D6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B1D397-FB7B-430C-98EB-A6452E8D5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372EEA-A77A-46D5-A7F2-D4A63DC5E3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14398"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8543FA-D5CA-4610-BCB5-5295D3E5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28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4AB4C3-3629-46A3-A9CD-A509C8F0551D}"/>
              </a:ext>
            </a:extLst>
          </p:cNvPr>
          <p:cNvSpPr/>
          <p:nvPr/>
        </p:nvSpPr>
        <p:spPr>
          <a:xfrm>
            <a:off x="0" y="4850"/>
            <a:ext cx="51831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Цель взаимодействия с семьёй — сделать родителей активными участниками образовательного процесса, оказав им помощь в реализации ответственности за воспитание и обучение детей. Задачи взаимодействия с семьёй: постоянно изучать запросы и потребности в дошкольном образовании семей; повышать психологическую компетентность родителей.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2430BD-3EEB-4BD4-A103-60B7EE19E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557" y="168812"/>
            <a:ext cx="2463898" cy="32851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6EC18C-D2E8-4AC8-897A-0363F87BF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9" y="3558428"/>
            <a:ext cx="2463898" cy="32851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07962C-3273-481A-8BEE-EB199E802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61" y="775011"/>
            <a:ext cx="2087563" cy="278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764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577</Words>
  <Application>Microsoft Office PowerPoint</Application>
  <PresentationFormat>Широкоэкранный</PresentationFormat>
  <Paragraphs>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Можаева</dc:creator>
  <cp:lastModifiedBy>Надежда Можаева</cp:lastModifiedBy>
  <cp:revision>16</cp:revision>
  <dcterms:created xsi:type="dcterms:W3CDTF">2020-02-23T13:36:18Z</dcterms:created>
  <dcterms:modified xsi:type="dcterms:W3CDTF">2020-02-24T15:17:46Z</dcterms:modified>
</cp:coreProperties>
</file>