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12" r:id="rId2"/>
    <p:sldId id="426" r:id="rId3"/>
    <p:sldId id="409" r:id="rId4"/>
    <p:sldId id="419" r:id="rId5"/>
    <p:sldId id="408" r:id="rId6"/>
    <p:sldId id="350" r:id="rId7"/>
    <p:sldId id="430" r:id="rId8"/>
    <p:sldId id="432" r:id="rId9"/>
    <p:sldId id="420" r:id="rId10"/>
    <p:sldId id="427" r:id="rId11"/>
    <p:sldId id="428" r:id="rId12"/>
    <p:sldId id="433" r:id="rId13"/>
    <p:sldId id="434" r:id="rId14"/>
    <p:sldId id="429" r:id="rId15"/>
    <p:sldId id="431" r:id="rId16"/>
    <p:sldId id="39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C20DFE-DF3A-44CF-BADF-BB3D485DCA4E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F66B21-9357-4F57-80A9-45B3F1D7A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14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EAAB2-91E4-49C9-9884-CBB9396F2CBD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20321-6C52-463B-83F7-5BBE9F597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4D7D0-F2EE-444A-95F7-30923274C4FF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A652-8D87-4046-8E2B-3A60EC696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DFF80-FDEC-42B8-AA42-6F2FE73D7109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A263-DA7E-4542-BA0A-9A466BCA0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6140-B1DE-4A67-AA4C-33AA6E7BD901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E386-E3B5-4B9D-82FE-AA654F2F5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9F81-67E8-4250-85EE-E12FA5850256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E44B-7B6D-44CF-9D06-602B86F52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3502-410F-4380-9078-16697596C558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6A53-35BB-4687-947E-2A3231B19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FD21-CE40-4272-94CF-BF563FDCAEB9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522BA-3810-4DF7-8704-20C4C1DDD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0D6BB-57DB-4730-AAED-15C88694F27B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D9AA-3335-4812-88F7-9FE6152BF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19E4-5D24-4F72-A59C-A8B40F20D120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387AA-E256-47E9-9271-C8A5D77CB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7EDC-84F9-49FF-8361-7FE4C449A929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1CBC-E899-451C-A81A-845E6DEEC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F73B-AC10-4A60-B9B0-09CBF708A247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DD9B-8C98-404C-8D2F-75CD70C29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96A75A-0CC1-4D90-A783-2BCA2C1FED52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1CE4AC-B973-48CC-BAAA-E44BFDAB7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357322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836712"/>
            <a:ext cx="6400800" cy="4500594"/>
          </a:xfrm>
        </p:spPr>
        <p:txBody>
          <a:bodyPr/>
          <a:lstStyle/>
          <a:p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 Камчатки, занесенные в Красную книгу</a:t>
            </a:r>
          </a:p>
        </p:txBody>
      </p:sp>
      <p:sp>
        <p:nvSpPr>
          <p:cNvPr id="32770" name="AutoShape 2" descr="Картинки по запросу камчатка кар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05064"/>
            <a:ext cx="273630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1358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Медновский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песец 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подвид песца, населяет остров Медный (Командорские острова). Голубого песца нередко называют полярной лисицей, так как внешне он очень напоминает всем известного рыжего хищника, но немного меньше размером, более приземист и менее подвижен. Длина тела этих миниатюрных зверьков составляет 50 - 75см, а вес от 2,5 до 3,5кг Рацион питания голубых песцов в основном состоит из грызунов, морских птиц и их птенцов. Нередко зверьки разоряют птичьи гнезда, поедая яйца,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лакомятся. Вид занесен в Красную книгу.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214290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Медновский (голубой) песец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427984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96" y="3212976"/>
            <a:ext cx="3937071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 северный олень — животное открытых пространств, населяет горно-тундровые участки вулканических долов и подножий вулканов, приморские тундры и водораздельные горные хребты. Северный олень средних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Туловище удлиненное, шея довольно длинная, ноги относительно короткие. Голову и шею держит обычно низко, как бы горбится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Вид занесен в Красную книгу.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8699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Северный олень</a:t>
            </a:r>
            <a:endParaRPr lang="ru-RU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44" y="2945532"/>
            <a:ext cx="4070256" cy="3912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6" y="2945532"/>
            <a:ext cx="4962197" cy="39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18699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Морская свинья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46" y="880357"/>
            <a:ext cx="84208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Мелкий дельфин, длина тела 1,4–1,9 м, масса 55–75 кг. Тело укороченное с небольшой притупленной головой.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дальневосточных водах обитает в прибрежной полосе от Японского и Охотского морей до Чукотского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берегов Камчатки и Командорских о-вов морская свинья встречается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" y="2564905"/>
            <a:ext cx="4283968" cy="42392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2555639"/>
            <a:ext cx="482200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6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8699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Тихоокеанский осетр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46" y="880357"/>
            <a:ext cx="84208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Средних размеров осетровая рыба с треугольной головой, покрытой сверху костяными щитками, удлиненным рылом с вогнутым профилем, на нижней стороне которого поперечный ряд из 4 гладких усиков, ближе ко рту, чем к вершине рыла. Рот нижний, поперечный, небольшой.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Обитает в прибрежных водах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северо-восточной части Тихого океана от восточной Камчатки до южной Калифорнии.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" y="2894987"/>
            <a:ext cx="3901955" cy="4005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94987"/>
            <a:ext cx="475252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0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Березовый шелкопряд – бабочка крупная,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вальковатым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густоопушенным телом и широкими крыльями. Длин переднего крыла 36 -38 мм. Хоботок недоразвит, усики гребенчатые. Парковые каменные березняки, поляны и опушки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белоберезовых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лесов. Появляются ранней весной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Вид занесен в Красную книгу.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1429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Березовый шелкопряд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4427984" cy="4149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08920"/>
            <a:ext cx="4608512" cy="41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54022"/>
            <a:ext cx="6120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Жужелица великолепная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42807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жука 16–20 мм. Окраска верха тела различная — бронзовая, фиолетовая, ярко-синяя или ярко-зеленая с металлическими переливами, обычно с яркими, чаще двуцветными ободками на боках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переднеспинки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надкрыльях. На Камчатке живет в лесной и тундровой зоне. Жуки встречались ранней весной в трухлявых пнях, на снежниках в высокогорье, на горных и приморских тундрах. Как жуки, так и их личинки хищничают на беспозвоночных, предпочитая слизней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25553"/>
            <a:ext cx="7560840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2918" y="26064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521" y="1212951"/>
            <a:ext cx="9143999" cy="566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357322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640960" cy="4932642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 исследования –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животные, занесенные в Красную книгу.</a:t>
            </a:r>
          </a:p>
          <a:p>
            <a:pPr algn="just"/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 –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 Камчатки, занесенные в Красную книгу. </a:t>
            </a:r>
          </a:p>
          <a:p>
            <a:pPr algn="just"/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исследования: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выяснить, какие животные Камчатки занесены в Красную книгу, описать их внешний вид, где обитают и чем питаются.</a:t>
            </a: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цели были поставлены следующие задачи: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endPara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дополнительную литературу по заданной теме (справочники, энциклопедии, интернет);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подготовить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доклады, презентации о животных Камчатки, выслушать каждого ученика;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обобщить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систематизировать полученную информацию.</a:t>
            </a:r>
          </a:p>
          <a:p>
            <a:pPr algn="just"/>
            <a:endParaRPr lang="ru-RU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AutoShape 2" descr="Картинки по запросу камчатка кар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7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158" y="214290"/>
            <a:ext cx="81032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Тюлень островной или Курильский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Антур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5726" y="870439"/>
            <a:ext cx="8358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крупный из настоящих тюленей, длина взрослых тюленей достигает 2 м. Пищу тюленя составляют морские беспозвоночные животные прибрежной зоны и непромысловые виды рыб. В России встречается только на Курильских, Командорских о-вах и восточном побережье Камчатки. Вид занесен в Красную книгу.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www.russian-travels.ru/foto2/animals/text/img/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994097"/>
            <a:ext cx="6096000" cy="387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0010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калан или Камчатский бобр  – хищное морское животное, преимущественно ведущее водный образ жизни. Калан – относительно крупное животное: его длина 1,5 м, масса – 45 кг. Питается морскими ежами, моллюсками, а также крабами и небольшими рыбами. Обитают каланы в прибрежной зоне, где глубина не превышает 20 м. Доверчивы и легко приручаются. Вид занесен в Красную книгу.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285728"/>
            <a:ext cx="4792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Северный калан</a:t>
            </a:r>
            <a:endParaRPr lang="ru-RU" sz="4000" b="1" dirty="0"/>
          </a:p>
        </p:txBody>
      </p:sp>
      <p:pic>
        <p:nvPicPr>
          <p:cNvPr id="53250" name="Picture 2" descr="http://i033.radikal.ru/1103/21/16132eefcf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786"/>
            <a:ext cx="4357718" cy="3786214"/>
          </a:xfrm>
          <a:prstGeom prst="rect">
            <a:avLst/>
          </a:prstGeom>
          <a:noFill/>
        </p:spPr>
      </p:pic>
      <p:pic>
        <p:nvPicPr>
          <p:cNvPr id="53252" name="Picture 4" descr="http://s00.yaplakal.com/pics/pics_original/6/9/6/12106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0462" y="3074369"/>
            <a:ext cx="3929090" cy="3783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539750" y="1052513"/>
            <a:ext cx="806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857232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заяц 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лахтак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единственный представитель рода морских зайцев подсемейства настоящих тюленей. Они самые крупные тюлени, встречающиеся на Камчатке. Длина тела животных достигает 240 см. Вес наиболее крупных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лахтаков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до 360 кг. Наиболее благоприятны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лахтаков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районы с сильно расчлененной береговой линией с губами и островами, которые создают защиту от штормов и нагромождения льдов.  Вид занесен в Красную книгу.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214290"/>
            <a:ext cx="369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Морской заяц</a:t>
            </a:r>
            <a:endParaRPr lang="ru-RU" sz="4000" b="1" dirty="0"/>
          </a:p>
        </p:txBody>
      </p:sp>
      <p:pic>
        <p:nvPicPr>
          <p:cNvPr id="7170" name="Picture 2" descr="http://cdn.bolshoyvopros.ru/files/users/images/b1/98/b19823e5ec284ec9f82e6f02a0e170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806839"/>
            <a:ext cx="6480720" cy="4051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57158" y="85723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Белоплечий (Тихоокеанский) орлан – очень крупная хищная птица семейства ястребиных. Масса тела достигает 9 кг, размах крыльев до 2,5 м. Обитает на обоих побережьях Камчатского полуострова. Питается в основном рыбой, также питается зайцами, молодыми песцами, падалью.  Вид занесен в Красную книгу.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0"/>
            <a:ext cx="5404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Белоплечий орлан</a:t>
            </a:r>
            <a:endParaRPr lang="ru-RU" sz="4000" b="1" dirty="0"/>
          </a:p>
        </p:txBody>
      </p:sp>
      <p:pic>
        <p:nvPicPr>
          <p:cNvPr id="6146" name="Picture 2" descr="http://wildwildworld.net.ua/sites/default/files/images/beloplech-orlan%2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71438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31640" y="49946"/>
            <a:ext cx="5404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Беркут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3816424" cy="3645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424" y="3212976"/>
            <a:ext cx="5327576" cy="3645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651988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крупный и сильный орёл — длина тела 76—93 см, размах крыльев 180—240 см. Населяет разнообразные открытые и наполовину открытые ландшафты, редко посещаемые людьми, в том числе тундру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лесотундру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места, поросшие кустарником, высокоствольные хвойные и смешанные леса с открытыми участками, степь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полупустынные каньоны. Кормовая территория находится в радиусе до 7 км от гнезда — как правило, это обширные открытые пространства, где обитают зайцы, грызуны и другая подходящая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дичь. Вид занесен в Красную книгу.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31640" y="49946"/>
            <a:ext cx="5404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Кречет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57832"/>
            <a:ext cx="8748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Самый </a:t>
            </a:r>
            <a:r>
              <a:rPr lang="ru-RU" dirty="0"/>
              <a:t>крупный из соколов. Масса самца чуть больше 1 кг, самки — до 2 кг. Окраска </a:t>
            </a:r>
            <a:r>
              <a:rPr lang="ru-RU" dirty="0" smtClean="0"/>
              <a:t>кречета светлая, но </a:t>
            </a:r>
            <a:r>
              <a:rPr lang="ru-RU" dirty="0"/>
              <a:t>изменчивая: от </a:t>
            </a:r>
            <a:r>
              <a:rPr lang="ru-RU" dirty="0" err="1"/>
              <a:t>буровато</a:t>
            </a:r>
            <a:r>
              <a:rPr lang="ru-RU" dirty="0"/>
              <a:t>-серой до почти белой сверху; брюшная сторона беловатая с темным рисунком. На надклювье, как у всех соколов, характерный зубец. Лапы жёлтые. Скорость в полёте высокая, после нескольких взмахов птица быстро несётся вперёд, не парит. Кормовые объекты кречета — птицы средней величины, в меньшем количестве млекопитающие.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3167336" cy="3861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36" y="2996952"/>
            <a:ext cx="5832648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Бурый медведь (Камчатский медведь) – один из самых опасных хищников . В среднем вес составляем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кг.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мощное, с высокой холкой, голова массивная с небольшими ушами и глазами, хвост короткий. Лапы сильные с мощными когтями, длиной 8 -10 см. Шерсть густая, равномерно окрашенная.   Обычные места его обитания – сплошные лесные массивы. Бурый медведь всеяден. В рацион его питания входят насекомые, черви, грызуны, рыба, а также ягода, корни, стебли трав. Прекрасный пловец. Вид занесен в Красную книгу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43174" y="214290"/>
            <a:ext cx="4260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Бурый медведь</a:t>
            </a:r>
            <a:endParaRPr lang="ru-RU" sz="4000" b="1" dirty="0"/>
          </a:p>
        </p:txBody>
      </p:sp>
      <p:pic>
        <p:nvPicPr>
          <p:cNvPr id="54274" name="Picture 2" descr="http://ntdtv.ru/sites/default/files/imagecache/gallery_big/456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220" y="3011836"/>
            <a:ext cx="6858048" cy="3846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1022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   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география</dc:subject>
  <dc:creator> Анненкова О.М.</dc:creator>
  <cp:lastModifiedBy>el el</cp:lastModifiedBy>
  <cp:revision>313</cp:revision>
  <dcterms:created xsi:type="dcterms:W3CDTF">2010-01-13T11:29:20Z</dcterms:created>
  <dcterms:modified xsi:type="dcterms:W3CDTF">2016-04-24T22:45:44Z</dcterms:modified>
</cp:coreProperties>
</file>