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56" r:id="rId2"/>
    <p:sldId id="287" r:id="rId3"/>
    <p:sldId id="264" r:id="rId4"/>
    <p:sldId id="272" r:id="rId5"/>
    <p:sldId id="281" r:id="rId6"/>
    <p:sldId id="280" r:id="rId7"/>
    <p:sldId id="278" r:id="rId8"/>
    <p:sldId id="284" r:id="rId9"/>
    <p:sldId id="282" r:id="rId10"/>
    <p:sldId id="283" r:id="rId11"/>
    <p:sldId id="285" r:id="rId12"/>
    <p:sldId id="286" r:id="rId13"/>
    <p:sldId id="274" r:id="rId14"/>
    <p:sldId id="257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4FA"/>
    <a:srgbClr val="ECE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79D6D-3824-4147-A6E2-BA5AF39E4BAB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5D1198-4194-4DE8-93D8-7080BCDCD94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1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D1198-4194-4DE8-93D8-7080BCDCD94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9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5D1198-4194-4DE8-93D8-7080BCDCD949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1999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307A5C7-B467-4103-94BB-C4CD77AF6A2D}" type="datetimeFigureOut">
              <a:rPr lang="ru-RU" smtClean="0"/>
              <a:pPr/>
              <a:t>09.06.2020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22DA2E58-1D0D-4C63-96D5-49BBCD5BBC6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848872" cy="1728192"/>
          </a:xfrm>
        </p:spPr>
        <p:txBody>
          <a:bodyPr/>
          <a:lstStyle/>
          <a:p>
            <a:r>
              <a:rPr lang="ru-RU" sz="5400" smtClean="0">
                <a:solidFill>
                  <a:srgbClr val="FFFF00"/>
                </a:solidFill>
                <a:effectLst/>
              </a:rPr>
              <a:t>Мастер-класс </a:t>
            </a:r>
            <a:r>
              <a:rPr lang="ru-RU" sz="5400" dirty="0" smtClean="0">
                <a:solidFill>
                  <a:srgbClr val="FFFF00"/>
                </a:solidFill>
                <a:effectLst/>
              </a:rPr>
              <a:t>«Брошь ко дню России</a:t>
            </a:r>
            <a:br>
              <a:rPr lang="ru-RU" sz="5400" dirty="0" smtClean="0">
                <a:solidFill>
                  <a:srgbClr val="FFFF00"/>
                </a:solidFill>
                <a:effectLst/>
              </a:rPr>
            </a:br>
            <a:r>
              <a:rPr lang="ru-RU" sz="2000" dirty="0" smtClean="0">
                <a:solidFill>
                  <a:srgbClr val="FFFF00"/>
                </a:solidFill>
                <a:effectLst/>
              </a:rPr>
              <a:t>подготовила педагог д/о: </a:t>
            </a:r>
            <a:r>
              <a:rPr lang="ru-RU" sz="2000" dirty="0" err="1" smtClean="0">
                <a:solidFill>
                  <a:srgbClr val="FFFF00"/>
                </a:solidFill>
                <a:effectLst/>
              </a:rPr>
              <a:t>Кизим</a:t>
            </a:r>
            <a:r>
              <a:rPr lang="ru-RU" sz="2000" dirty="0" smtClean="0">
                <a:solidFill>
                  <a:srgbClr val="FFFF00"/>
                </a:solidFill>
                <a:effectLst/>
              </a:rPr>
              <a:t> А.В.</a:t>
            </a:r>
            <a:r>
              <a:rPr lang="ru-RU" sz="5400" dirty="0">
                <a:effectLst/>
              </a:rPr>
              <a:t/>
            </a:r>
            <a:br>
              <a:rPr lang="ru-RU" sz="5400" dirty="0">
                <a:effectLst/>
              </a:rPr>
            </a:br>
            <a:endParaRPr lang="ru-RU" sz="5400" b="1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126480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711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4571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Анна\Desktop\БРОШЬ\_DSC068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40" t="28487" r="28021" b="43026"/>
          <a:stretch/>
        </p:blipFill>
        <p:spPr bwMode="auto">
          <a:xfrm>
            <a:off x="395536" y="692696"/>
            <a:ext cx="8229912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476672"/>
            <a:ext cx="45719" cy="5443259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501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7427168" cy="18864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435280" cy="4929411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Полосу размером 0,5*8 см обогните вокруг полученной заготовки, формируя каплю. Пламенем склейте лепесток в таком положении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endParaRPr lang="ru-RU" dirty="0"/>
          </a:p>
        </p:txBody>
      </p:sp>
      <p:pic>
        <p:nvPicPr>
          <p:cNvPr id="5122" name="Picture 2" descr="C:\Users\Анна\Desktop\БРОШЬ\_DSC06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27" t="12457" r="13263" b="28804"/>
          <a:stretch/>
        </p:blipFill>
        <p:spPr bwMode="auto">
          <a:xfrm>
            <a:off x="251520" y="2599362"/>
            <a:ext cx="3816424" cy="1945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нна\Desktop\БРОШЬ\_DSC068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8" t="22498" r="20921" b="41655"/>
          <a:stretch/>
        </p:blipFill>
        <p:spPr bwMode="auto">
          <a:xfrm>
            <a:off x="3953860" y="2599363"/>
            <a:ext cx="4825463" cy="194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978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0"/>
            <a:ext cx="7067128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Сделайте 3 белых, 3 красных, 3 синих одинаковых лепестка. Мы готовили порции фурнитуры </a:t>
            </a:r>
            <a:r>
              <a:rPr lang="ru-RU" dirty="0" smtClean="0">
                <a:solidFill>
                  <a:srgbClr val="FFFF00"/>
                </a:solidFill>
                <a:latin typeface="+mn-lt"/>
              </a:rPr>
              <a:t>одинаковые для 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каждого из указанных цветов. </a:t>
            </a:r>
            <a:endParaRPr lang="ru-RU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6146" name="Picture 2" descr="C:\Users\Анна\Desktop\БРОШЬ\_DSC069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2" t="14876" r="36299" b="6589"/>
          <a:stretch/>
        </p:blipFill>
        <p:spPr bwMode="auto">
          <a:xfrm>
            <a:off x="3203848" y="3284983"/>
            <a:ext cx="3240360" cy="3656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700808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FFFF00"/>
                </a:solidFill>
              </a:rPr>
              <a:t>Склейте цветок или соберите на нить, выделяя три сегмента разного цвета: красный, белый и синий. Или не запрещено просто чередовать фрагменты по цветам. </a:t>
            </a:r>
          </a:p>
        </p:txBody>
      </p:sp>
    </p:spTree>
    <p:extLst>
      <p:ext uri="{BB962C8B-B14F-4D97-AF65-F5344CB8AC3E}">
        <p14:creationId xmlns:p14="http://schemas.microsoft.com/office/powerpoint/2010/main" val="399444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0"/>
            <a:ext cx="7211144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Приклейте в серединку перламутровую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полубусину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. Вы также можете подобрать свой вариант серединки, который найдете в продаже. </a:t>
            </a:r>
          </a:p>
          <a:p>
            <a:pPr marL="0" lvl="0" indent="0" algn="ctr">
              <a:buNone/>
            </a:pPr>
            <a:endParaRPr lang="ru-RU" sz="7200" i="1" dirty="0">
              <a:solidFill>
                <a:srgbClr val="FF0000"/>
              </a:solidFill>
              <a:latin typeface="Palatino Linotype" pitchFamily="18" charset="0"/>
            </a:endParaRPr>
          </a:p>
          <a:p>
            <a:endParaRPr lang="ru-RU" dirty="0"/>
          </a:p>
        </p:txBody>
      </p:sp>
      <p:pic>
        <p:nvPicPr>
          <p:cNvPr id="7170" name="Picture 2" descr="C:\Users\Анна\Desktop\БРОШЬ\_DSC06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8" t="13784" r="29708" b="6969"/>
          <a:stretch/>
        </p:blipFill>
        <p:spPr bwMode="auto">
          <a:xfrm>
            <a:off x="2627784" y="1988840"/>
            <a:ext cx="3902643" cy="425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83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С обратной стороны можно приклеить фетр для дальнейшего крепления к петле в тон флага. </a:t>
            </a:r>
          </a:p>
          <a:p>
            <a:pPr marL="0" indent="0">
              <a:buNone/>
            </a:pPr>
            <a:endParaRPr lang="ru-RU" dirty="0" smtClean="0">
              <a:solidFill>
                <a:srgbClr val="F0F4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нна\Desktop\БРОШЬ\_DSC069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3" t="19997" r="26454" b="6135"/>
          <a:stretch/>
        </p:blipFill>
        <p:spPr bwMode="auto">
          <a:xfrm>
            <a:off x="2483768" y="1772816"/>
            <a:ext cx="4165639" cy="4149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013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0"/>
            <a:ext cx="7643192" cy="116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Приклейте брошку-булавку к петле сзади, а впереди – цветок. Полученный аксессуар будет актуален на любой праздник или тематический вечер, посвященный не только Дню России, но и Дню Победы или другому патриотичному празднику. Вот так совсем просто выполняются аксессуары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канзаши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 – и вы можете сделать такие украшения для всей семьи, для детского или взрослого коллектива. Девочки также могут украсить цветами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канзаши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 прически.</a:t>
            </a:r>
          </a:p>
          <a:p>
            <a:pPr marL="0" indent="0">
              <a:buNone/>
            </a:pPr>
            <a:endParaRPr lang="ru-RU" dirty="0" smtClean="0">
              <a:solidFill>
                <a:srgbClr val="F0F4F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на\Desktop\БРОШЬ\_DSC0697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7515" r="35119"/>
          <a:stretch/>
        </p:blipFill>
        <p:spPr bwMode="auto">
          <a:xfrm>
            <a:off x="6660232" y="3760409"/>
            <a:ext cx="2053611" cy="308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36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3752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Брошь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канзаши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 на День России.</a:t>
            </a:r>
            <a:br>
              <a:rPr lang="ru-RU" dirty="0">
                <a:solidFill>
                  <a:srgbClr val="FFFF00"/>
                </a:solidFill>
                <a:latin typeface="+mn-lt"/>
              </a:rPr>
            </a:br>
            <a:r>
              <a:rPr lang="ru-RU" dirty="0">
                <a:solidFill>
                  <a:srgbClr val="FFFF00"/>
                </a:solidFill>
                <a:latin typeface="+mn-lt"/>
              </a:rPr>
              <a:t> День России — 12 июня – это день большой и могущественной страны – Российской Федерации. Такой молодой и патриотичный праздник ввели сравнительно недавно. Многие граждане страны будут отмечать его: кто-то отправится на митинг или парад, кто-то будет участвовать в народных гуляньях, тематических вечерах и выставках и прочее. К этому молодому празднику актуальной будет брошь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канзаши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, которую каждый сможет </a:t>
            </a:r>
            <a:r>
              <a:rPr lang="ru-RU" dirty="0" smtClean="0">
                <a:solidFill>
                  <a:srgbClr val="FFFF00"/>
                </a:solidFill>
                <a:latin typeface="+mn-lt"/>
              </a:rPr>
              <a:t>сделать своими 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руками</a:t>
            </a:r>
            <a:r>
              <a:rPr lang="ru-RU" sz="5400" dirty="0">
                <a:solidFill>
                  <a:srgbClr val="FFFF00"/>
                </a:solidFill>
                <a:latin typeface="+mn-lt"/>
              </a:rPr>
              <a:t>.</a:t>
            </a:r>
            <a:endParaRPr lang="ru-RU" dirty="0">
              <a:latin typeface="+mn-lt"/>
            </a:endParaRPr>
          </a:p>
        </p:txBody>
      </p:sp>
      <p:pic>
        <p:nvPicPr>
          <p:cNvPr id="4" name="Picture 3" descr="C:\Users\Анна\Desktop\БРОШЬ\_DSC06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29" t="11011" r="37196" b="6252"/>
          <a:stretch/>
        </p:blipFill>
        <p:spPr bwMode="auto">
          <a:xfrm>
            <a:off x="3635896" y="3942184"/>
            <a:ext cx="1916937" cy="275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7422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861048"/>
            <a:ext cx="7488832" cy="1015752"/>
          </a:xfrm>
        </p:spPr>
        <p:txBody>
          <a:bodyPr/>
          <a:lstStyle/>
          <a:p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8680"/>
            <a:ext cx="806489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2400" dirty="0" smtClean="0">
                <a:solidFill>
                  <a:srgbClr val="FFFF00"/>
                </a:solidFill>
              </a:rPr>
              <a:t>Достаточно </a:t>
            </a:r>
            <a:r>
              <a:rPr lang="ru-RU" sz="2400" dirty="0">
                <a:solidFill>
                  <a:srgbClr val="FFFF00"/>
                </a:solidFill>
              </a:rPr>
              <a:t>будет украсить грудь полученным изделием и отправляться на мероприятие с гордо поднятой головой. Выбор цветов фурнитуры для работы ни у кого не вызовет вопросов. Актуальнее всего будет смотреться изделие, выполненное в цветовой гамме, вторящей величественному флагу России: бело-сине-красных тонах. Теперь перейдем к рассмотрению этапов выполнения работы. На самом деле, они несложные, все нюансы подробно описаны в этом уроке. Еще Вы можете прочитать как сделать аппликации ко Дню России из бумаги или из пластилина. </a:t>
            </a:r>
          </a:p>
          <a:p>
            <a:pPr lvl="0" algn="ctr">
              <a:spcBef>
                <a:spcPct val="20000"/>
              </a:spcBef>
            </a:pPr>
            <a:endParaRPr lang="ru-RU" sz="2400" i="1" dirty="0">
              <a:solidFill>
                <a:srgbClr val="FF0000"/>
              </a:solidFill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9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116632"/>
          </a:xfrm>
        </p:spPr>
        <p:txBody>
          <a:bodyPr/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  <a:latin typeface="+mn-lt"/>
              </a:rPr>
              <a:t>Для брошки на первом этапе нужно подготовить ленту и другую фурнитуру: Ленту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триколор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 репсовой фактуры – 1 полоску 2,5*24 см; Синюю, красную, белую ленту атласной фактуры – по 3 полоски 0,5*5,5 см каждого цвета; Синюю, красную, белую ленту атласной фактуры – по 3 полоски 1,2*6,5 см каждого цвета; Синюю, красную, белую ленту атласной фактуры – по 3 полоски 0,5*8 см каждого цвета; Серединку белого цвета диаметром 1,6 см; Брошку; Фетровый прямоугольник для крепления брошки</a:t>
            </a:r>
            <a:r>
              <a:rPr lang="ru-RU" dirty="0">
                <a:solidFill>
                  <a:srgbClr val="FFFF00"/>
                </a:solidFill>
              </a:rPr>
              <a:t>.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на\Desktop\БРОШЬ\_DSC067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1" t="4146" r="1688" b="14894"/>
          <a:stretch/>
        </p:blipFill>
        <p:spPr bwMode="auto">
          <a:xfrm>
            <a:off x="155509" y="260648"/>
            <a:ext cx="8832981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100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0"/>
            <a:ext cx="6995120" cy="1166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sz="9600" dirty="0">
                <a:solidFill>
                  <a:srgbClr val="FFFF00"/>
                </a:solidFill>
                <a:latin typeface="+mn-lt"/>
              </a:rPr>
              <a:t>Брошка выполнена в виде петельки из ленты </a:t>
            </a:r>
            <a:r>
              <a:rPr lang="ru-RU" sz="9600" dirty="0" err="1">
                <a:solidFill>
                  <a:srgbClr val="FFFF00"/>
                </a:solidFill>
                <a:latin typeface="+mn-lt"/>
              </a:rPr>
              <a:t>триколор</a:t>
            </a:r>
            <a:r>
              <a:rPr lang="ru-RU" sz="9600" dirty="0">
                <a:solidFill>
                  <a:srgbClr val="FFFF00"/>
                </a:solidFill>
                <a:latin typeface="+mn-lt"/>
              </a:rPr>
              <a:t>, декорированной цветком, собранным из 9 лепестков в той же цветовой гамме. Все цвета ленты несложно отыскать на отделах по продаже материалов для рукоделия. Лепестки необычные, трехуровневые. Чтобы изготовить детали и собрать единое изделие, понадобится также </a:t>
            </a:r>
            <a:r>
              <a:rPr lang="ru-RU" sz="9600" dirty="0" err="1">
                <a:solidFill>
                  <a:srgbClr val="FFFF00"/>
                </a:solidFill>
                <a:latin typeface="+mn-lt"/>
              </a:rPr>
              <a:t>термоклей</a:t>
            </a:r>
            <a:r>
              <a:rPr lang="ru-RU" sz="9600" dirty="0">
                <a:solidFill>
                  <a:srgbClr val="FFFF00"/>
                </a:solidFill>
                <a:latin typeface="+mn-lt"/>
              </a:rPr>
              <a:t>, пинцет и зажигалка. Все смотрится гармонично и патриотично. Брошь ко Дню России – поэтапный мастер-класс: Подготовьте ленты для работы. Мы будем использовать полосы трех цветов и трех размеров. Все они указаны в перечне. Перед выполнением отдельных лепестков нужно обязательно опалить срезы, чтобы избавиться от торчащих нитей. 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86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7355160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Внутренность лепестка будет собрана из прямоугольника и ромба, внешняя окантовка – округлая, каплеобразная. Предложенный лепесток не имеет названия, это, скорее, необычная фантазия </a:t>
            </a:r>
            <a:r>
              <a:rPr lang="ru-RU" dirty="0" err="1">
                <a:solidFill>
                  <a:srgbClr val="FFFF00"/>
                </a:solidFill>
                <a:latin typeface="+mn-lt"/>
              </a:rPr>
              <a:t>канзаши</a:t>
            </a:r>
            <a:r>
              <a:rPr lang="ru-RU" dirty="0">
                <a:solidFill>
                  <a:srgbClr val="FFFF00"/>
                </a:solidFill>
                <a:latin typeface="+mn-lt"/>
              </a:rPr>
              <a:t>, которая подойдет для нашего случая. Для центрального цветочка нам понадобится 9 лепестков: 3 белых, 3 красных и 3 синих. Все они выполняются одинаково из лент соответствующих цветов трех указанных размеров. Рассмотрим процесс моделирования на примере синей ленты. Полосу размером 1,2*6,5 см согните поперек, оставляя внутри изнанку, полосу размером 0,5*5,5 см согните, совмещая противоположные концы так, чтобы получить каплю. Этапы складывания очень простые. </a:t>
            </a:r>
          </a:p>
          <a:p>
            <a:pPr algn="just"/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180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нна\Desktop\БРОШЬ\_DSC068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4" t="32491" r="5598" b="29872"/>
          <a:stretch/>
        </p:blipFill>
        <p:spPr bwMode="auto">
          <a:xfrm>
            <a:off x="107504" y="260648"/>
            <a:ext cx="8856984" cy="242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99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7139136" cy="4571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586551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FFFF00"/>
                </a:solidFill>
                <a:latin typeface="+mn-lt"/>
              </a:rPr>
              <a:t>Наклейте одну деталь на вторую. Как это сделать, показано на фото. Нижнюю часть такого необычного лепестка пальцами или пинцетом сдавите с двух сторон и опалите, чтобы форма зафиксировалась. Таким образом, вы получите лепесток, верхняя часть которого ромбообразная, нижняя – прямоугольная. Сам по себе он будет объемным.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1" name="Picture 2" descr="C:\Users\Анна\Desktop\БРОШЬ\_DSC06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1" t="19132" r="15307" b="40155"/>
          <a:stretch/>
        </p:blipFill>
        <p:spPr bwMode="auto">
          <a:xfrm>
            <a:off x="611560" y="3509361"/>
            <a:ext cx="8106453" cy="2778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95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Другая 8">
      <a:dk1>
        <a:srgbClr val="234171"/>
      </a:dk1>
      <a:lt1>
        <a:srgbClr val="234171"/>
      </a:lt1>
      <a:dk2>
        <a:srgbClr val="234171"/>
      </a:dk2>
      <a:lt2>
        <a:srgbClr val="234171"/>
      </a:lt2>
      <a:accent1>
        <a:srgbClr val="234171"/>
      </a:accent1>
      <a:accent2>
        <a:srgbClr val="234171"/>
      </a:accent2>
      <a:accent3>
        <a:srgbClr val="234171"/>
      </a:accent3>
      <a:accent4>
        <a:srgbClr val="234171"/>
      </a:accent4>
      <a:accent5>
        <a:srgbClr val="234171"/>
      </a:accent5>
      <a:accent6>
        <a:srgbClr val="234171"/>
      </a:accent6>
      <a:hlink>
        <a:srgbClr val="234171"/>
      </a:hlink>
      <a:folHlink>
        <a:srgbClr val="234171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464</TotalTime>
  <Words>627</Words>
  <Application>Microsoft Office PowerPoint</Application>
  <PresentationFormat>Экран (4:3)</PresentationFormat>
  <Paragraphs>16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Исполнительная</vt:lpstr>
      <vt:lpstr>Мастер-класс «Брошь ко дню России подготовила педагог д/о: Кизим А.В. 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Windows User</cp:lastModifiedBy>
  <cp:revision>40</cp:revision>
  <dcterms:created xsi:type="dcterms:W3CDTF">2015-12-06T09:53:07Z</dcterms:created>
  <dcterms:modified xsi:type="dcterms:W3CDTF">2020-06-09T21:59:23Z</dcterms:modified>
</cp:coreProperties>
</file>