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pPr rtl="0"/>
              <a:t>26.10.2020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pPr/>
              <a:t>26.10.2020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pPr/>
              <a:t>26.10.2020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pPr rtl="0"/>
              <a:t>26.10.2020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pPr rtl="0"/>
              <a:t>26.10.2020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pPr rtl="0"/>
              <a:t>26.10.2020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pPr/>
              <a:t>26.10.2020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 fontScale="90000"/>
          </a:bodyPr>
          <a:lstStyle/>
          <a:p>
            <a:r>
              <a:rPr lang="ru" sz="2800" dirty="0">
                <a:solidFill>
                  <a:schemeClr val="tx1"/>
                </a:solidFill>
              </a:rPr>
              <a:t>Биохимические изменения в организме при занятиях физической культурой и спортом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" dirty="0">
                <a:solidFill>
                  <a:schemeClr val="tx1"/>
                </a:solidFill>
              </a:rPr>
              <a:t>Выполнила: Скуба Анна</a:t>
            </a:r>
          </a:p>
          <a:p>
            <a:pPr rtl="0"/>
            <a:r>
              <a:rPr lang="ru" dirty="0">
                <a:solidFill>
                  <a:schemeClr val="tx1"/>
                </a:solidFill>
              </a:rPr>
              <a:t>Студентка группы 1БУ-18</a:t>
            </a:r>
          </a:p>
        </p:txBody>
      </p:sp>
    </p:spTree>
    <p:extLst>
      <p:ext uri="{BB962C8B-B14F-4D97-AF65-F5344CB8AC3E}">
        <p14:creationId xmlns:p14="http://schemas.microsoft.com/office/powerpoint/2010/main" xmlns="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29E5B-7EC9-4006-87F7-9BD87489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392447"/>
          </a:xfrm>
        </p:spPr>
        <p:txBody>
          <a:bodyPr>
            <a:normAutofit/>
          </a:bodyPr>
          <a:lstStyle/>
          <a:p>
            <a:r>
              <a:rPr lang="ru-RU" sz="2000" dirty="0"/>
              <a:t>Восстановление после работы максимальной интенсивности протекает сравнительно быстро и завершается к 35-40 мин восстановительного периода.</a:t>
            </a:r>
            <a:br>
              <a:rPr lang="ru-RU" sz="2000" dirty="0"/>
            </a:br>
            <a:r>
              <a:rPr lang="ru-RU" sz="2000" dirty="0"/>
              <a:t>Кумулятивные биохимические изменения в организме при тренировке упражнениями максимальной зоны мощности заключаются в накоплении в организме </a:t>
            </a:r>
            <a:r>
              <a:rPr lang="ru-RU" sz="2000" dirty="0" err="1"/>
              <a:t>креатинфосфата</a:t>
            </a:r>
            <a:r>
              <a:rPr lang="ru-RU" sz="2000" dirty="0"/>
              <a:t>, гликогена мышц, повышении активности ряда ферментов, особенно АТФ-азы, </a:t>
            </a:r>
            <a:r>
              <a:rPr lang="ru-RU" sz="2000" dirty="0" err="1"/>
              <a:t>креатинфосфокиназы</a:t>
            </a:r>
            <a:r>
              <a:rPr lang="ru-RU" sz="2000" dirty="0"/>
              <a:t>, ферментов гликолиза, повышении содержания сократительных белков и других изменениях.</a:t>
            </a:r>
            <a:br>
              <a:rPr lang="ru-RU" sz="2000" dirty="0"/>
            </a:br>
            <a:r>
              <a:rPr lang="ru-RU" sz="2000" dirty="0"/>
              <a:t>После 30-40-минутного отдыха выполнение упражнения можно повторять. Однако в спортивной практике часто применяют интервальный метод, при котором период отдыха спринтеров постепенно сокращается. Это повышает аэробную способность организма и его адаптацию к работе в условиях гипоксии.</a:t>
            </a:r>
            <a:br>
              <a:rPr lang="ru-RU" sz="2000" dirty="0"/>
            </a:br>
            <a:r>
              <a:rPr lang="ru-RU" sz="2000" dirty="0"/>
              <a:t>Постоянная тренировка упражнениями </a:t>
            </a:r>
            <a:r>
              <a:rPr lang="ru-RU" sz="2000" dirty="0" err="1"/>
              <a:t>максимсальной</a:t>
            </a:r>
            <a:r>
              <a:rPr lang="ru-RU" sz="2000" dirty="0"/>
              <a:t> мощности способствует накоплению в мышцах </a:t>
            </a:r>
            <a:r>
              <a:rPr lang="ru-RU" sz="2000" dirty="0" err="1"/>
              <a:t>креатинфосфата</a:t>
            </a:r>
            <a:r>
              <a:rPr lang="ru-RU" sz="2000" dirty="0"/>
              <a:t>, сократительных белков и гликогена, повышает активность АТФ-азы, </a:t>
            </a:r>
            <a:r>
              <a:rPr lang="ru-RU" sz="2000" dirty="0" err="1"/>
              <a:t>креатинфосфатазы</a:t>
            </a:r>
            <a:r>
              <a:rPr lang="ru-RU" sz="2000" dirty="0"/>
              <a:t> и ферментов гликолиза.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7CAE479-EA0D-4507-96DC-5CAB3453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82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AEEA9-FAD1-4670-9E45-F6241E4E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3"/>
            <a:ext cx="7210301" cy="5627577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Легкая атлетика</a:t>
            </a:r>
            <a:br>
              <a:rPr lang="ru-RU" sz="1800" b="1" dirty="0"/>
            </a:br>
            <a:r>
              <a:rPr lang="ru-RU" sz="1800" b="1" dirty="0"/>
              <a:t>Бег на короткие дистанции и прыжки в длину с разбега. </a:t>
            </a:r>
            <a:r>
              <a:rPr lang="ru-RU" sz="1800" dirty="0"/>
              <a:t>Упражнения, относящиеся к этой группе, - типичные упражнения максимальной мощности. Им свойственно резкое преобладание анаэробных окислительных процессов над аэробными. </a:t>
            </a:r>
            <a:r>
              <a:rPr lang="ru-RU" sz="1800" dirty="0" err="1"/>
              <a:t>Ресинтез</a:t>
            </a:r>
            <a:r>
              <a:rPr lang="ru-RU" sz="1800" dirty="0"/>
              <a:t> АТФ во время работы происходит в первую очередь за счет </a:t>
            </a:r>
            <a:r>
              <a:rPr lang="ru-RU" sz="1800" dirty="0" err="1"/>
              <a:t>переэстерификации</a:t>
            </a:r>
            <a:r>
              <a:rPr lang="ru-RU" sz="1800" dirty="0"/>
              <a:t> с </a:t>
            </a:r>
            <a:r>
              <a:rPr lang="ru-RU" sz="1800" dirty="0" err="1"/>
              <a:t>креатинфосфатом</a:t>
            </a:r>
            <a:r>
              <a:rPr lang="ru-RU" sz="1800" dirty="0"/>
              <a:t>, а затем за счет гликолиза. [5, 279] Длительность работы столь мала, что при беге на 100 м и прыжках кровь за время от старта до финиша не успевает пройти весь большой круг кровообращения, а при беге на 200 м не успевает пройти его два раза. Следовательно, об обеспечении работающих мышц повышенным количеством кислорода не может быть и речи. Потребность организма в кислороде при беге на 100 м и прыжках удовлетворяется только на 4-6%, а при беге на 200 м - на 6-8%; следовательно, образуется значительный кислородный долг. Образование молочной кислоты при беге на 100 м хотя и значительно, однако содержание ее в крови повышается уже по окончании бега - через 30-60 сек. Максимальный уровень ее, достигаемый на 2-3-й мин. после бега, составляет 100-150 мг% или несколько больше. При этом у более тренированных спортсменов в результате увеличения возможностей </a:t>
            </a:r>
            <a:r>
              <a:rPr lang="ru-RU" sz="1800" dirty="0" err="1"/>
              <a:t>креатинфосфатного</a:t>
            </a:r>
            <a:r>
              <a:rPr lang="ru-RU" sz="1800" dirty="0"/>
              <a:t> пути </a:t>
            </a:r>
            <a:r>
              <a:rPr lang="ru-RU" sz="1800" dirty="0" err="1"/>
              <a:t>ресинтеза</a:t>
            </a:r>
            <a:r>
              <a:rPr lang="ru-RU" sz="1800" dirty="0"/>
              <a:t> АТФ бег с рекордной скоростью может сопровождаться меньшим увеличением содержания молочной кислоты, чем у менее тренированных.</a:t>
            </a:r>
            <a:br>
              <a:rPr lang="ru-RU" sz="1800" dirty="0"/>
            </a:br>
            <a:endParaRPr lang="ru-RU" sz="14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452F10-5D89-476A-8B41-3261E739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  <p:pic>
        <p:nvPicPr>
          <p:cNvPr id="7170" name="Picture 2" descr="https://s.65.media/section/newsInText/upload/images/news/intext/000/050/556/9_5c93105865e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9605" y="890648"/>
            <a:ext cx="3170422" cy="533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237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D164E-5F1D-4C33-BF6B-E1125CB0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39244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Одновременно с повышением содержания молочной кислоты уменьшаются щелочные резервы крови (примерно на 40-48%), используемые для ее нейтрализации. Содержание сахара в крови в связи со значительным возбуждением повышается, однако у спортсменов с уравновешенной нервной системой оно может оставаться на нормальном уровне. У малотренированных, возможно снижение уровня сахара в крови вследствие запаздывающей и недостаточно интенсивной мобилизации его в печени. Нормальные биохимические соотношения в организме после бега на короткие дистанции восстанавливаются в течение 30- 40 мин. Характерной особенностью бега на короткие дистанции, является большая интенсивность обмена веществ, хотя абсолютные величины этих изменений сравнительно невелики. Что касается величины биохимических изменений, то, согласно расчетам, при беге на 100 м в организме спортсмена в секунду образуется 4 г молочной кислоты, при беге на 200 м - 3 г, а при беге на 400 м - 2 г. [5, 280] Бег на отрезки коротких дистанций, практикуемый при тренировке спринтера, характеризуется принципиально теми же изменениями, но абсолютная величина их значительно меньше. В особенности это касается молочной кислоты, так как чем короче работа, тем больший удельный вес имеет </a:t>
            </a:r>
            <a:r>
              <a:rPr lang="ru-RU" sz="2000" dirty="0" err="1"/>
              <a:t>креатинфосфатный</a:t>
            </a:r>
            <a:r>
              <a:rPr lang="ru-RU" sz="2000" dirty="0"/>
              <a:t> механизм </a:t>
            </a:r>
            <a:r>
              <a:rPr lang="ru-RU" sz="2000" dirty="0" err="1"/>
              <a:t>ресинтеза</a:t>
            </a:r>
            <a:r>
              <a:rPr lang="ru-RU" sz="2000" dirty="0"/>
              <a:t> АТФ и меньший - гликолиз</a:t>
            </a:r>
            <a:br>
              <a:rPr lang="ru-RU" sz="20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BB066D-E404-41A2-BFE9-EEA99DA1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46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EB04F8-EA57-4F2F-A442-D5203502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870029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Бег на средние дистанции.</a:t>
            </a:r>
            <a:br>
              <a:rPr lang="ru-RU" sz="1800" b="1" dirty="0"/>
            </a:br>
            <a:r>
              <a:rPr lang="ru-RU" sz="1800" dirty="0"/>
              <a:t>Бег на средние дистанции (400, 800 и 1500 м) характеризуется работой </a:t>
            </a:r>
            <a:r>
              <a:rPr lang="ru-RU" sz="1800" dirty="0" err="1"/>
              <a:t>субмаксимальной</a:t>
            </a:r>
            <a:r>
              <a:rPr lang="ru-RU" sz="1800" dirty="0"/>
              <a:t> мощности и по своему воздействию на организм резко отличается от бега на короткие дистанции. Кислородный запрос и абсолютная величина кислородного долга в связи с большей величиной и длительностью работы (по сравнению с бегом на короткие дистанции) значительно увеличиваются (в 2-3 раза). Относительная же величина кислородного долга уменьшается и составляет от 90% (400 м) до 50 (1500 м) кислородного запроса. Бег на средние дистанции не является «анаэробной» работой; здесь развертываются и аэробные окислительные процессы. Однако анаэробные реакции еще имеют решающее значение, особенно при беге на 400 и 800 м, где за счет этих реакций энергетически работа обеспечивается более чем наполовину. При беге на средние дистанции основное значение имеет гликолиз. Именно поэтому повышение содержания молочной кислоты в крови при беге на средние дистанции достигает наибольших величин (от 150 до 250 мг%) и обусловливает наибольшие сдвиги реакции внутренней среды в кислую сторону. В соответствии с этим снижение щелочных резервов крови при беге на средние дистанции также наиболее велико. Так, при беге на 400 м они могут снижаться на 60%. Вследствие резкого повышения содержания в крови молочной кислоты большое количество ее появляется в моче и в поте.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1D1596-3260-40CC-B185-8CF83BFE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  <p:pic>
        <p:nvPicPr>
          <p:cNvPr id="5122" name="Picture 2" descr="https://riapo.ru/upload/0Balashova/7/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662" y="4393870"/>
            <a:ext cx="9383692" cy="19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355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208AD3-1822-4AD2-9774-10CE61A7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39244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Под влиянием тренировки с увеличением удельного веса аэробных окислительных процессов все эти изменения при беге на средние дистанции становятся менее значительными. Относительная величина кислородного долга также несколько уменьшается. Эти обстоятельства говорят о принципиальном отличии бега на средние дистанции от бега на короткие дистанции, где под влиянием тренировки не только увеличивается удельный вес аэробных окислительных процессов, но работа в условиях рекордной для данного лица скорости становится даже более «анаэробной». В связи с резкими сдвигами реакции внутренней среды в кислую сторону, а также с изменениями в белковом составе плазмы крови при беге на средние дистанции в моче может быть обнаружен белок в количестве от 0,1 до 1,2%.. Следует отметить, что появление в моче 4% белка при спортивной деятельности не является признаком патологии почек и проходит для организма бесследно. При беге на короткие дистанции энергетика мышц обеспечивается преимущественно внутримышечными источниками энергии, то при беге на средние дистанции начинают использоваться и </a:t>
            </a:r>
            <a:r>
              <a:rPr lang="ru-RU" sz="2000" dirty="0" err="1"/>
              <a:t>внемышечные</a:t>
            </a:r>
            <a:r>
              <a:rPr lang="ru-RU" sz="2000" dirty="0"/>
              <a:t> источники (гликоген печени). Именно поэтому весьма значительно повышается уровень сахара в крови (до 150-240 мг%).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2F8876-E52D-4E16-8763-D55C3F45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1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772AD-180C-42E0-96FA-14B4F478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39244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Бег на длинные дистанции и спортивная ходьба.</a:t>
            </a:r>
            <a:br>
              <a:rPr lang="ru-RU" sz="2200" b="1" dirty="0"/>
            </a:br>
            <a:r>
              <a:rPr lang="ru-RU" sz="2200" dirty="0"/>
              <a:t>Бег на длинные дистанции (3000-10 000 м) характеризуется устойчивым состоянием, уровень которого может быть различным, и преобладанием дыхательного </a:t>
            </a:r>
            <a:r>
              <a:rPr lang="ru-RU" sz="2200" dirty="0" err="1"/>
              <a:t>ресинтеза</a:t>
            </a:r>
            <a:r>
              <a:rPr lang="ru-RU" sz="2200" dirty="0"/>
              <a:t> АТФ над анаэробным. Кислородный долг составляет всего от 15 до 30% кислородного запроса. Анаэробный </a:t>
            </a:r>
            <a:r>
              <a:rPr lang="ru-RU" sz="2200" dirty="0" err="1"/>
              <a:t>ресинтез</a:t>
            </a:r>
            <a:r>
              <a:rPr lang="ru-RU" sz="2200" dirty="0"/>
              <a:t> АТФ происходит в начале бега, постепенно уступая место дыхательному. В качестве субстратов окисления используется главным образом сахар, получаемый мышцами из крови, а также кетоновые тела и липоиды. Использование последних наиболее значительно при беге на 10 000 м. Содержание молочной кислоты в крови при беге на длинные дистанции повышается меньше, чем при беге на средние дистанции (до 80-120 мг%), причем в начале бега оно больше, чем на финише. Чем выше тренированность спортсмена, тем значительнее снижается уровень молочной кислоты в крови к финишу. Броски и ускорения на протяжении дистанции или во время финиширования могут сильно изменять картину: в результате ускорения начавший было снижаться уровень молочной кислоты может снова повыситься. Таким образом, изменение содержания в крови молочной кислоты при беге на длинные дистанции находится в зависимости и от тактики бега.</a:t>
            </a:r>
            <a:br>
              <a:rPr lang="ru-RU" sz="22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B68E83-4545-4693-91B9-D41D3AAC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86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1BBC0F-B24B-4AF5-B2D7-CD613C22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В соответствии с повышением уровня молочной кислоты происходит и понижение щелочных резервов крови. Так, на финише бега на 10 000 м резервная щелочность оказывается сниженной всего на 10-12%. Выделение молочной кислоты с мочой и потом также меньше, чем при беге на средние дистанции; зато потеря фосфатов организмом несколько больше. Белок в моче после бега на длинные дистанции появляется реже, причем количество его в среднем вдвое меньше, чем после бега на средние дистанции.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182090E-DBFB-4576-BE78-72B14CDFA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542" y="2103438"/>
            <a:ext cx="5132916" cy="384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DFC02-C78D-4D65-8217-DDF99AD4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44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9356B9-C2A1-451F-843E-28FA35F3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642595"/>
            <a:ext cx="6153396" cy="5271317"/>
          </a:xfrm>
        </p:spPr>
        <p:txBody>
          <a:bodyPr>
            <a:normAutofit/>
          </a:bodyPr>
          <a:lstStyle/>
          <a:p>
            <a:r>
              <a:rPr lang="ru-RU" sz="1800" dirty="0"/>
              <a:t>При рассмотрении биохимических изменений в организме, происходящих при занятиях различными видами спорта, наиболее удобно разделение всех спортивных упражнений на циклические и ациклические.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Первые </a:t>
            </a:r>
            <a:r>
              <a:rPr lang="ru-RU" sz="1800" dirty="0"/>
              <a:t>характеризуются повторностью фаз движения и различаются по относительной мощности работы, характеру движения в среде, в которой выполняется упражнение.</a:t>
            </a:r>
            <a:br>
              <a:rPr lang="ru-RU" sz="1800" dirty="0"/>
            </a:br>
            <a:r>
              <a:rPr lang="ru-RU" sz="1800" dirty="0"/>
              <a:t>Вторым, т.е. ациклическим упражнениям свойственно отсутствие повторности фаз. Это кратковременные, однократные движения максимальной и </a:t>
            </a:r>
            <a:r>
              <a:rPr lang="ru-RU" sz="1800" dirty="0" err="1"/>
              <a:t>субмаксимальной</a:t>
            </a:r>
            <a:r>
              <a:rPr lang="ru-RU" sz="1800" dirty="0"/>
              <a:t> мощности и комбинации (прыжки, метания, поднятие тяжестей, гимнастические упражнении) или упражнения, совершаемые в переменных условиях, когда характер и мощность движения все время изменяются (единоборства, спортивные игры).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26C19F1-F0CD-4880-A56E-4046F68C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  <p:pic>
        <p:nvPicPr>
          <p:cNvPr id="16386" name="Picture 2" descr="https://econet.ru/media/503165/covers/180200/original.jpg?15191983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578" y="969364"/>
            <a:ext cx="4100658" cy="487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7575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11FCA-00F0-4912-937C-AB9BD470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360504" cy="5392446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 биохимических изменениях, возникающих в организме при занятиях некоторыми видами спорта, обнаруживается выраженное сходство. Это обусловлено целым рядом причин. Во-первых, наиболее выраженные изменения в организме при мышечной деятельности связаны с деятельностью механизмов энергетического обеспечения работы. Существуют три основных механизма энергообеспечения: аэробный, связанный с использованием кислорода воздуха, анаэробный </a:t>
            </a:r>
            <a:r>
              <a:rPr lang="ru-RU" sz="2000" dirty="0" err="1"/>
              <a:t>алактатный</a:t>
            </a:r>
            <a:r>
              <a:rPr lang="ru-RU" sz="2000" dirty="0"/>
              <a:t> (</a:t>
            </a:r>
            <a:r>
              <a:rPr lang="ru-RU" sz="2000" dirty="0" err="1"/>
              <a:t>креатинфосфатный</a:t>
            </a:r>
            <a:r>
              <a:rPr lang="ru-RU" sz="2000" dirty="0"/>
              <a:t>) и анаэробный </a:t>
            </a:r>
            <a:r>
              <a:rPr lang="ru-RU" sz="2000" dirty="0" err="1"/>
              <a:t>лактатный</a:t>
            </a:r>
            <a:r>
              <a:rPr lang="ru-RU" sz="2000" dirty="0"/>
              <a:t> (гликолитический</a:t>
            </a:r>
            <a:r>
              <a:rPr lang="ru-RU" sz="1600" dirty="0"/>
              <a:t>).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66E75D3-DDE0-48DA-BDF9-0C54CD7BB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7711" y="1014910"/>
            <a:ext cx="4127500" cy="467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765F63-5167-4ACD-9D5D-CBE362E3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13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A1F9D-DADD-4BA7-A8D8-D06C76A9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3620648"/>
          </a:xfrm>
        </p:spPr>
        <p:txBody>
          <a:bodyPr>
            <a:normAutofit/>
          </a:bodyPr>
          <a:lstStyle/>
          <a:p>
            <a:r>
              <a:rPr lang="ru-RU" sz="2400" dirty="0"/>
              <a:t>Эти механизмы энергопродукции обеспечивают </a:t>
            </a:r>
            <a:r>
              <a:rPr lang="ru-RU" sz="2400" dirty="0" err="1"/>
              <a:t>ресинтез</a:t>
            </a:r>
            <a:r>
              <a:rPr lang="ru-RU" sz="2400" dirty="0"/>
              <a:t> основного энергетического источника мышц – АТФ. В зависимости от специфики выполняемой мышечной деятельности доля каждого из видов удельной энергопродукции будет меняться. Участие различных механизмов в энергетическом обеспечении работы и обусловленные их деятельностью биохимические изменения в организме определяются рядом факторов, в той или иной мере представленных во всех видах спорта.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BD7573-6B62-4C52-BEF3-8A2ADAF4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  <p:pic>
        <p:nvPicPr>
          <p:cNvPr id="14340" name="Picture 4" descr="https://keto-mojo.com/wp-content/uploads/2019/08/Hi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18" y="4144488"/>
            <a:ext cx="7184572" cy="22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216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70DE53-565A-41C8-826E-E68DA452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4803913" cy="5532919"/>
          </a:xfrm>
        </p:spPr>
        <p:txBody>
          <a:bodyPr>
            <a:normAutofit/>
          </a:bodyPr>
          <a:lstStyle/>
          <a:p>
            <a:r>
              <a:rPr lang="ru-RU" sz="2400" dirty="0"/>
              <a:t>Среди этих факторов в первую очередь необходимо выделить следующие :</a:t>
            </a:r>
            <a:br>
              <a:rPr lang="ru-RU" sz="2400" dirty="0"/>
            </a:br>
            <a:r>
              <a:rPr lang="ru-RU" sz="2400" dirty="0"/>
              <a:t>режим деятельности мышц (статический, динамический, смешанный);</a:t>
            </a:r>
            <a:br>
              <a:rPr lang="ru-RU" sz="2400" dirty="0"/>
            </a:br>
            <a:r>
              <a:rPr lang="ru-RU" sz="2400" dirty="0"/>
              <a:t>количество участвующих мышц;</a:t>
            </a:r>
            <a:br>
              <a:rPr lang="ru-RU" sz="2400" dirty="0"/>
            </a:br>
            <a:r>
              <a:rPr lang="ru-RU" sz="2400" dirty="0"/>
              <a:t>мощность и продолжительность работы.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D558972-A24F-40A9-99F6-0110760DA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759" y="964139"/>
            <a:ext cx="5029200" cy="49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015EB5-A990-4B37-BB7F-9F61FC00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4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E19BC-EA13-4CD7-9F2C-51513AD0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426530" cy="5392446"/>
          </a:xfrm>
        </p:spPr>
        <p:txBody>
          <a:bodyPr>
            <a:normAutofit/>
          </a:bodyPr>
          <a:lstStyle/>
          <a:p>
            <a:r>
              <a:rPr lang="ru-RU" sz="2400" dirty="0"/>
              <a:t>Статический режим деятельности мышц затрудняет кровообращение, снабжение работающих мышц кислородом и питательными веществами, удаление продуктов распада. Это приводит к повышению роли анаэробных процессов в энергетическом обеспечении работы, т.е. делает ее более - анаэробной. Напротив, динамический характер способствует кровообращению в работающих мышцах, улучшает снабжение их энергетическими субстратами, кислородом, удаление продуктов распада, т.е. способствует </a:t>
            </a:r>
            <a:r>
              <a:rPr lang="ru-RU" sz="2400" dirty="0" err="1"/>
              <a:t>аэробизации</a:t>
            </a:r>
            <a:r>
              <a:rPr lang="ru-RU" sz="2400" dirty="0"/>
              <a:t> работы.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80CC49-49DB-4FB3-938C-C3DC568A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  <p:pic>
        <p:nvPicPr>
          <p:cNvPr id="12290" name="Picture 2" descr="https://quizterra.com/files/storage/2019/01/21/87RZh7eo3c86uRfpRGZhp_q4RlAFVCJ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2077" y="485876"/>
            <a:ext cx="4225471" cy="566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813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8ED47-B0CF-4496-AA39-3E377A05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392446"/>
          </a:xfrm>
        </p:spPr>
        <p:txBody>
          <a:bodyPr>
            <a:normAutofit/>
          </a:bodyPr>
          <a:lstStyle/>
          <a:p>
            <a:r>
              <a:rPr lang="ru-RU" sz="2400" dirty="0"/>
              <a:t>Выполнение одной и той же работы с участием различного числа мышечных групп сопровождается разными биохимическими сдвигами в организме. Уменьшение количества участвующих в работе мышц повышает значимость анаэробных процессов в энергетическом обеспечении работы, т.е. приводит к усилению анаэробных сдвигов в организме. Выполнение интенсивной мышечной работы с участием небольшого числа мышечных групп может сопровождаться анаэробными сдвигами в самих работающих мышцах. Однако в организме в целом это может и не вызывать существенных изменений. Значительные анаэробные сдвиги в организме происходят при выполнении интенсивной мышечной работы глобального характера, которая осуществляется при участии больших мышечных групп.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428C45-6226-4AF2-A426-381ABBF5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07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0833F-267C-4604-8479-AF662A16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7044047" cy="5493163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Основное значение для биохимической оценки физических упражнений имеет их мощность, так как именно этим определяется величина кислородного запроса. От степени его удовлетворения зависит протекание химических процессов, связанных с энергетическим обеспечением мышечной деятельности и </a:t>
            </a:r>
            <a:r>
              <a:rPr lang="ru-RU" sz="2000" dirty="0" err="1"/>
              <a:t>ресинтезом</a:t>
            </a:r>
            <a:r>
              <a:rPr lang="ru-RU" sz="2000" dirty="0"/>
              <a:t> АТФ во время нее.</a:t>
            </a:r>
            <a:br>
              <a:rPr lang="ru-RU" sz="2000" dirty="0"/>
            </a:br>
            <a:r>
              <a:rPr lang="ru-RU" sz="2000" dirty="0"/>
              <a:t>Между мощностью и продолжительностью упражнения существует обратная зависимость: чем интенсивней работа, тем более короткое время ее можно выполнять. Наиболее отчетливо эта зависимость проявляется в циклических видах спорта, например, в легкоатлетическом беге; средняя скорость бега быстро снижается с увеличением дистанции. Мощность и продолжительность упражнения определяют энергозатраты (общие и в единицу времени работы), как и участие различных </a:t>
            </a:r>
            <a:r>
              <a:rPr lang="ru-RU" sz="2000" dirty="0" err="1"/>
              <a:t>энергообразующих</a:t>
            </a:r>
            <a:r>
              <a:rPr lang="ru-RU" sz="2000" dirty="0"/>
              <a:t> механизмов в энергетическом обеспечении работы. В свою очередь участие в энергообеспечении различных механизмов преобразования энергии, степень их активизации в наибольшей мере определяют характер и глубину биохимических изменений.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D2A455-0C96-443E-B9A5-56D6E3D7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pPr rtl="0"/>
              <a:t>26.10.2020</a:t>
            </a:fld>
            <a:endParaRPr lang="en-US"/>
          </a:p>
        </p:txBody>
      </p:sp>
      <p:pic>
        <p:nvPicPr>
          <p:cNvPr id="10242" name="Picture 2" descr="https://www.3dmedicus.com/shared/uploads/images/homepage/bio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8353" y="997527"/>
            <a:ext cx="3325091" cy="492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871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29A7A-0B9F-4553-8620-31ABC2FF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064981"/>
          </a:xfrm>
        </p:spPr>
        <p:txBody>
          <a:bodyPr anchor="ctr">
            <a:normAutofit/>
          </a:bodyPr>
          <a:lstStyle/>
          <a:p>
            <a:r>
              <a:rPr lang="ru-RU" sz="1600" dirty="0"/>
              <a:t>Кратковременные упражнения высокой интенсивности обеспечиваются энергией преимущественно за счет анаэробных механизмов. С увеличением продолжительности работы возрастает роль анаэробных процессов.</a:t>
            </a:r>
            <a:br>
              <a:rPr lang="ru-RU" sz="1600" dirty="0"/>
            </a:br>
            <a:r>
              <a:rPr lang="ru-RU" sz="1600" dirty="0"/>
              <a:t>Различия в энергетическом обеспечении упражнений разной мощности и продолжительности лежат в основе деления циклических видов спорта на зоны мощности. В соответствии с принятой классификацией все упражнения циклических видов спорта принято делить на четыре зоны мощности: максимальную (30 с), </a:t>
            </a:r>
            <a:r>
              <a:rPr lang="ru-RU" sz="1600" dirty="0" err="1"/>
              <a:t>субмаксимальную</a:t>
            </a:r>
            <a:r>
              <a:rPr lang="ru-RU" sz="1600" dirty="0"/>
              <a:t> (не более 5 мин), большую ( до 40 мин) и умеренную (более 40 мин).</a:t>
            </a:r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A54AE04-BD62-4389-9DC5-76D99C92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2" y="2885704"/>
            <a:ext cx="7220197" cy="336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83FAEC-EE12-479F-8331-0F3CBC55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7EA467F0-67F1-4FFB-84D6-E0366AF5D58F}" type="datetime1">
              <a:rPr lang="ru-RU" smtClean="0"/>
              <a:pPr rtl="0">
                <a:spcAft>
                  <a:spcPts val="600"/>
                </a:spcAft>
              </a:pPr>
              <a:t>26.10.2020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245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905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СавонVTI</vt:lpstr>
      <vt:lpstr>Биохимические изменения в организме при занятиях физической культурой и спортом</vt:lpstr>
      <vt:lpstr>При рассмотрении биохимических изменений в организме, происходящих при занятиях различными видами спорта, наиболее удобно разделение всех спортивных упражнений на циклические и ациклические.  Первые характеризуются повторностью фаз движения и различаются по относительной мощности работы, характеру движения в среде, в которой выполняется упражнение. Вторым, т.е. ациклическим упражнениям свойственно отсутствие повторности фаз. Это кратковременные, однократные движения максимальной и субмаксимальной мощности и комбинации (прыжки, метания, поднятие тяжестей, гимнастические упражнении) или упражнения, совершаемые в переменных условиях, когда характер и мощность движения все время изменяются (единоборства, спортивные игры).</vt:lpstr>
      <vt:lpstr>В биохимических изменениях, возникающих в организме при занятиях некоторыми видами спорта, обнаруживается выраженное сходство. Это обусловлено целым рядом причин. Во-первых, наиболее выраженные изменения в организме при мышечной деятельности связаны с деятельностью механизмов энергетического обеспечения работы. Существуют три основных механизма энергообеспечения: аэробный, связанный с использованием кислорода воздуха, анаэробный алактатный (креатинфосфатный) и анаэробный лактатный (гликолитический).</vt:lpstr>
      <vt:lpstr>Эти механизмы энергопродукции обеспечивают ресинтез основного энергетического источника мышц – АТФ. В зависимости от специфики выполняемой мышечной деятельности доля каждого из видов удельной энергопродукции будет меняться. Участие различных механизмов в энергетическом обеспечении работы и обусловленные их деятельностью биохимические изменения в организме определяются рядом факторов, в той или иной мере представленных во всех видах спорта.</vt:lpstr>
      <vt:lpstr>Среди этих факторов в первую очередь необходимо выделить следующие : режим деятельности мышц (статический, динамический, смешанный); количество участвующих мышц; мощность и продолжительность работы.</vt:lpstr>
      <vt:lpstr>Статический режим деятельности мышц затрудняет кровообращение, снабжение работающих мышц кислородом и питательными веществами, удаление продуктов распада. Это приводит к повышению роли анаэробных процессов в энергетическом обеспечении работы, т.е. делает ее более - анаэробной. Напротив, динамический характер способствует кровообращению в работающих мышцах, улучшает снабжение их энергетическими субстратами, кислородом, удаление продуктов распада, т.е. способствует аэробизации работы.</vt:lpstr>
      <vt:lpstr>Выполнение одной и той же работы с участием различного числа мышечных групп сопровождается разными биохимическими сдвигами в организме. Уменьшение количества участвующих в работе мышц повышает значимость анаэробных процессов в энергетическом обеспечении работы, т.е. приводит к усилению анаэробных сдвигов в организме. Выполнение интенсивной мышечной работы с участием небольшого числа мышечных групп может сопровождаться анаэробными сдвигами в самих работающих мышцах. Однако в организме в целом это может и не вызывать существенных изменений. Значительные анаэробные сдвиги в организме происходят при выполнении интенсивной мышечной работы глобального характера, которая осуществляется при участии больших мышечных групп.</vt:lpstr>
      <vt:lpstr>Основное значение для биохимической оценки физических упражнений имеет их мощность, так как именно этим определяется величина кислородного запроса. От степени его удовлетворения зависит протекание химических процессов, связанных с энергетическим обеспечением мышечной деятельности и ресинтезом АТФ во время нее. Между мощностью и продолжительностью упражнения существует обратная зависимость: чем интенсивней работа, тем более короткое время ее можно выполнять. Наиболее отчетливо эта зависимость проявляется в циклических видах спорта, например, в легкоатлетическом беге; средняя скорость бега быстро снижается с увеличением дистанции. Мощность и продолжительность упражнения определяют энергозатраты (общие и в единицу времени работы), как и участие различных энергообразующих механизмов в энергетическом обеспечении работы. В свою очередь участие в энергообеспечении различных механизмов преобразования энергии, степень их активизации в наибольшей мере определяют характер и глубину биохимических изменений.</vt:lpstr>
      <vt:lpstr>Кратковременные упражнения высокой интенсивности обеспечиваются энергией преимущественно за счет анаэробных механизмов. С увеличением продолжительности работы возрастает роль анаэробных процессов. Различия в энергетическом обеспечении упражнений разной мощности и продолжительности лежат в основе деления циклических видов спорта на зоны мощности. В соответствии с принятой классификацией все упражнения циклических видов спорта принято делить на четыре зоны мощности: максимальную (30 с), субмаксимальную (не более 5 мин), большую ( до 40 мин) и умеренную (более 40 мин).</vt:lpstr>
      <vt:lpstr>Восстановление после работы максимальной интенсивности протекает сравнительно быстро и завершается к 35-40 мин восстановительного периода. Кумулятивные биохимические изменения в организме при тренировке упражнениями максимальной зоны мощности заключаются в накоплении в организме креатинфосфата, гликогена мышц, повышении активности ряда ферментов, особенно АТФ-азы, креатинфосфокиназы, ферментов гликолиза, повышении содержания сократительных белков и других изменениях. После 30-40-минутного отдыха выполнение упражнения можно повторять. Однако в спортивной практике часто применяют интервальный метод, при котором период отдыха спринтеров постепенно сокращается. Это повышает аэробную способность организма и его адаптацию к работе в условиях гипоксии. Постоянная тренировка упражнениями максимсальной мощности способствует накоплению в мышцах креатинфосфата, сократительных белков и гликогена, повышает активность АТФ-азы, креатинфосфатазы и ферментов гликолиза.</vt:lpstr>
      <vt:lpstr>Легкая атлетика Бег на короткие дистанции и прыжки в длину с разбега. Упражнения, относящиеся к этой группе, - типичные упражнения максимальной мощности. Им свойственно резкое преобладание анаэробных окислительных процессов над аэробными. Ресинтез АТФ во время работы происходит в первую очередь за счет переэстерификации с креатинфосфатом, а затем за счет гликолиза. [5, 279] Длительность работы столь мала, что при беге на 100 м и прыжках кровь за время от старта до финиша не успевает пройти весь большой круг кровообращения, а при беге на 200 м не успевает пройти его два раза. Следовательно, об обеспечении работающих мышц повышенным количеством кислорода не может быть и речи. Потребность организма в кислороде при беге на 100 м и прыжках удовлетворяется только на 4-6%, а при беге на 200 м - на 6-8%; следовательно, образуется значительный кислородный долг. Образование молочной кислоты при беге на 100 м хотя и значительно, однако содержание ее в крови повышается уже по окончании бега - через 30-60 сек. Максимальный уровень ее, достигаемый на 2-3-й мин. после бега, составляет 100-150 мг% или несколько больше. При этом у более тренированных спортсменов в результате увеличения возможностей креатинфосфатного пути ресинтеза АТФ бег с рекордной скоростью может сопровождаться меньшим увеличением содержания молочной кислоты, чем у менее тренированных. </vt:lpstr>
      <vt:lpstr>Одновременно с повышением содержания молочной кислоты уменьшаются щелочные резервы крови (примерно на 40-48%), используемые для ее нейтрализации. Содержание сахара в крови в связи со значительным возбуждением повышается, однако у спортсменов с уравновешенной нервной системой оно может оставаться на нормальном уровне. У малотренированных, возможно снижение уровня сахара в крови вследствие запаздывающей и недостаточно интенсивной мобилизации его в печени. Нормальные биохимические соотношения в организме после бега на короткие дистанции восстанавливаются в течение 30- 40 мин. Характерной особенностью бега на короткие дистанции, является большая интенсивность обмена веществ, хотя абсолютные величины этих изменений сравнительно невелики. Что касается величины биохимических изменений, то, согласно расчетам, при беге на 100 м в организме спортсмена в секунду образуется 4 г молочной кислоты, при беге на 200 м - 3 г, а при беге на 400 м - 2 г. [5, 280] Бег на отрезки коротких дистанций, практикуемый при тренировке спринтера, характеризуется принципиально теми же изменениями, но абсолютная величина их значительно меньше. В особенности это касается молочной кислоты, так как чем короче работа, тем больший удельный вес имеет креатинфосфатный механизм ресинтеза АТФ и меньший - гликолиз  </vt:lpstr>
      <vt:lpstr>Бег на средние дистанции. Бег на средние дистанции (400, 800 и 1500 м) характеризуется работой субмаксимальной мощности и по своему воздействию на организм резко отличается от бега на короткие дистанции. Кислородный запрос и абсолютная величина кислородного долга в связи с большей величиной и длительностью работы (по сравнению с бегом на короткие дистанции) значительно увеличиваются (в 2-3 раза). Относительная же величина кислородного долга уменьшается и составляет от 90% (400 м) до 50 (1500 м) кислородного запроса. Бег на средние дистанции не является «анаэробной» работой; здесь развертываются и аэробные окислительные процессы. Однако анаэробные реакции еще имеют решающее значение, особенно при беге на 400 и 800 м, где за счет этих реакций энергетически работа обеспечивается более чем наполовину. При беге на средние дистанции основное значение имеет гликолиз. Именно поэтому повышение содержания молочной кислоты в крови при беге на средние дистанции достигает наибольших величин (от 150 до 250 мг%) и обусловливает наибольшие сдвиги реакции внутренней среды в кислую сторону. В соответствии с этим снижение щелочных резервов крови при беге на средние дистанции также наиболее велико. Так, при беге на 400 м они могут снижаться на 60%. Вследствие резкого повышения содержания в крови молочной кислоты большое количество ее появляется в моче и в поте.  </vt:lpstr>
      <vt:lpstr>Под влиянием тренировки с увеличением удельного веса аэробных окислительных процессов все эти изменения при беге на средние дистанции становятся менее значительными. Относительная величина кислородного долга также несколько уменьшается. Эти обстоятельства говорят о принципиальном отличии бега на средние дистанции от бега на короткие дистанции, где под влиянием тренировки не только увеличивается удельный вес аэробных окислительных процессов, но работа в условиях рекордной для данного лица скорости становится даже более «анаэробной». В связи с резкими сдвигами реакции внутренней среды в кислую сторону, а также с изменениями в белковом составе плазмы крови при беге на средние дистанции в моче может быть обнаружен белок в количестве от 0,1 до 1,2%.. Следует отметить, что появление в моче 4% белка при спортивной деятельности не является признаком патологии почек и проходит для организма бесследно. При беге на короткие дистанции энергетика мышц обеспечивается преимущественно внутримышечными источниками энергии, то при беге на средние дистанции начинают использоваться и внемышечные источники (гликоген печени). Именно поэтому весьма значительно повышается уровень сахара в крови (до 150-240 мг%).  </vt:lpstr>
      <vt:lpstr> Бег на длинные дистанции и спортивная ходьба. Бег на длинные дистанции (3000-10 000 м) характеризуется устойчивым состоянием, уровень которого может быть различным, и преобладанием дыхательного ресинтеза АТФ над анаэробным. Кислородный долг составляет всего от 15 до 30% кислородного запроса. Анаэробный ресинтез АТФ происходит в начале бега, постепенно уступая место дыхательному. В качестве субстратов окисления используется главным образом сахар, получаемый мышцами из крови, а также кетоновые тела и липоиды. Использование последних наиболее значительно при беге на 10 000 м. Содержание молочной кислоты в крови при беге на длинные дистанции повышается меньше, чем при беге на средние дистанции (до 80-120 мг%), причем в начале бега оно больше, чем на финише. Чем выше тренированность спортсмена, тем значительнее снижается уровень молочной кислоты в крови к финишу. Броски и ускорения на протяжении дистанции или во время финиширования могут сильно изменять картину: в результате ускорения начавший было снижаться уровень молочной кислоты может снова повыситься. Таким образом, изменение содержания в крови молочной кислоты при беге на длинные дистанции находится в зависимости и от тактики бега.  </vt:lpstr>
      <vt:lpstr>В соответствии с повышением уровня молочной кислоты происходит и понижение щелочных резервов крови. Так, на финише бега на 10 000 м резервная щелочность оказывается сниженной всего на 10-12%. Выделение молочной кислоты с мочой и потом также меньше, чем при беге на средние дистанции; зато потеря фосфатов организмом несколько больше. Белок в моче после бега на длинные дистанции появляется реже, причем количество его в среднем вдвое меньше, чем после бега на средние дистанции.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Биохимические изменения в организме при занятиях физической культурой и спортом</dc:title>
  <dc:creator>Галина Саксеева</dc:creator>
  <cp:lastModifiedBy>User</cp:lastModifiedBy>
  <cp:revision>7</cp:revision>
  <dcterms:created xsi:type="dcterms:W3CDTF">2020-10-26T00:03:17Z</dcterms:created>
  <dcterms:modified xsi:type="dcterms:W3CDTF">2020-10-26T06:50:43Z</dcterms:modified>
</cp:coreProperties>
</file>