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9" r:id="rId4"/>
    <p:sldId id="287" r:id="rId5"/>
    <p:sldId id="288" r:id="rId6"/>
    <p:sldId id="259" r:id="rId7"/>
    <p:sldId id="265" r:id="rId8"/>
    <p:sldId id="301" r:id="rId9"/>
    <p:sldId id="266" r:id="rId10"/>
    <p:sldId id="302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283" r:id="rId19"/>
    <p:sldId id="290" r:id="rId20"/>
    <p:sldId id="303" r:id="rId21"/>
    <p:sldId id="291" r:id="rId22"/>
    <p:sldId id="304" r:id="rId23"/>
    <p:sldId id="293" r:id="rId24"/>
    <p:sldId id="305" r:id="rId25"/>
    <p:sldId id="306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ECFF"/>
    <a:srgbClr val="FF0000"/>
    <a:srgbClr val="CC3300"/>
    <a:srgbClr val="0000FF"/>
    <a:srgbClr val="3399FF"/>
    <a:srgbClr val="9999FF"/>
    <a:srgbClr val="CCCCFF"/>
    <a:srgbClr val="99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5" d="100"/>
          <a:sy n="55" d="100"/>
        </p:scale>
        <p:origin x="-1722" y="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54139A-E108-4C4E-BCF6-170A0FD4924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lus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6577DE-BE99-4692-9E0B-578E85AE4BB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lu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B9AEF8-7437-46E1-A0DD-C1A356D5DDA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lus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F7C64E5-D2CA-4168-A32C-C22B8FD99EA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lus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235F5CE-31BF-4316-87FD-6FF2F13795C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lus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B8747F-5C35-4077-BCCE-AE2EAF747BD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lus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101DB0-14A2-45D9-982D-E71D025406F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lus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6BDFB3-E3F6-4315-8DCE-48657163CC1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lus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AC8F28-4A33-479E-BE2E-C69C02DA01A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lus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7F8133-6070-4463-A84E-5876088AAA2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lus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936B80-67D4-4BEB-812E-C979350D98B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lus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29D41B-656D-4BDD-9B3D-31C75EF1DEB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lus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C507C7-2514-4496-9858-4CF2ED4E5A4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lus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DB64195-8ADC-44DA-8FB8-06A62EB62536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>
    <p:plus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4ebcd117a62d36dba3585203f254c4a2group_01_cmyk_cop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4" y="1142984"/>
            <a:ext cx="2859087" cy="32131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85720" y="214290"/>
            <a:ext cx="603389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БЕЗОПАСНЫЙ </a:t>
            </a:r>
          </a:p>
          <a:p>
            <a:pPr algn="ctr"/>
            <a:r>
              <a:rPr lang="ru-RU" sz="6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</a:t>
            </a:r>
            <a:endParaRPr lang="ru-RU" sz="60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38" y="2000240"/>
            <a:ext cx="3831435" cy="461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79692" y="5643578"/>
            <a:ext cx="49643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Подготовила и провела: 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Воспитатель МДОУ «Детский сад «Медвежонок» п. Озёрный </a:t>
            </a:r>
          </a:p>
          <a:p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Агаповского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района Челябинской области</a:t>
            </a: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Гребенщикова Ольга Николаевна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8992" y="6550223"/>
            <a:ext cx="878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2020 год.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334" y="214290"/>
            <a:ext cx="91792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Но Интернет также несет в себе и много опасностей.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Какие же опасности подстерегают нас  в Интернете?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Включается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фрагмент мультфильма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Фиксики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Фикси-советы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Осторожней в Интернете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!»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6" name="Picture 2" descr="Фиксики - Фикси-советы. Осторожней в Интернете! (Сборник) / Fixiki - YouTub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457"/>
            <a:ext cx="9144000" cy="514350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476672"/>
            <a:ext cx="84249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спрашивай родителей о незнакомых вещах в Интернете. Они расскажут, что безопасно делать, а что нет.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26"/>
          <a:stretch/>
        </p:blipFill>
        <p:spPr bwMode="auto">
          <a:xfrm>
            <a:off x="3532622" y="2292554"/>
            <a:ext cx="558774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6760" y="2564904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что-то непонятно,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страшно или неприятно,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Быстро к взрослым поспеши,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Расскажи и покажи.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372" y="4418723"/>
            <a:ext cx="1968115" cy="2211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0"/>
            <a:ext cx="5496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Давайте повторим эти правила работы в Интернете: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5786416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16632"/>
            <a:ext cx="8784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не сталкиваться с неприятной и огорчительной информацией в интернете, установи на свой браузер фильтр, или попроси сделать это взрослых — тогда можешь смело пользоваться интересными тебе страничками в интернете.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15" t="28171" r="51714" b="9429"/>
          <a:stretch/>
        </p:blipFill>
        <p:spPr bwMode="auto">
          <a:xfrm>
            <a:off x="4319544" y="2132857"/>
            <a:ext cx="4621294" cy="472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5293" y="249289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и всюду на планете,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опасность в Интернете.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опасность исключаем,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фильтры подключаем.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478" y="4312172"/>
            <a:ext cx="2265335" cy="2545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33696613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579" y="1844825"/>
            <a:ext cx="6129879" cy="472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951" y="867607"/>
            <a:ext cx="2304256" cy="2273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309997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хочу попасть в беду-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Антивирус заведу!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Всем, кто ходит в Интернет,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Пригодится наш совет.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91580" y="260647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скачивай и не открывай неизвестные тебе или присланные незнакомцами файлы из Интернета. 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951" y="4704353"/>
            <a:ext cx="1688666" cy="1897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65440912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260648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хочешь скачать картинку или мелодию, но тебя просят отправить смс — не спеши!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49" t="28642" r="52038" b="12491"/>
          <a:stretch/>
        </p:blipFill>
        <p:spPr bwMode="auto">
          <a:xfrm>
            <a:off x="3802490" y="1091645"/>
            <a:ext cx="5161998" cy="5411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6807" y="2348880"/>
            <a:ext cx="37981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Иногда тебе в Сети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Вдруг встречаются вруны.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мошенникам не верь,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 проверь!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9028" y="4221088"/>
            <a:ext cx="2222425" cy="2497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9769593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819" t="20284" b="12547"/>
          <a:stretch/>
        </p:blipFill>
        <p:spPr bwMode="auto">
          <a:xfrm>
            <a:off x="2994356" y="931377"/>
            <a:ext cx="5843193" cy="5751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332656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встречайся без родителей с людьми из Интернета вживую. В Интернете многие люди рассказывают о себе неправду.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4300" y="1916832"/>
            <a:ext cx="27900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Злые люди в Интернете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Расставляют свои сети.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незнакомыми людьми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на встречу не иди!</a:t>
            </a:r>
          </a:p>
        </p:txBody>
      </p:sp>
    </p:spTree>
    <p:extLst>
      <p:ext uri="{BB962C8B-B14F-4D97-AF65-F5344CB8AC3E}">
        <p14:creationId xmlns:p14="http://schemas.microsoft.com/office/powerpoint/2010/main" xmlns="" val="3916638703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0" y="188640"/>
            <a:ext cx="91350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Никогда не рассказывай о себе незнакомым людям: где ты живешь, учишься, свой номер телефона. Это должны знать только твои друзья и семья!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13" t="38396" r="3302"/>
          <a:stretch/>
        </p:blipFill>
        <p:spPr bwMode="auto">
          <a:xfrm>
            <a:off x="2411760" y="2166248"/>
            <a:ext cx="6582139" cy="424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2867" y="1844824"/>
            <a:ext cx="40141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вор к нам не пришёл,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чужой нас не нашёл,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 свой, адрес, фото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интернет не помещай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другим не сообщай.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837" y="4589441"/>
            <a:ext cx="1816814" cy="2041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23117913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242" y="188640"/>
            <a:ext cx="88662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Общаясь в Интернете, будь дружелюбен с другими. Не пиши грубых слов! Ты можешь нечаянно обидеть человека, читать грубости так же неприятно, как и слышать.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170" t="15849" r="6415" b="37359"/>
          <a:stretch/>
        </p:blipFill>
        <p:spPr bwMode="auto">
          <a:xfrm>
            <a:off x="2652975" y="1628800"/>
            <a:ext cx="6236420" cy="507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988840"/>
            <a:ext cx="26460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грубиянами в Сети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Разговор не заводи.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 и сам не оплошай –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Никого не обижай.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89311"/>
            <a:ext cx="1688666" cy="1897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55493042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052513"/>
            <a:ext cx="7920038" cy="2736850"/>
          </a:xfrm>
        </p:spPr>
        <p:txBody>
          <a:bodyPr/>
          <a:lstStyle/>
          <a:p>
            <a:pPr algn="just">
              <a:spcBef>
                <a:spcPct val="0"/>
              </a:spcBef>
              <a:buFontTx/>
              <a:buNone/>
            </a:pPr>
            <a:r>
              <a:rPr lang="ru-RU" sz="2000" b="1">
                <a:latin typeface="Times New Roman" pitchFamily="18" charset="0"/>
              </a:rPr>
              <a:t>      </a:t>
            </a:r>
          </a:p>
        </p:txBody>
      </p:sp>
      <p:sp>
        <p:nvSpPr>
          <p:cNvPr id="43017" name="Rectangle 9"/>
          <p:cNvSpPr>
            <a:spLocks noGrp="1" noChangeArrowheads="1"/>
          </p:cNvSpPr>
          <p:nvPr>
            <p:ph type="title"/>
          </p:nvPr>
        </p:nvSpPr>
        <p:spPr>
          <a:xfrm>
            <a:off x="982045" y="428104"/>
            <a:ext cx="8063557" cy="1655762"/>
          </a:xfrm>
          <a:noFill/>
          <a:ln/>
        </p:spPr>
        <p:txBody>
          <a:bodyPr/>
          <a:lstStyle/>
          <a:p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</a:rPr>
              <a:t>ИНТЕРНЕТ БЕЗОПАСЕН </a:t>
            </a:r>
            <a:br>
              <a:rPr lang="ru-RU" sz="3200" b="1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</a:rPr>
              <a:t>ТОЛЬКО В РУКАХ ЗНАЮЩЕГО ПОЛЬЗОВАТЕЛЯ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267" y="307107"/>
            <a:ext cx="1688666" cy="1897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58" t="18314" r="19245" b="21006"/>
          <a:stretch/>
        </p:blipFill>
        <p:spPr bwMode="auto">
          <a:xfrm>
            <a:off x="1587260" y="1980686"/>
            <a:ext cx="6081084" cy="479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65" t="11911" r="6791" b="8800"/>
          <a:stretch/>
        </p:blipFill>
        <p:spPr bwMode="auto">
          <a:xfrm>
            <a:off x="107504" y="332656"/>
            <a:ext cx="8907896" cy="6140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73016919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cartoon-smiling-desktop-computer-4f8af6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572000" y="989236"/>
            <a:ext cx="4211637" cy="3849688"/>
          </a:xfrm>
          <a:noFill/>
          <a:ln/>
        </p:spPr>
      </p:pic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4427984" y="5370512"/>
            <a:ext cx="453645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</a:rPr>
              <a:t>КОМПЬЮТЕР</a:t>
            </a: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179512" y="1052736"/>
            <a:ext cx="5148263" cy="372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 b="1" dirty="0">
                <a:latin typeface="Times New Roman" pitchFamily="18" charset="0"/>
              </a:rPr>
              <a:t>Что за чудо - агрегат?</a:t>
            </a:r>
          </a:p>
          <a:p>
            <a:r>
              <a:rPr lang="ru-RU" sz="2800" b="1" dirty="0">
                <a:latin typeface="Times New Roman" pitchFamily="18" charset="0"/>
              </a:rPr>
              <a:t>Может делать все</a:t>
            </a:r>
          </a:p>
          <a:p>
            <a:r>
              <a:rPr lang="ru-RU" sz="2800" b="1" dirty="0">
                <a:latin typeface="Times New Roman" pitchFamily="18" charset="0"/>
              </a:rPr>
              <a:t>подряд –</a:t>
            </a:r>
          </a:p>
          <a:p>
            <a:r>
              <a:rPr lang="ru-RU" sz="2800" b="1" dirty="0">
                <a:latin typeface="Times New Roman" pitchFamily="18" charset="0"/>
              </a:rPr>
              <a:t>Петь, играть, читать,</a:t>
            </a:r>
          </a:p>
          <a:p>
            <a:r>
              <a:rPr lang="ru-RU" sz="2800" b="1" dirty="0">
                <a:latin typeface="Times New Roman" pitchFamily="18" charset="0"/>
              </a:rPr>
              <a:t>считать,</a:t>
            </a:r>
          </a:p>
          <a:p>
            <a:r>
              <a:rPr lang="ru-RU" sz="2800" b="1" dirty="0">
                <a:latin typeface="Times New Roman" pitchFamily="18" charset="0"/>
              </a:rPr>
              <a:t>Самым лучшим другом</a:t>
            </a:r>
          </a:p>
          <a:p>
            <a:r>
              <a:rPr lang="ru-RU" sz="2800" b="1" dirty="0">
                <a:latin typeface="Times New Roman" pitchFamily="18" charset="0"/>
              </a:rPr>
              <a:t>стать?</a:t>
            </a:r>
          </a:p>
          <a:p>
            <a:pPr>
              <a:spcBef>
                <a:spcPct val="50000"/>
              </a:spcBef>
            </a:pPr>
            <a:endParaRPr lang="ru-RU" sz="2800" dirty="0">
              <a:latin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747460"/>
            <a:ext cx="2736304" cy="307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6" grpId="0"/>
      <p:bldP spid="410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"/>
            <a:ext cx="8963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Предлагаю детям немного потанцевать с </a:t>
            </a:r>
            <a:r>
              <a:rPr lang="ru-RU" dirty="0" err="1" smtClean="0"/>
              <a:t>Фиксиками</a:t>
            </a:r>
            <a:r>
              <a:rPr lang="ru-RU" dirty="0" smtClean="0"/>
              <a:t> под музыку из мультфильма -</a:t>
            </a:r>
            <a:r>
              <a:rPr lang="ru-RU" dirty="0" smtClean="0"/>
              <a:t> </a:t>
            </a:r>
            <a:r>
              <a:rPr lang="ru-RU" dirty="0" smtClean="0"/>
              <a:t>«</a:t>
            </a:r>
            <a:r>
              <a:rPr lang="ru-RU" dirty="0" err="1" smtClean="0"/>
              <a:t>Фиксики</a:t>
            </a:r>
            <a:r>
              <a:rPr lang="ru-RU" dirty="0" smtClean="0"/>
              <a:t> – </a:t>
            </a:r>
            <a:r>
              <a:rPr lang="ru-RU" dirty="0" err="1" smtClean="0"/>
              <a:t>Фиксипелки</a:t>
            </a:r>
            <a:r>
              <a:rPr lang="ru-RU" dirty="0" smtClean="0"/>
              <a:t>»</a:t>
            </a:r>
          </a:p>
          <a:p>
            <a:r>
              <a:rPr lang="ru-RU" dirty="0" smtClean="0"/>
              <a:t> </a:t>
            </a:r>
          </a:p>
          <a:p>
            <a:endParaRPr lang="ru-RU" dirty="0"/>
          </a:p>
        </p:txBody>
      </p:sp>
      <p:pic>
        <p:nvPicPr>
          <p:cNvPr id="37890" name="Picture 2" descr="Сериал «Фиксики» снова выйдет в Кита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5793"/>
            <a:ext cx="9144000" cy="587828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28671"/>
            <a:ext cx="3910516" cy="364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68" y="3333725"/>
            <a:ext cx="2643206" cy="352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94" r="13986" b="7129"/>
          <a:stretch/>
        </p:blipFill>
        <p:spPr bwMode="auto">
          <a:xfrm>
            <a:off x="5500694" y="428604"/>
            <a:ext cx="3374046" cy="321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57356" y="214290"/>
            <a:ext cx="5077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Предлагаю раскрасить картинки «Я и Интернет»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8718747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интернет\IMG_20201117_0900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60" y="107145"/>
            <a:ext cx="8858280" cy="6643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571740078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F:\интернет\IMG_20201117_090152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111" y="178583"/>
            <a:ext cx="8667779" cy="6500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47561717"/>
      </p:ext>
    </p:extLst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F:\интернет\IMG_20201117_0917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055" y="126791"/>
            <a:ext cx="8805890" cy="660441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:\интернет\IMG_20201117_095043.jpg"/>
          <p:cNvPicPr>
            <a:picLocks noChangeAspect="1" noChangeArrowheads="1"/>
          </p:cNvPicPr>
          <p:nvPr/>
        </p:nvPicPr>
        <p:blipFill>
          <a:blip r:embed="rId2"/>
          <a:srcRect t="4412" b="7352"/>
          <a:stretch>
            <a:fillRect/>
          </a:stretch>
        </p:blipFill>
        <p:spPr bwMode="auto">
          <a:xfrm rot="5400000">
            <a:off x="321483" y="-321483"/>
            <a:ext cx="3643314" cy="4286280"/>
          </a:xfrm>
          <a:prstGeom prst="rect">
            <a:avLst/>
          </a:prstGeom>
          <a:noFill/>
        </p:spPr>
      </p:pic>
      <p:pic>
        <p:nvPicPr>
          <p:cNvPr id="40963" name="Picture 3" descr="F:\интернет\IMG_20201117_095904.jpg"/>
          <p:cNvPicPr>
            <a:picLocks noChangeAspect="1" noChangeArrowheads="1"/>
          </p:cNvPicPr>
          <p:nvPr/>
        </p:nvPicPr>
        <p:blipFill>
          <a:blip r:embed="rId3"/>
          <a:srcRect l="15876" t="4576" r="7533" b="5022"/>
          <a:stretch>
            <a:fillRect/>
          </a:stretch>
        </p:blipFill>
        <p:spPr bwMode="auto">
          <a:xfrm>
            <a:off x="4500562" y="0"/>
            <a:ext cx="4357718" cy="3857652"/>
          </a:xfrm>
          <a:prstGeom prst="rect">
            <a:avLst/>
          </a:prstGeom>
          <a:noFill/>
        </p:spPr>
      </p:pic>
      <p:pic>
        <p:nvPicPr>
          <p:cNvPr id="40964" name="Picture 4" descr="F:\интернет\IMG_20201117_095411.jpg"/>
          <p:cNvPicPr>
            <a:picLocks noChangeAspect="1" noChangeArrowheads="1"/>
          </p:cNvPicPr>
          <p:nvPr/>
        </p:nvPicPr>
        <p:blipFill>
          <a:blip r:embed="rId4"/>
          <a:srcRect l="1639" t="4918" r="19672" b="6557"/>
          <a:stretch>
            <a:fillRect/>
          </a:stretch>
        </p:blipFill>
        <p:spPr bwMode="auto">
          <a:xfrm rot="10800000">
            <a:off x="2857488" y="3723657"/>
            <a:ext cx="3714776" cy="313434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160" y="1052736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столе он перед нами, на него направлен взор, подчиняется программе, носит имя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5832" y="548680"/>
            <a:ext cx="4691289" cy="44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7003" y="4048125"/>
            <a:ext cx="2500313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87785" y="5453061"/>
            <a:ext cx="23673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</a:t>
            </a:r>
            <a:endParaRPr lang="ru-RU" sz="32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0830261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5536" y="764704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доске по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строчечке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Разместились кнопочки.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Догадайтесь мальчики,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здесь тыкать пальчиком?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212976"/>
            <a:ext cx="7446368" cy="2552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347864" y="5877272"/>
            <a:ext cx="2652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КЛАВИАТУРА</a:t>
            </a:r>
            <a:endParaRPr lang="ru-RU" sz="28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06322"/>
            <a:ext cx="2499047" cy="280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52519058"/>
      </p:ext>
    </p:extLst>
  </p:cSld>
  <p:clrMapOvr>
    <a:masterClrMapping/>
  </p:clrMapOvr>
  <p:transition spd="slow" advTm="4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6400" y="879134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Бегает по коврику,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Курсором управляет,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Нажатием на кнопку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открывает.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766030"/>
            <a:ext cx="470535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3460" y="476672"/>
            <a:ext cx="2698342" cy="3032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47664" y="5835940"/>
            <a:ext cx="4871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КОМПЬЮТЕРНАЯ МЫШЬ</a:t>
            </a:r>
            <a:endParaRPr lang="ru-RU" sz="28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7195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>
          <a:xfrm>
            <a:off x="539552" y="476672"/>
            <a:ext cx="8147248" cy="1138138"/>
          </a:xfrm>
        </p:spPr>
        <p:txBody>
          <a:bodyPr/>
          <a:lstStyle/>
          <a:p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</a:rPr>
              <a:t>КОМПЬЮТЕР</a:t>
            </a:r>
            <a:br>
              <a:rPr lang="ru-RU" sz="3200" b="1" dirty="0">
                <a:solidFill>
                  <a:srgbClr val="0000FF"/>
                </a:solidFill>
                <a:latin typeface="Times New Roman" pitchFamily="18" charset="0"/>
              </a:rPr>
            </a:b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</a:rPr>
              <a:t> МОЖЕТ СТАТЬ ДЛЯ ВАС ДОБРЫМ ДРУГОМ И ПОМОЩНИКОМ</a:t>
            </a:r>
          </a:p>
        </p:txBody>
      </p:sp>
      <p:pic>
        <p:nvPicPr>
          <p:cNvPr id="8197" name="Picture 5" descr="shcoo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2060575"/>
            <a:ext cx="7272337" cy="437356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1" name="Picture 9" descr="IT-termin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716463" y="906949"/>
            <a:ext cx="4427537" cy="4262438"/>
          </a:xfrm>
          <a:noFill/>
          <a:ln/>
        </p:spPr>
      </p:pic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5508104" y="5876925"/>
            <a:ext cx="3167062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b="1" dirty="0">
                <a:solidFill>
                  <a:srgbClr val="0000FF"/>
                </a:solidFill>
                <a:latin typeface="Times New Roman" pitchFamily="18" charset="0"/>
              </a:rPr>
              <a:t>ИНТЕРНЕТ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836712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всех нас объединяет,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 всём на свете знает,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кино тебе покажет,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 всём тебе расскажет.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0951" y="4048125"/>
            <a:ext cx="2500313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imka | Мисс Кэти все серии подряд. Мисс Кейти смотреть Miss Katy видео для  детей новые видео 2016 - Part 5"/>
          <p:cNvPicPr>
            <a:picLocks noChangeAspect="1" noChangeArrowheads="1"/>
          </p:cNvPicPr>
          <p:nvPr/>
        </p:nvPicPr>
        <p:blipFill>
          <a:blip r:embed="rId2"/>
          <a:srcRect t="5743" r="2500" b="7872"/>
          <a:stretch>
            <a:fillRect/>
          </a:stretch>
        </p:blipFill>
        <p:spPr bwMode="auto">
          <a:xfrm>
            <a:off x="285720" y="928670"/>
            <a:ext cx="8600514" cy="571504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5720" y="0"/>
            <a:ext cx="68414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Проводится опрос детей «Что же такое «Интернет»?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-А послушайте, как объясняют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Фиксики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«Что такое  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Интеренет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?»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Включается фрагмент мультфильма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Фиксики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 О Интернете» 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lus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403225" y="476672"/>
            <a:ext cx="8229600" cy="1143000"/>
          </a:xfrm>
        </p:spPr>
        <p:txBody>
          <a:bodyPr/>
          <a:lstStyle/>
          <a:p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ОТКРЫВАЕТ БОЛЬШИЕ ВОЗМОЖНОСТИ  ДЛЯ ОБЩЕНИЯ И</a:t>
            </a:r>
            <a:b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САМОРАЗВИТИЯ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3564" y="3212976"/>
            <a:ext cx="2859087" cy="321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662"/>
          <a:stretch/>
        </p:blipFill>
        <p:spPr bwMode="auto">
          <a:xfrm>
            <a:off x="274031" y="2009686"/>
            <a:ext cx="5889533" cy="429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512</Words>
  <Application>Microsoft Office PowerPoint</Application>
  <PresentationFormat>Экран (4:3)</PresentationFormat>
  <Paragraphs>79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КОМПЬЮТЕР  МОЖЕТ СТАТЬ ДЛЯ ВАС ДОБРЫМ ДРУГОМ И ПОМОЩНИКОМ</vt:lpstr>
      <vt:lpstr>Слайд 7</vt:lpstr>
      <vt:lpstr>Слайд 8</vt:lpstr>
      <vt:lpstr>ИНТЕРНЕТ ОТКРЫВАЕТ БОЛЬШИЕ ВОЗМОЖНОСТИ  ДЛЯ ОБЩЕНИЯ И САМОРАЗВИТИЯ 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ИНТЕРНЕТ БЕЗОПАСЕН  ТОЛЬКО В РУКАХ ЗНАЮЩЕГО ПОЛЬЗОВАТЕЛЯ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БЕЗОПАСНЫЙ  ИНТЕРНЕТ</dc:title>
  <dc:creator>Ольга</dc:creator>
  <cp:lastModifiedBy>Детский сад</cp:lastModifiedBy>
  <cp:revision>30</cp:revision>
  <dcterms:created xsi:type="dcterms:W3CDTF">2012-12-09T03:16:58Z</dcterms:created>
  <dcterms:modified xsi:type="dcterms:W3CDTF">2020-11-17T09:48:03Z</dcterms:modified>
</cp:coreProperties>
</file>