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5" r:id="rId3"/>
    <p:sldId id="286" r:id="rId4"/>
    <p:sldId id="259" r:id="rId5"/>
    <p:sldId id="263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8" r:id="rId20"/>
    <p:sldId id="281" r:id="rId21"/>
    <p:sldId id="282" r:id="rId22"/>
    <p:sldId id="283" r:id="rId23"/>
    <p:sldId id="28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</p:showPr>
  <p:clrMru>
    <a:srgbClr val="FF0066"/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913" autoAdjust="0"/>
  </p:normalViewPr>
  <p:slideViewPr>
    <p:cSldViewPr>
      <p:cViewPr varScale="1">
        <p:scale>
          <a:sx n="78" d="100"/>
          <a:sy n="78" d="100"/>
        </p:scale>
        <p:origin x="-16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ipe dir="d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14313"/>
            <a:ext cx="7818359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Муниципальное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бюджетное дошкольное образовательное учреждение</a:t>
            </a:r>
            <a:b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№ 17 детский сад «Золотой петушок»</a:t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П</a:t>
            </a:r>
            <a:r>
              <a:rPr lang="ru-RU" sz="2400" dirty="0" smtClean="0"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роект</a:t>
            </a:r>
            <a:br>
              <a:rPr lang="ru-RU" sz="2400" dirty="0" smtClean="0"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«Детский сад-территория здоровья»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86508" y="3429000"/>
            <a:ext cx="2771772" cy="207170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Студентка  группы Д-419»А»</a:t>
            </a:r>
          </a:p>
          <a:p>
            <a:pPr algn="l"/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По специальности  44.02.01</a:t>
            </a:r>
          </a:p>
          <a:p>
            <a:pPr algn="l"/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Дошкольное образование</a:t>
            </a:r>
          </a:p>
          <a:p>
            <a:pPr algn="l"/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Заочной формы обучения</a:t>
            </a:r>
          </a:p>
          <a:p>
            <a:pPr algn="l"/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Спиридонова Регина Юрьевна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G:\САДИК\Золотой петушок\МЕТОДИКА\Воспитатели\IMG_63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500306"/>
            <a:ext cx="4214842" cy="2857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Цель- </a:t>
            </a: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Формирование основ здорового образа жизни</a:t>
            </a:r>
            <a:br>
              <a:rPr lang="ru-RU" sz="2000" b="0" dirty="0" smtClean="0"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latin typeface="Arial" pitchFamily="34" charset="0"/>
                <a:cs typeface="Arial" pitchFamily="34" charset="0"/>
              </a:rPr>
              <a:t>через занятия физической культурой у  детей дошкольного возраста 3-4 лет с учетом их возрастных, индивидуальных психологических и физиологических особенностей.</a:t>
            </a:r>
            <a:r>
              <a:rPr lang="ru-RU" sz="2400" b="0" dirty="0" smtClean="0"/>
              <a:t/>
            </a:r>
            <a:br>
              <a:rPr lang="ru-RU" sz="2400" b="0" dirty="0" smtClean="0"/>
            </a:b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71670" y="5500702"/>
            <a:ext cx="4500594" cy="762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Наши – маленькие человечки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715007" y="3643314"/>
            <a:ext cx="2143141" cy="92869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Luda\Desktop\20210205_09330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133" y="1444625"/>
            <a:ext cx="2956322" cy="3941763"/>
          </a:xfrm>
          <a:prstGeom prst="rect">
            <a:avLst/>
          </a:prstGeom>
          <a:noFill/>
        </p:spPr>
      </p:pic>
      <p:pic>
        <p:nvPicPr>
          <p:cNvPr id="7171" name="Picture 3" descr="C:\Users\Luda\Desktop\20210205_09313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7751" y="1444625"/>
            <a:ext cx="2956322" cy="39417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В здоровом теле – здоровый дух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57356" y="5410200"/>
            <a:ext cx="4786346" cy="7620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детки-конфетки;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214941" y="3000372"/>
            <a:ext cx="2500331" cy="14287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Luda\Desktop\20210205_09344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133" y="1444625"/>
            <a:ext cx="2956322" cy="3941763"/>
          </a:xfrm>
          <a:prstGeom prst="rect">
            <a:avLst/>
          </a:prstGeom>
          <a:noFill/>
        </p:spPr>
      </p:pic>
      <p:pic>
        <p:nvPicPr>
          <p:cNvPr id="8195" name="Picture 3" descr="C:\Users\Luda\Desktop\20210205_09351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7751" y="1444625"/>
            <a:ext cx="2956322" cy="39417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Игра «</a:t>
            </a:r>
            <a:r>
              <a:rPr lang="ru-RU" sz="3600" i="1" u="sng" dirty="0" smtClean="0">
                <a:latin typeface="Arial" pitchFamily="34" charset="0"/>
                <a:cs typeface="Arial" pitchFamily="34" charset="0"/>
              </a:rPr>
              <a:t>ЛОВИ – БРОСАЙ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»</a:t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(с мячом)</a:t>
            </a:r>
            <a:endParaRPr lang="ru-RU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Меня зовут Саша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Меня - Станислава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Luda\Desktop\20210205_09395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133" y="1444625"/>
            <a:ext cx="2956322" cy="3941763"/>
          </a:xfrm>
          <a:prstGeom prst="rect">
            <a:avLst/>
          </a:prstGeom>
          <a:noFill/>
        </p:spPr>
      </p:pic>
      <p:pic>
        <p:nvPicPr>
          <p:cNvPr id="9219" name="Picture 3" descr="C:\Users\Luda\Desktop\20210205_0939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7751" y="1444625"/>
            <a:ext cx="2956322" cy="39417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Утренняя гимнастика в подготовительной группе с гимнастическими палками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Вот как я могу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А я так могу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Luda\Desktop\20210129_08252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133" y="1444625"/>
            <a:ext cx="2956322" cy="3941763"/>
          </a:xfrm>
          <a:prstGeom prst="rect">
            <a:avLst/>
          </a:prstGeom>
          <a:noFill/>
        </p:spPr>
      </p:pic>
      <p:pic>
        <p:nvPicPr>
          <p:cNvPr id="1027" name="Picture 3" descr="C:\Users\Luda\Desktop\20210129_082543 - копия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7751" y="1444625"/>
            <a:ext cx="2956322" cy="39417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latin typeface="Arial" pitchFamily="34" charset="0"/>
                <a:cs typeface="Arial" pitchFamily="34" charset="0"/>
              </a:rPr>
              <a:t>Развлечение «Путешествие в страну здоровья» </a:t>
            </a:r>
            <a:br>
              <a:rPr lang="ru-RU" sz="2700" dirty="0" smtClean="0">
                <a:latin typeface="Arial" pitchFamily="34" charset="0"/>
                <a:cs typeface="Arial" pitchFamily="34" charset="0"/>
              </a:rPr>
            </a:br>
            <a:r>
              <a:rPr lang="ru-RU" sz="2700" dirty="0" smtClean="0">
                <a:latin typeface="Arial" pitchFamily="34" charset="0"/>
                <a:cs typeface="Arial" pitchFamily="34" charset="0"/>
              </a:rPr>
              <a:t>подготовительная группа</a:t>
            </a:r>
            <a:endParaRPr lang="ru-RU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Luda\Desktop\Новая папка (2)\20210128_1535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Игры хорошего настроения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71604" y="2928934"/>
            <a:ext cx="2143140" cy="12144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572131" y="2857496"/>
            <a:ext cx="2428893" cy="12144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Luda\Desktop\20210128_15380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428736"/>
            <a:ext cx="2956322" cy="3941763"/>
          </a:xfrm>
          <a:prstGeom prst="rect">
            <a:avLst/>
          </a:prstGeom>
          <a:noFill/>
        </p:spPr>
      </p:pic>
      <p:pic>
        <p:nvPicPr>
          <p:cNvPr id="3075" name="Picture 3" descr="C:\Users\Luda\Desktop\20210128_15375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357298"/>
            <a:ext cx="2956322" cy="39417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Станция «Наши имена»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57290" y="2928934"/>
            <a:ext cx="2428892" cy="16430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572132" y="3143248"/>
            <a:ext cx="2500330" cy="13573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Luda\Desktop\20210128_15385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133" y="1444625"/>
            <a:ext cx="2956322" cy="3941763"/>
          </a:xfrm>
          <a:prstGeom prst="rect">
            <a:avLst/>
          </a:prstGeom>
          <a:noFill/>
        </p:spPr>
      </p:pic>
      <p:pic>
        <p:nvPicPr>
          <p:cNvPr id="4099" name="Picture 3" descr="C:\Users\Luda\Desktop\20210128_15391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7751" y="1444625"/>
            <a:ext cx="2956322" cy="39417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Игра «Рыбалка»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71670" y="5410200"/>
            <a:ext cx="5000660" cy="7620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Мы сильные, мы смелые, нет слабых среди нас.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572131" y="2000240"/>
            <a:ext cx="2143141" cy="22860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Luda\Desktop\20210128_15452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133" y="1444625"/>
            <a:ext cx="2956322" cy="3941763"/>
          </a:xfrm>
          <a:prstGeom prst="rect">
            <a:avLst/>
          </a:prstGeom>
          <a:noFill/>
        </p:spPr>
      </p:pic>
      <p:pic>
        <p:nvPicPr>
          <p:cNvPr id="6147" name="Picture 3" descr="C:\Users\Luda\Desktop\20210128_15455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7751" y="1444625"/>
            <a:ext cx="2956322" cy="39417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Мы проснулись, подтянулись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Я проснулся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Какие мы энергичные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Luda\Desktop\20210127_15164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133" y="1444625"/>
            <a:ext cx="2956322" cy="3941763"/>
          </a:xfrm>
          <a:prstGeom prst="rect">
            <a:avLst/>
          </a:prstGeom>
          <a:noFill/>
        </p:spPr>
      </p:pic>
      <p:pic>
        <p:nvPicPr>
          <p:cNvPr id="7171" name="Picture 3" descr="C:\Users\Luda\Desktop\20210127_15195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7751" y="1444625"/>
            <a:ext cx="2956322" cy="39417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Arial" pitchFamily="34" charset="0"/>
                <a:cs typeface="Arial" pitchFamily="34" charset="0"/>
              </a:rPr>
              <a:t>Сон прошел, и мы проснулись,</a:t>
            </a:r>
            <a:br>
              <a:rPr lang="ru-RU" sz="4000" dirty="0" smtClean="0"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latin typeface="Arial" pitchFamily="34" charset="0"/>
                <a:cs typeface="Arial" pitchFamily="34" charset="0"/>
              </a:rPr>
              <a:t>улыбнулись, подтянулись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457200" y="4143380"/>
            <a:ext cx="3257544" cy="10001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7" y="2071678"/>
            <a:ext cx="3641750" cy="92869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9" name="Picture 3" descr="C:\Users\Luda\Desktop\20210203_15324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429000"/>
            <a:ext cx="4040188" cy="3030141"/>
          </a:xfrm>
          <a:prstGeom prst="rect">
            <a:avLst/>
          </a:prstGeom>
          <a:noFill/>
        </p:spPr>
      </p:pic>
      <p:pic>
        <p:nvPicPr>
          <p:cNvPr id="9220" name="Picture 4" descr="C:\Users\Luda\Desktop\20210203_15330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57299"/>
            <a:ext cx="4041775" cy="27860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928662" y="1357298"/>
            <a:ext cx="7715304" cy="200026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00CC"/>
                </a:solidFill>
              </a:rPr>
              <a:t>Это комплекс социально-гигиенических, психолого-педагогических, морально-этических, физкультурно-оздоровительных, образовательных системных мер, обеспечивающих ребёнку психическое и физическое благополучие, комфортную моральную и бытовую среду в ДОУ и семье</a:t>
            </a:r>
          </a:p>
          <a:p>
            <a:pPr>
              <a:buNone/>
            </a:pPr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571480"/>
            <a:ext cx="73741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ru-RU" sz="3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Здоровьесберегающая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среда</a:t>
            </a:r>
            <a:endParaRPr lang="ru-RU" sz="3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027" name="Picture 3" descr="C:\Users\Золотой петушок\Desktop\Спиридонова Р.Ю\Р.Ю.Спиридонова\IMG-20190516-WA00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3286124"/>
            <a:ext cx="2500304" cy="337220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8" name="Picture 4" descr="C:\Users\Золотой петушок\Desktop\Спиридонова Р.Ю\Р.Ю.Спиридонова\IMG-20190516-WA00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3357562"/>
            <a:ext cx="2357454" cy="31795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Гуляем на улице и наблюдаем за сезонными изменениями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Luda\Desktop\20210203_1059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7"/>
            <a:ext cx="6374894" cy="478117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Новогодняя встреча дед Мороза и Снегурочки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57290" y="3286124"/>
            <a:ext cx="2571768" cy="15716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929321" y="3000372"/>
            <a:ext cx="2143141" cy="17859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Luda\Desktop\20210214_20551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1047" y="1444625"/>
            <a:ext cx="3592493" cy="3941763"/>
          </a:xfrm>
          <a:prstGeom prst="rect">
            <a:avLst/>
          </a:prstGeom>
          <a:noFill/>
        </p:spPr>
      </p:pic>
      <p:pic>
        <p:nvPicPr>
          <p:cNvPr id="4099" name="Picture 3" descr="C:\Users\Luda\Desktop\20210214_20553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21608" y="1444625"/>
            <a:ext cx="3288609" cy="38417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Чуть-чуть построили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0100" y="3214686"/>
            <a:ext cx="3143272" cy="64294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Luda\Desktop\20210214_20565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5374" y="1428737"/>
            <a:ext cx="4007749" cy="4071965"/>
          </a:xfrm>
          <a:prstGeom prst="rect">
            <a:avLst/>
          </a:prstGeom>
          <a:noFill/>
        </p:spPr>
      </p:pic>
      <p:pic>
        <p:nvPicPr>
          <p:cNvPr id="5123" name="Picture 3" descr="C:\Users\Luda\Desktop\20210214_20561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84020" y="2071678"/>
            <a:ext cx="3963784" cy="450059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Спасибо за внимание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2325" y="1500175"/>
            <a:ext cx="6879350" cy="38441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66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1214422"/>
            <a:ext cx="4500594" cy="5000660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1 Развлечение для детей второй младшей группы «Новогодняя встреча дед Мороза и Снегурочки»</a:t>
            </a: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2 Спортивная игра для детей старшего возраста «Путешествие в страну здоровья»</a:t>
            </a: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3 Провести родительское собрание на тему «Здоровый образ жизни - залог здоровья»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Запланированная работа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2143116"/>
            <a:ext cx="3429024" cy="281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Luda\Desktop\Новая папка (2)\20210113_163758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5087600" y="-11315700"/>
            <a:ext cx="0" cy="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643050"/>
            <a:ext cx="3143272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Всем известно, всем понятно,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Что здоровым быть приятно.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Только надо знать,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Как здоровым стать!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Luda\Desktop\Новая папка (2)\20210113_1637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087600" y="-11315699"/>
            <a:ext cx="4729058" cy="3546794"/>
          </a:xfrm>
          <a:prstGeom prst="rect">
            <a:avLst/>
          </a:prstGeom>
          <a:noFill/>
        </p:spPr>
      </p:pic>
      <p:pic>
        <p:nvPicPr>
          <p:cNvPr id="8" name="Содержимое 7" descr="20210220_14465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3308844" y="1353016"/>
            <a:ext cx="5221753" cy="39163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Проводим гигиенические процедуры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1643042" y="4214818"/>
            <a:ext cx="1928826" cy="642942"/>
          </a:xfrm>
        </p:spPr>
        <p:txBody>
          <a:bodyPr>
            <a:normAutofit fontScale="55000" lnSpcReduction="20000"/>
          </a:bodyPr>
          <a:lstStyle/>
          <a:p>
            <a:r>
              <a:rPr lang="ru-RU" sz="1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Знаем, знаем - да-да-да!</a:t>
            </a:r>
          </a:p>
          <a:p>
            <a:r>
              <a:rPr lang="ru-RU" sz="1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В кране прячется вода</a:t>
            </a:r>
            <a:r>
              <a:rPr lang="ru-RU" b="1" dirty="0" smtClean="0">
                <a:solidFill>
                  <a:srgbClr val="002060"/>
                </a:solidFill>
              </a:rPr>
              <a:t>!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786445" y="2500306"/>
            <a:ext cx="2143141" cy="20002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Luda\Desktop\младшая\20210127_15500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643050"/>
            <a:ext cx="2956322" cy="3643338"/>
          </a:xfrm>
          <a:prstGeom prst="rect">
            <a:avLst/>
          </a:prstGeom>
          <a:noFill/>
        </p:spPr>
      </p:pic>
      <p:pic>
        <p:nvPicPr>
          <p:cNvPr id="2051" name="Picture 3" descr="C:\Users\Luda\Desktop\младшая\20210127_15501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88325" y="1445390"/>
            <a:ext cx="2955175" cy="394023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588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Знаем, знаем - да-да-да!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 В кране прячется вода!  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Выходи, водица!                                                             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 Мы пришли умыться!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400" dirty="0" smtClean="0">
                <a:latin typeface="Arial" pitchFamily="34" charset="0"/>
                <a:cs typeface="Arial" pitchFamily="34" charset="0"/>
              </a:rPr>
            </a:br>
            <a:r>
              <a:rPr lang="ru-RU" sz="44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976" y="2571744"/>
            <a:ext cx="2500330" cy="17859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3571876"/>
            <a:ext cx="4041775" cy="92869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Luda\Desktop\IMG-20210212-WA001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999133" y="1444625"/>
            <a:ext cx="2956322" cy="3941763"/>
          </a:xfrm>
          <a:prstGeom prst="rect">
            <a:avLst/>
          </a:prstGeom>
          <a:noFill/>
        </p:spPr>
      </p:pic>
      <p:pic>
        <p:nvPicPr>
          <p:cNvPr id="3074" name="Picture 2" descr="C:\Users\Luda\Desktop\IMG-20210212-WA001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4645025" y="1899841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Мы проводим утреннюю гимнастику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5852" y="3571876"/>
            <a:ext cx="2500330" cy="17145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786445" y="3714752"/>
            <a:ext cx="2286017" cy="10001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Luda\Desktop\20210128_08225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00174"/>
            <a:ext cx="2956322" cy="3941763"/>
          </a:xfrm>
          <a:prstGeom prst="rect">
            <a:avLst/>
          </a:prstGeom>
          <a:noFill/>
        </p:spPr>
      </p:pic>
      <p:pic>
        <p:nvPicPr>
          <p:cNvPr id="4099" name="Picture 3" descr="C:\Users\Luda\Desktop\20210128_08224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7751" y="1444625"/>
            <a:ext cx="2956322" cy="39417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Подготовительная группа «Звездочки»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4414" y="3857628"/>
            <a:ext cx="2571768" cy="64294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500693" y="4000504"/>
            <a:ext cx="2357455" cy="8572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Luda\Desktop\20210129_08243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133" y="1444625"/>
            <a:ext cx="2956322" cy="3941763"/>
          </a:xfrm>
          <a:prstGeom prst="rect">
            <a:avLst/>
          </a:prstGeom>
          <a:noFill/>
        </p:spPr>
      </p:pic>
      <p:pic>
        <p:nvPicPr>
          <p:cNvPr id="5123" name="Picture 3" descr="C:\Users\Luda\Desktop\20210129_0823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7751" y="1444625"/>
            <a:ext cx="2956322" cy="39417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физкультурное занятие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вторая младшая группа «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Смешарики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малыши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крепыши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Luda\Desktop\20210205_09294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133" y="1444625"/>
            <a:ext cx="2956322" cy="3941763"/>
          </a:xfrm>
          <a:prstGeom prst="rect">
            <a:avLst/>
          </a:prstGeom>
          <a:noFill/>
        </p:spPr>
      </p:pic>
      <p:pic>
        <p:nvPicPr>
          <p:cNvPr id="6147" name="Picture 3" descr="C:\Users\Luda\Desktop\20210205_09305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7751" y="1444625"/>
            <a:ext cx="2956322" cy="39417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</TotalTime>
  <Words>239</Words>
  <PresentationFormat>Экран (4:3)</PresentationFormat>
  <Paragraphs>45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Открытая</vt:lpstr>
      <vt:lpstr>Муниципальное бюджетное дошкольное образовательное учреждение № 17 детский сад «Золотой петушок»    Проект «Детский сад-территория здоровья»</vt:lpstr>
      <vt:lpstr>Слайд 2</vt:lpstr>
      <vt:lpstr>Запланированная работа</vt:lpstr>
      <vt:lpstr>Всем известно, всем понятно, Что здоровым быть приятно. Только надо знать, Как здоровым стать! </vt:lpstr>
      <vt:lpstr>Проводим гигиенические процедуры</vt:lpstr>
      <vt:lpstr>   Знаем, знаем - да-да-да!  В кране прячется вода!   Выходи, водица!                                                               Мы пришли умыться!    </vt:lpstr>
      <vt:lpstr>Мы проводим утреннюю гимнастику</vt:lpstr>
      <vt:lpstr>Подготовительная группа «Звездочки»</vt:lpstr>
      <vt:lpstr>физкультурное занятие вторая младшая группа «Смешарики»</vt:lpstr>
      <vt:lpstr>Цель- Формирование основ здорового образа жизни через занятия физической культурой у  детей дошкольного возраста 3-4 лет с учетом их возрастных, индивидуальных психологических и физиологических особенностей. </vt:lpstr>
      <vt:lpstr>В здоровом теле – здоровый дух</vt:lpstr>
      <vt:lpstr>Игра «ЛОВИ – БРОСАЙ» (с мячом)</vt:lpstr>
      <vt:lpstr>Утренняя гимнастика в подготовительной группе с гимнастическими палками</vt:lpstr>
      <vt:lpstr>Развлечение «Путешествие в страну здоровья»  подготовительная группа</vt:lpstr>
      <vt:lpstr>Игры хорошего настроения</vt:lpstr>
      <vt:lpstr>Станция «Наши имена»</vt:lpstr>
      <vt:lpstr>Игра «Рыбалка»</vt:lpstr>
      <vt:lpstr>Мы проснулись, подтянулись</vt:lpstr>
      <vt:lpstr>Сон прошел, и мы проснулись, улыбнулись, подтянулись.</vt:lpstr>
      <vt:lpstr>Гуляем на улице и наблюдаем за сезонными изменениями</vt:lpstr>
      <vt:lpstr>Новогодняя встреча дед Мороза и Снегурочки</vt:lpstr>
      <vt:lpstr>Чуть-чуть построили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Luda</dc:creator>
  <cp:lastModifiedBy>Luda</cp:lastModifiedBy>
  <cp:revision>65</cp:revision>
  <dcterms:created xsi:type="dcterms:W3CDTF">2021-02-11T00:44:26Z</dcterms:created>
  <dcterms:modified xsi:type="dcterms:W3CDTF">2021-03-18T05:23:27Z</dcterms:modified>
</cp:coreProperties>
</file>