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81" r:id="rId4"/>
    <p:sldId id="282" r:id="rId5"/>
    <p:sldId id="28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7148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ОГБПОУ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«Рязанский технологический колледж»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07167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Сергей Павлович Королёв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786190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студентка группы ТП-25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Фатеева Дарья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Калистова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Татьяна Анатольевна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928934"/>
            <a:ext cx="2786082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7620" y="642939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Рязань 2016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гейкоролеввбригадестроившейучебныйпланерлето1925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4339"/>
            <a:ext cx="8143932" cy="5530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Сергей Королёв и бригада , строившая учебный планер.</a:t>
            </a:r>
          </a:p>
          <a:p>
            <a:pPr algn="r"/>
            <a:r>
              <a:rPr lang="ru-RU" i="1" dirty="0" smtClean="0"/>
              <a:t>Лето  1925 г</a:t>
            </a:r>
          </a:p>
          <a:p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удентмвт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000660" cy="6429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714620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Студент Московского высшего технического училища им. Н.Э.Баунова</a:t>
            </a:r>
            <a:endParaRPr lang="ru-RU" sz="2000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8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000660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5500702"/>
            <a:ext cx="270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/>
              <a:t>Сергей Павлович</a:t>
            </a:r>
          </a:p>
          <a:p>
            <a:pPr algn="ctr"/>
            <a:r>
              <a:rPr lang="ru-RU" sz="2400" i="1" dirty="0" smtClean="0"/>
              <a:t>1928 г</a:t>
            </a:r>
            <a:endParaRPr lang="ru-RU" sz="2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формепилота19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7166"/>
            <a:ext cx="4857784" cy="6178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3857628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С. П. Королев в форме пилота, </a:t>
            </a:r>
          </a:p>
          <a:p>
            <a:pPr algn="ctr"/>
            <a:r>
              <a:rPr lang="ru-RU" sz="2400" i="1" dirty="0" smtClean="0"/>
              <a:t>1929 г.</a:t>
            </a:r>
            <a:endParaRPr lang="ru-RU" sz="2400" i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левичернаскийупланерабич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38" y="500042"/>
            <a:ext cx="8114655" cy="47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5357826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С. П. Королев и Б. И. </a:t>
            </a:r>
            <a:r>
              <a:rPr lang="ru-RU" i="1" dirty="0" err="1" smtClean="0"/>
              <a:t>Черановский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у планера Бич-8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дочкойнаташеслеваиплемянницейксанойсправа1938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786742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50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Сергей Павлович с дочкой Наташей (слева)</a:t>
            </a:r>
            <a:br>
              <a:rPr lang="ru-RU" i="1" dirty="0" smtClean="0"/>
            </a:br>
            <a:r>
              <a:rPr lang="ru-RU" i="1" dirty="0" smtClean="0"/>
              <a:t>и племянницей Ксаной (справа), 1938 г.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испытанииракетупоходногогази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1"/>
            <a:ext cx="7521112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42926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С. П. Королев на испытаниях ракет</a:t>
            </a:r>
            <a:br>
              <a:rPr lang="ru-RU" i="1" dirty="0" smtClean="0"/>
            </a:br>
            <a:r>
              <a:rPr lang="ru-RU" i="1" dirty="0" smtClean="0"/>
              <a:t>у походного газика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мой1951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7"/>
            <a:ext cx="7429552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564357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Сергей Павлович с мамой,</a:t>
            </a:r>
          </a:p>
          <a:p>
            <a:pPr algn="ctr"/>
            <a:r>
              <a:rPr lang="ru-RU" sz="2400" dirty="0" smtClean="0"/>
              <a:t>1951 г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днойизпервыхсобачеклетавшихвкосмо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4000528" cy="586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2428868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 одной из первых собачек , летавших на ракете</a:t>
            </a:r>
            <a:endParaRPr lang="ru-RU" sz="2400" i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центреуправленияполета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714356"/>
            <a:ext cx="6000792" cy="54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928934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Королев в Центре Управления Полетами</a:t>
            </a: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56436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«…То, что казалось несбыточным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 протяжении веков, что ещё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вчера было лишь дерзновенной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мечтой, сегодня становится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реальной задачей, а завтра –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свершением.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Нет преград человеческой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мысли!».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С. П. Королёв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агаринымиапрель19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358113" cy="5365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5857892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С. П. Королев поздравляет Ю. А. Гагарина с</a:t>
            </a:r>
            <a:br>
              <a:rPr lang="ru-RU" i="1" dirty="0" smtClean="0"/>
            </a:br>
            <a:r>
              <a:rPr lang="ru-RU" i="1" dirty="0" smtClean="0"/>
              <a:t>успешным полетом, апрель 1961 г.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отрядкосмонавтов1961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2" y="214290"/>
            <a:ext cx="8830785" cy="5643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6000769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1-й отряд космонавтов, май 1961 г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левтерешковагагаринбыковскийиюнь1961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871659" cy="4901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5643578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С. П. Королев с В. В. Николаевой-Терешковой,</a:t>
            </a:r>
            <a:br>
              <a:rPr lang="ru-RU" b="1" i="1" dirty="0" smtClean="0"/>
            </a:br>
            <a:r>
              <a:rPr lang="ru-RU" b="1" i="1" dirty="0" smtClean="0"/>
              <a:t>Ю. А. Гагариным и В. Ф. Быковским, </a:t>
            </a:r>
          </a:p>
          <a:p>
            <a:r>
              <a:rPr lang="ru-RU" b="1" i="1" dirty="0" smtClean="0"/>
              <a:t>июнь 1963 г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ориальнаядосканакремлевскойстен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357586" cy="3786214"/>
          </a:xfrm>
          <a:prstGeom prst="rect">
            <a:avLst/>
          </a:prstGeom>
        </p:spPr>
      </p:pic>
      <p:pic>
        <p:nvPicPr>
          <p:cNvPr id="3" name="Рисунок 2" descr="мемориальнаядосканазданимвт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4"/>
            <a:ext cx="3214710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442913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Мемориальная доска на Кремлевской стене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286388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Мемориальная доска академика С. П. Королева</a:t>
            </a:r>
            <a:br>
              <a:rPr lang="ru-RU" i="1" dirty="0" smtClean="0"/>
            </a:br>
            <a:r>
              <a:rPr lang="ru-RU" i="1" dirty="0" smtClean="0"/>
              <a:t>на здании МВТУ им. Н. Э. Баумана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357298"/>
            <a:ext cx="35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Памятник Королеву в городе Байконур</a:t>
            </a:r>
            <a:endParaRPr lang="ru-RU" dirty="0"/>
          </a:p>
        </p:txBody>
      </p:sp>
      <p:pic>
        <p:nvPicPr>
          <p:cNvPr id="3" name="Рисунок 2" descr="памвгородебайкону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214554"/>
            <a:ext cx="3500462" cy="4081474"/>
          </a:xfrm>
          <a:prstGeom prst="rect">
            <a:avLst/>
          </a:prstGeom>
        </p:spPr>
      </p:pic>
      <p:pic>
        <p:nvPicPr>
          <p:cNvPr id="4" name="Рисунок 3" descr="памвжитомир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3470258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Памятник Королеву в Житомире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Заключение</a:t>
            </a:r>
          </a:p>
          <a:p>
            <a:pPr algn="ctr"/>
            <a:endParaRPr lang="ru-RU" sz="2800" dirty="0" smtClean="0"/>
          </a:p>
          <a:p>
            <a:r>
              <a:rPr lang="ru-RU" dirty="0" smtClean="0"/>
              <a:t>Если человек увлечен профессией и любит дело всей своей жизни, то никакие перемены в стране не помешают ему. Такие люди не думают ни о материальных благах, ни о наградах. Признание к ним приходит от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42852"/>
            <a:ext cx="61436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часть: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2.1. Детство;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2.2. Путь в авиацию;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2.3. ГИРД;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2.4. Работа в РНИИ;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2.5. Арест;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2.6. Работа в заключении;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2.7. Мечта воплощается в жизнь;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0009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Собрать и изучить информацию о С.П.Королёве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1.Рассказать о Сергее Павловиче, как о человеке, имеющем свои достоинства и недостатки;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2.Выявить профессиональные качества , снискавшие уважение многих поколений и получивших высокую оценку правительства.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7693"/>
            <a:ext cx="77867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Введение</a:t>
            </a:r>
          </a:p>
          <a:p>
            <a:r>
              <a:rPr lang="ru-RU" dirty="0" smtClean="0"/>
              <a:t>Сергей Павлович Королёв характеризует одну из наиболее ярких страниц истории нашего государства – эру освоения космического пространства, первый спутник земли, первый полет человека в космос, первый выход космонавта в открытый космос, многолетняя работа орбитальной станции и многое другое непосредственно связано с именем академика Сергея Павловича Королева, первого Главного конструктора ракетно-космических систем.</a:t>
            </a:r>
            <a:br>
              <a:rPr lang="ru-RU" dirty="0" smtClean="0"/>
            </a:br>
            <a:r>
              <a:rPr lang="ru-RU" dirty="0" smtClean="0"/>
              <a:t>     Самая характерная черта Королева – громадная энергия. Этой энергией он умел заражать окружающих. Он был человеком очень решительным, часто довольно суровым. Королев – это сплав холодного рационализма и мечтательности. Сергею Королеву больше, чем кому-либо другому, принадлежит заслуга в том, что космический век стал реальностью.</a:t>
            </a:r>
            <a:br>
              <a:rPr lang="ru-RU" dirty="0" smtClean="0"/>
            </a:br>
            <a:r>
              <a:rPr lang="ru-RU" dirty="0" smtClean="0"/>
              <a:t>     Наряду с величайшими достижениями в науке и технике, Сергей Павлович Королев подготовил целую плеяду ученых и специалистов, которые продолжили его дело. Создание советской школы ракетостроения – только часть вклада Королева в исследование и освоение космического пространства. Вся его жизнь – пример настойчивого и терпеливого подбора, воспитания и учебы коллективов высшей квалификации, технически смелых и самоотверженно преданных делу специалистов.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вкоролевавжитомир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858180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07220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Дом в Житомире, где родился Сергей Павлович</a:t>
            </a:r>
            <a:endParaRPr lang="ru-RU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ежакоролев3год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8604"/>
            <a:ext cx="4214841" cy="5993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557214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Серёжа Королёв в 3 года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2214578" cy="3019582"/>
          </a:xfrm>
          <a:prstGeom prst="rect">
            <a:avLst/>
          </a:prstGeom>
        </p:spPr>
      </p:pic>
      <p:pic>
        <p:nvPicPr>
          <p:cNvPr id="3" name="Рисунок 2" descr="ма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571612"/>
            <a:ext cx="2214578" cy="3006532"/>
          </a:xfrm>
          <a:prstGeom prst="rect">
            <a:avLst/>
          </a:prstGeom>
        </p:spPr>
      </p:pic>
      <p:pic>
        <p:nvPicPr>
          <p:cNvPr id="4" name="Рисунок 3" descr="отчимгригориймихайловичбалани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571612"/>
            <a:ext cx="2207835" cy="300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Павел Яковлевич</a:t>
            </a:r>
          </a:p>
          <a:p>
            <a:pPr algn="ctr"/>
            <a:r>
              <a:rPr lang="ru-RU" i="1" dirty="0" smtClean="0"/>
              <a:t>Королёв (отец)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430" y="500063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Мария Николаевна</a:t>
            </a:r>
          </a:p>
          <a:p>
            <a:pPr algn="ctr"/>
            <a:r>
              <a:rPr lang="ru-RU" i="1" dirty="0" err="1" smtClean="0"/>
              <a:t>Баланина</a:t>
            </a:r>
            <a:r>
              <a:rPr lang="ru-RU" i="1" dirty="0" smtClean="0"/>
              <a:t> (мать)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492919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Григорий Михайлович</a:t>
            </a:r>
          </a:p>
          <a:p>
            <a:pPr algn="ctr"/>
            <a:r>
              <a:rPr lang="ru-RU" i="1" dirty="0" err="1" smtClean="0"/>
              <a:t>Баланин</a:t>
            </a:r>
            <a:r>
              <a:rPr lang="ru-RU" i="1" dirty="0" smtClean="0"/>
              <a:t> (отчим)</a:t>
            </a:r>
            <a:endParaRPr lang="ru-RU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ащийсястройпрофшкол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357586" cy="5143536"/>
          </a:xfrm>
          <a:prstGeom prst="rect">
            <a:avLst/>
          </a:prstGeom>
        </p:spPr>
      </p:pic>
      <p:pic>
        <p:nvPicPr>
          <p:cNvPr id="3" name="Рисунок 2" descr="выпускникстройпрофшкол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04"/>
            <a:ext cx="3393969" cy="514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92933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Учащийся </a:t>
            </a:r>
            <a:r>
              <a:rPr lang="ru-RU" i="1" dirty="0" err="1" smtClean="0"/>
              <a:t>стройпрофшколы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92933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Выпускник </a:t>
            </a:r>
            <a:r>
              <a:rPr lang="ru-RU" i="1" dirty="0" err="1" smtClean="0"/>
              <a:t>стройпрофшколы</a:t>
            </a:r>
            <a:endParaRPr lang="ru-RU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224</TotalTime>
  <Words>314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Home</cp:lastModifiedBy>
  <cp:revision>28</cp:revision>
  <dcterms:created xsi:type="dcterms:W3CDTF">2016-04-01T17:59:05Z</dcterms:created>
  <dcterms:modified xsi:type="dcterms:W3CDTF">2017-12-17T13:16:41Z</dcterms:modified>
</cp:coreProperties>
</file>