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484784"/>
            <a:ext cx="8519458" cy="194421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Путешествие в  </a:t>
            </a:r>
            <a:r>
              <a:rPr lang="ru-RU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Кругляндию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Тульское суворовское военное училище</a:t>
            </a:r>
          </a:p>
          <a:p>
            <a:r>
              <a:rPr lang="ru-RU" dirty="0" smtClean="0"/>
              <a:t>Учитель математики Жукова С.В.</a:t>
            </a:r>
            <a:endParaRPr lang="ru-RU" dirty="0"/>
          </a:p>
        </p:txBody>
      </p:sp>
      <p:pic>
        <p:nvPicPr>
          <p:cNvPr id="5" name="Picture 1" descr="C:\Users\hp\Documents\Мои документы\картинки и анимированные персонажи для презентаций\12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32656"/>
            <a:ext cx="1714474" cy="1285860"/>
          </a:xfrm>
          <a:prstGeom prst="rect">
            <a:avLst/>
          </a:prstGeom>
          <a:noFill/>
        </p:spPr>
      </p:pic>
      <p:pic>
        <p:nvPicPr>
          <p:cNvPr id="7" name="Рисунок 4" descr="http://t3.gstatic.com/images?q=tbn:ANd9GcQayXNVMrUOTBR5nZhKfG7b8iGKtxIquutpxipzfz90p4daixpwt7pcsQ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941168"/>
            <a:ext cx="7833008" cy="1634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31777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Дорогие суворовцы!</a:t>
            </a:r>
          </a:p>
          <a:p>
            <a:r>
              <a:rPr lang="ru-RU" dirty="0" smtClean="0"/>
              <a:t>Сегодня мы отправляемся в вами в путешествие в загадочную страну </a:t>
            </a:r>
            <a:r>
              <a:rPr lang="ru-RU" dirty="0" err="1" smtClean="0"/>
              <a:t>Кругляндия</a:t>
            </a:r>
            <a:r>
              <a:rPr lang="ru-RU" dirty="0" smtClean="0"/>
              <a:t>. </a:t>
            </a:r>
          </a:p>
          <a:p>
            <a:r>
              <a:rPr lang="ru-RU" dirty="0"/>
              <a:t>Собираясь путешествовать суворовцы Иван и Николай стали спорить на коком транспорте отправляться в путешествие, на </a:t>
            </a:r>
            <a:r>
              <a:rPr lang="ru-RU" dirty="0" smtClean="0"/>
              <a:t>автомобиле </a:t>
            </a:r>
            <a:r>
              <a:rPr lang="ru-RU" dirty="0"/>
              <a:t>или на </a:t>
            </a:r>
            <a:r>
              <a:rPr lang="ru-RU" dirty="0" smtClean="0"/>
              <a:t>поезде. Помогите ребятам решить спор. Рассчитайте, скорость какого транспорта больше поезда или автомобиля? Решите задачи.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Выноска-облако 4"/>
          <p:cNvSpPr/>
          <p:nvPr/>
        </p:nvSpPr>
        <p:spPr>
          <a:xfrm rot="21176545">
            <a:off x="7059765" y="741494"/>
            <a:ext cx="1400380" cy="442913"/>
          </a:xfrm>
          <a:prstGeom prst="cloudCallou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1" descr="C:\Users\hp\Documents\Мои документы\картинки и анимированные персонажи для презентаций\12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20020"/>
            <a:ext cx="1264982" cy="948740"/>
          </a:xfrm>
          <a:prstGeom prst="rect">
            <a:avLst/>
          </a:prstGeom>
          <a:noFill/>
        </p:spPr>
      </p:pic>
      <p:pic>
        <p:nvPicPr>
          <p:cNvPr id="8" name="Рисунок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860" y="5445224"/>
            <a:ext cx="1782612" cy="1083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3851" y="5805264"/>
            <a:ext cx="1172001" cy="896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217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Рисунок 4" descr="http://t3.gstatic.com/images?q=tbn:ANd9GcQayXNVMrUOTBR5nZhKfG7b8iGKtxIquutpxipzfz90p4daixpwt7pcsQ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9684" y="5661248"/>
            <a:ext cx="3928032" cy="819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73" name="Picture 1" descr="C:\Users\hp\Documents\Мои документы\картинки и анимированные персонажи для презентаций\12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0"/>
            <a:ext cx="1714474" cy="1285860"/>
          </a:xfrm>
          <a:prstGeom prst="rect">
            <a:avLst/>
          </a:prstGeom>
          <a:noFill/>
        </p:spPr>
      </p:pic>
      <p:sp>
        <p:nvSpPr>
          <p:cNvPr id="21" name="Выноска-облако 20"/>
          <p:cNvSpPr/>
          <p:nvPr/>
        </p:nvSpPr>
        <p:spPr>
          <a:xfrm rot="318488">
            <a:off x="6682161" y="430181"/>
            <a:ext cx="1789886" cy="612648"/>
          </a:xfrm>
          <a:prstGeom prst="cloudCallou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Выноска-облако 21"/>
          <p:cNvSpPr/>
          <p:nvPr/>
        </p:nvSpPr>
        <p:spPr>
          <a:xfrm rot="220653">
            <a:off x="3462772" y="355818"/>
            <a:ext cx="1534898" cy="423859"/>
          </a:xfrm>
          <a:prstGeom prst="cloudCallout">
            <a:avLst/>
          </a:prstGeom>
          <a:gradFill flip="none" rotWithShape="1">
            <a:gsLst>
              <a:gs pos="0">
                <a:srgbClr val="00B0F0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этап. Подготовка к путешествию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27584" y="1645600"/>
                <a:ext cx="7408333" cy="4425355"/>
              </a:xfrm>
            </p:spPr>
            <p:txBody>
              <a:bodyPr/>
              <a:lstStyle/>
              <a:p>
                <a:r>
                  <a:rPr lang="ru-RU" dirty="0" smtClean="0">
                    <a:solidFill>
                      <a:schemeClr val="tx1"/>
                    </a:solidFill>
                  </a:rPr>
                  <a:t>1. Диаметр колеса автомобиля равен 65 см. Автомобиль движется с такой скоростью, что колеса делают шесть оборотов в секунду. Найдите скорость автомобиля в км/ч. </a:t>
                </a:r>
                <a14:m>
                  <m:oMath xmlns:m="http://schemas.openxmlformats.org/officeDocument/2006/math">
                    <m:r>
                      <a:rPr lang="ru-RU" sz="2000" b="0" i="0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ru-RU" sz="2000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𝜋</m:t>
                    </m:r>
                    <m:r>
                      <a:rPr lang="ru-RU" sz="2000" b="0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=3, ответ округлите до целого числа.)</m:t>
                    </m:r>
                  </m:oMath>
                </a14:m>
                <a:endParaRPr lang="ru-RU" sz="2000" i="1" dirty="0" smtClean="0">
                  <a:solidFill>
                    <a:srgbClr val="0070C0"/>
                  </a:solidFill>
                </a:endParaRPr>
              </a:p>
              <a:p>
                <a:r>
                  <a:rPr lang="ru-RU" i="1" dirty="0" smtClean="0">
                    <a:solidFill>
                      <a:schemeClr val="tx1"/>
                    </a:solidFill>
                  </a:rPr>
                  <a:t>2. </a:t>
                </a:r>
                <a:r>
                  <a:rPr lang="ru-RU" dirty="0" smtClean="0">
                    <a:solidFill>
                      <a:schemeClr val="tx1"/>
                    </a:solidFill>
                  </a:rPr>
                  <a:t>Диаметр колеса вагона равен 80 см. За 2 минуты колесо делает 1000 оборотов. Найдите скорость поезда в км/ч? (</a:t>
                </a:r>
                <a14:m>
                  <m:oMath xmlns:m="http://schemas.openxmlformats.org/officeDocument/2006/math">
                    <m:r>
                      <a:rPr lang="ru-RU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ru-RU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𝜋</m:t>
                    </m:r>
                    <m:r>
                      <a:rPr lang="ru-RU" i="1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=3)</m:t>
                    </m:r>
                  </m:oMath>
                </a14:m>
                <a:endParaRPr lang="ru-RU" dirty="0" smtClean="0">
                  <a:solidFill>
                    <a:schemeClr val="tx1"/>
                  </a:solidFill>
                </a:endParaRPr>
              </a:p>
              <a:p>
                <a:r>
                  <a:rPr lang="ru-RU" dirty="0" smtClean="0">
                    <a:solidFill>
                      <a:srgbClr val="FF0000"/>
                    </a:solidFill>
                  </a:rPr>
                  <a:t>Как вы думаете, на каком транспорте суворовцы отправятся в путешествие?</a:t>
                </a:r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7584" y="1645600"/>
                <a:ext cx="7408333" cy="4425355"/>
              </a:xfrm>
              <a:blipFill rotWithShape="1">
                <a:blip r:embed="rId5"/>
                <a:stretch>
                  <a:fillRect l="-1317" t="-1515" r="-6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9649501"/>
      </p:ext>
    </p:extLst>
  </p:cSld>
  <p:clrMapOvr>
    <a:masterClrMapping/>
  </p:clrMapOvr>
  <p:transition spd="slow">
    <p:diamond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этап.  Достопримечательности.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 rot="220653">
            <a:off x="3462772" y="355818"/>
            <a:ext cx="1534898" cy="423859"/>
          </a:xfrm>
          <a:prstGeom prst="cloudCallout">
            <a:avLst/>
          </a:prstGeom>
          <a:gradFill flip="none" rotWithShape="1">
            <a:gsLst>
              <a:gs pos="0">
                <a:srgbClr val="00B0F0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ыноска-облако 5"/>
          <p:cNvSpPr/>
          <p:nvPr/>
        </p:nvSpPr>
        <p:spPr>
          <a:xfrm rot="220653">
            <a:off x="7248309" y="234324"/>
            <a:ext cx="1534898" cy="423859"/>
          </a:xfrm>
          <a:prstGeom prst="cloudCallout">
            <a:avLst/>
          </a:prstGeom>
          <a:gradFill flip="none" rotWithShape="1">
            <a:gsLst>
              <a:gs pos="0">
                <a:srgbClr val="00B0F0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1" descr="C:\Users\hp\Documents\Мои документы\картинки и анимированные персонажи для презентаций\12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24788"/>
            <a:ext cx="857237" cy="642930"/>
          </a:xfrm>
          <a:prstGeom prst="rect">
            <a:avLst/>
          </a:prstGeom>
          <a:noFill/>
        </p:spPr>
      </p:pic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183851" y="2348880"/>
            <a:ext cx="8780637" cy="3777283"/>
          </a:xfrm>
        </p:spPr>
        <p:txBody>
          <a:bodyPr/>
          <a:lstStyle/>
          <a:p>
            <a:r>
              <a:rPr lang="ru-RU" dirty="0" smtClean="0"/>
              <a:t>Время в пути пролетело незаметно. Суворовцы прибыли в </a:t>
            </a:r>
            <a:r>
              <a:rPr lang="ru-RU" dirty="0" err="1" smtClean="0"/>
              <a:t>Кругляндию</a:t>
            </a:r>
            <a:r>
              <a:rPr lang="ru-RU" dirty="0" smtClean="0"/>
              <a:t>. </a:t>
            </a:r>
            <a:r>
              <a:rPr lang="ru-RU" dirty="0" err="1" smtClean="0"/>
              <a:t>Кругляндия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smtClean="0"/>
              <a:t>замечательная страна! Прежде </a:t>
            </a:r>
            <a:r>
              <a:rPr lang="ru-RU" dirty="0"/>
              <a:t>всего, он </a:t>
            </a:r>
            <a:r>
              <a:rPr lang="ru-RU" dirty="0" smtClean="0"/>
              <a:t>известна своими изобретениями. Суворовцы посетили зоопарк с необычными животными. Все животные состояли из кругов сегментов и </a:t>
            </a:r>
            <a:r>
              <a:rPr lang="ru-RU" dirty="0" err="1" smtClean="0"/>
              <a:t>секторов.В</a:t>
            </a:r>
            <a:r>
              <a:rPr lang="ru-RU" dirty="0" smtClean="0"/>
              <a:t> зоопарке они увидели: 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2" name="Рисунок 11" descr="Крокодил из кругов. Аппликация из кругов цветной бумаги с шаблонами: слон и  медведь. III. Технический план выполнения работы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76" y="4653136"/>
            <a:ext cx="1807060" cy="144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542886"/>
            <a:ext cx="2057027" cy="1517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Рисунок 13" descr="Аппликация из кругов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1" y="4594751"/>
            <a:ext cx="1296144" cy="130356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6516215" y="4932264"/>
            <a:ext cx="2279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и других животных.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355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этап.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Достопримечательности.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 rot="220653">
            <a:off x="3462772" y="355818"/>
            <a:ext cx="1534898" cy="423859"/>
          </a:xfrm>
          <a:prstGeom prst="cloudCallout">
            <a:avLst/>
          </a:prstGeom>
          <a:gradFill flip="none" rotWithShape="1">
            <a:gsLst>
              <a:gs pos="0">
                <a:srgbClr val="00B0F0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ыноска-облако 5"/>
          <p:cNvSpPr/>
          <p:nvPr/>
        </p:nvSpPr>
        <p:spPr>
          <a:xfrm rot="220653">
            <a:off x="5808371" y="1463724"/>
            <a:ext cx="1757616" cy="437918"/>
          </a:xfrm>
          <a:prstGeom prst="cloudCallout">
            <a:avLst/>
          </a:prstGeom>
          <a:gradFill flip="none" rotWithShape="1">
            <a:gsLst>
              <a:gs pos="0">
                <a:srgbClr val="00B0F0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1" descr="C:\Users\hp\Documents\Мои документы\картинки и анимированные персонажи для презентаций\12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1080120" cy="810094"/>
          </a:xfrm>
          <a:prstGeom prst="rect">
            <a:avLst/>
          </a:prstGeom>
          <a:noFill/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Суворовцам стало интересно узнать размеры уха слона.</a:t>
            </a:r>
            <a:r>
              <a:rPr lang="ru-RU" dirty="0"/>
              <a:t>  Слон способен услышать раскаты грома на расстоянии до 100 км!</a:t>
            </a:r>
            <a:endParaRPr lang="ru-RU" dirty="0" smtClean="0"/>
          </a:p>
          <a:p>
            <a:r>
              <a:rPr lang="ru-RU" dirty="0" smtClean="0"/>
              <a:t>3.</a:t>
            </a:r>
            <a:r>
              <a:rPr lang="ru-RU" dirty="0"/>
              <a:t> </a:t>
            </a:r>
            <a:r>
              <a:rPr lang="ru-RU" dirty="0" smtClean="0">
                <a:solidFill>
                  <a:schemeClr val="tx1"/>
                </a:solidFill>
              </a:rPr>
              <a:t>Радиус  уха </a:t>
            </a:r>
            <a:r>
              <a:rPr lang="ru-RU" dirty="0">
                <a:solidFill>
                  <a:schemeClr val="tx1"/>
                </a:solidFill>
              </a:rPr>
              <a:t>диснеевского </a:t>
            </a:r>
            <a:r>
              <a:rPr lang="ru-RU" dirty="0" smtClean="0">
                <a:solidFill>
                  <a:schemeClr val="tx1"/>
                </a:solidFill>
              </a:rPr>
              <a:t> слона </a:t>
            </a:r>
            <a:r>
              <a:rPr lang="ru-RU" dirty="0" err="1" smtClean="0">
                <a:solidFill>
                  <a:schemeClr val="tx1"/>
                </a:solidFill>
              </a:rPr>
              <a:t>Дамбо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составляют примерно </a:t>
            </a:r>
            <a:r>
              <a:rPr lang="ru-RU" dirty="0" smtClean="0">
                <a:solidFill>
                  <a:schemeClr val="tx1"/>
                </a:solidFill>
              </a:rPr>
              <a:t>80 см. Найдите площадь уха этого слона. Ответ  дайте в квадратных метрах.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5517232"/>
            <a:ext cx="1343838" cy="1028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0171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этап.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Отдых.  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 rot="220653">
            <a:off x="3462772" y="355818"/>
            <a:ext cx="1534898" cy="423859"/>
          </a:xfrm>
          <a:prstGeom prst="cloudCallout">
            <a:avLst/>
          </a:prstGeom>
          <a:gradFill flip="none" rotWithShape="1">
            <a:gsLst>
              <a:gs pos="0">
                <a:srgbClr val="00B0F0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ыноска-облако 5"/>
          <p:cNvSpPr/>
          <p:nvPr/>
        </p:nvSpPr>
        <p:spPr>
          <a:xfrm rot="220653">
            <a:off x="6803636" y="599874"/>
            <a:ext cx="1534898" cy="423859"/>
          </a:xfrm>
          <a:prstGeom prst="cloudCallout">
            <a:avLst/>
          </a:prstGeom>
          <a:gradFill flip="none" rotWithShape="1">
            <a:gsLst>
              <a:gs pos="0">
                <a:srgbClr val="00B0F0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1" descr="C:\Users\hp\Documents\Мои документы\картинки и анимированные персонажи для презентаций\12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1050" y="368311"/>
            <a:ext cx="1182645" cy="886987"/>
          </a:xfrm>
          <a:prstGeom prst="rect">
            <a:avLst/>
          </a:prstGeom>
          <a:noFill/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Суворовцы решили перекусить и зашли в пиццерию.  Николай очень проголодался и  не знает какую купить пиццу.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4. Пицца,  диаметр которой равен 30 см, стоит столько же, сколько две пиццы диаметром 20см. В каком случае Николай съест больше пиццы: если купит одну большую или две маленькие, если все пиццы имеют одинаковую толщину?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122" name="Picture 2" descr="Греческая пицца пошаговый рецепт с фото на сайте академии выпечки Dr.Oetk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24" y="5364786"/>
            <a:ext cx="1680121" cy="1123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5818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rmAutofit/>
          </a:bodyPr>
          <a:lstStyle/>
          <a:p>
            <a:r>
              <a:rPr lang="ru-RU" dirty="0" smtClean="0"/>
              <a:t>Суворовцам понравилась страна </a:t>
            </a:r>
            <a:r>
              <a:rPr lang="ru-RU" dirty="0" err="1" smtClean="0"/>
              <a:t>Кругляндия</a:t>
            </a:r>
            <a:r>
              <a:rPr lang="ru-RU" dirty="0" smtClean="0"/>
              <a:t>, а жителям этой страны понравились суворовцы.</a:t>
            </a:r>
          </a:p>
          <a:p>
            <a:r>
              <a:rPr lang="ru-RU" dirty="0" smtClean="0"/>
              <a:t>Провожали ребят жители этой страны</a:t>
            </a:r>
          </a:p>
          <a:p>
            <a:endParaRPr lang="ru-RU" dirty="0"/>
          </a:p>
          <a:p>
            <a:r>
              <a:rPr lang="ru-RU" dirty="0" smtClean="0"/>
              <a:t>На прощание суворовцы подарили Тульский пряник.</a:t>
            </a:r>
          </a:p>
          <a:p>
            <a:r>
              <a:rPr lang="ru-RU" dirty="0" smtClean="0"/>
              <a:t>Найдите в интернете размеры   тульского пряника на монументе в г. Туле. Рассчитайте, площадь и длину окружности этого пряника.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этап. Прощание.   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 rot="220653">
            <a:off x="3462772" y="355818"/>
            <a:ext cx="1534898" cy="423859"/>
          </a:xfrm>
          <a:prstGeom prst="cloudCallout">
            <a:avLst/>
          </a:prstGeom>
          <a:gradFill flip="none" rotWithShape="1">
            <a:gsLst>
              <a:gs pos="0">
                <a:srgbClr val="00B0F0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ыноска-облако 5"/>
          <p:cNvSpPr/>
          <p:nvPr/>
        </p:nvSpPr>
        <p:spPr>
          <a:xfrm rot="220653">
            <a:off x="7032285" y="591743"/>
            <a:ext cx="1534898" cy="423859"/>
          </a:xfrm>
          <a:prstGeom prst="cloudCallout">
            <a:avLst/>
          </a:prstGeom>
          <a:gradFill flip="none" rotWithShape="1">
            <a:gsLst>
              <a:gs pos="0">
                <a:srgbClr val="00B0F0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1" descr="C:\Users\hp\Documents\Мои документы\картинки и анимированные персонажи для презентаций\12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5536"/>
            <a:ext cx="1714474" cy="1285860"/>
          </a:xfrm>
          <a:prstGeom prst="rect">
            <a:avLst/>
          </a:prstGeom>
          <a:noFill/>
        </p:spPr>
      </p:pic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852936"/>
            <a:ext cx="1368152" cy="864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Рисунок 10" descr="https://wiki-tula.ru/files/615/p6951d860i570.16777215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7" y="5373216"/>
            <a:ext cx="2134989" cy="11521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3310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 rot="220653">
            <a:off x="3462772" y="355818"/>
            <a:ext cx="1534898" cy="423859"/>
          </a:xfrm>
          <a:prstGeom prst="cloudCallout">
            <a:avLst/>
          </a:prstGeom>
          <a:gradFill flip="none" rotWithShape="1">
            <a:gsLst>
              <a:gs pos="0">
                <a:srgbClr val="00B0F0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ыноска-облако 5"/>
          <p:cNvSpPr/>
          <p:nvPr/>
        </p:nvSpPr>
        <p:spPr>
          <a:xfrm rot="220653">
            <a:off x="6024173" y="860594"/>
            <a:ext cx="1534898" cy="423859"/>
          </a:xfrm>
          <a:prstGeom prst="cloudCallout">
            <a:avLst/>
          </a:prstGeom>
          <a:gradFill flip="none" rotWithShape="1">
            <a:gsLst>
              <a:gs pos="0">
                <a:srgbClr val="00B0F0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1" descr="C:\Users\hp\Documents\Мои документы\картинки и анимированные персонажи для презентаций\12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5536"/>
            <a:ext cx="1714474" cy="1285860"/>
          </a:xfrm>
          <a:prstGeom prst="rect">
            <a:avLst/>
          </a:prstGeom>
          <a:noFill/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До новых встреч! </a:t>
            </a:r>
            <a:endParaRPr lang="ru-RU" sz="2800" dirty="0" smtClean="0"/>
          </a:p>
          <a:p>
            <a:pPr algn="ctr"/>
            <a:r>
              <a:rPr lang="ru-RU" sz="2800" dirty="0" smtClean="0"/>
              <a:t>Задание на самоподготовку</a:t>
            </a:r>
            <a:endParaRPr lang="ru-RU" sz="2800" dirty="0" smtClean="0"/>
          </a:p>
          <a:p>
            <a:pPr algn="ctr"/>
            <a:r>
              <a:rPr lang="ru-RU" sz="2800" dirty="0" smtClean="0"/>
              <a:t>Сделать аппликацию </a:t>
            </a:r>
            <a:r>
              <a:rPr lang="ru-RU" sz="2800" dirty="0" smtClean="0"/>
              <a:t>из кругов.</a:t>
            </a:r>
          </a:p>
          <a:p>
            <a:pPr algn="ctr"/>
            <a:r>
              <a:rPr lang="ru-RU" sz="2800" smtClean="0"/>
              <a:t>Составить</a:t>
            </a:r>
            <a:r>
              <a:rPr lang="ru-RU" sz="2800" smtClean="0"/>
              <a:t> </a:t>
            </a:r>
            <a:r>
              <a:rPr lang="ru-RU" sz="2800" dirty="0" smtClean="0"/>
              <a:t>задачи для следующего путешествия!</a:t>
            </a:r>
            <a:endParaRPr lang="ru-RU" sz="2800" dirty="0"/>
          </a:p>
        </p:txBody>
      </p:sp>
      <p:pic>
        <p:nvPicPr>
          <p:cNvPr id="9" name="Рисунок 4" descr="http://t3.gstatic.com/images?q=tbn:ANd9GcQayXNVMrUOTBR5nZhKfG7b8iGKtxIquutpxipzfz90p4daixpwt7pcsQ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905463"/>
            <a:ext cx="7833008" cy="1634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935744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155</TotalTime>
  <Words>354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Путешествие в  Кругляндию</vt:lpstr>
      <vt:lpstr>Презентация PowerPoint</vt:lpstr>
      <vt:lpstr>I этап. Подготовка к путешествию</vt:lpstr>
      <vt:lpstr>II этап.  Достопримечательности.</vt:lpstr>
      <vt:lpstr>II этап. Достопримечательности.  </vt:lpstr>
      <vt:lpstr>III этап. Отдых.  </vt:lpstr>
      <vt:lpstr>III этап. Прощание.   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15</cp:revision>
  <dcterms:created xsi:type="dcterms:W3CDTF">2021-01-16T01:53:26Z</dcterms:created>
  <dcterms:modified xsi:type="dcterms:W3CDTF">2021-06-17T22:01:03Z</dcterms:modified>
</cp:coreProperties>
</file>