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65" r:id="rId4"/>
    <p:sldId id="263" r:id="rId5"/>
    <p:sldId id="264" r:id="rId6"/>
    <p:sldId id="267" r:id="rId7"/>
    <p:sldId id="268" r:id="rId8"/>
    <p:sldId id="269" r:id="rId9"/>
    <p:sldId id="275" r:id="rId10"/>
    <p:sldId id="274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0A68E12-D39A-4794-9238-457B83D8416F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45AF200-D169-469E-AA46-F2FBEAAC2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E12-D39A-4794-9238-457B83D8416F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F200-D169-469E-AA46-F2FBEAAC2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E12-D39A-4794-9238-457B83D8416F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F200-D169-469E-AA46-F2FBEAAC2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E12-D39A-4794-9238-457B83D8416F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F200-D169-469E-AA46-F2FBEAAC2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E12-D39A-4794-9238-457B83D8416F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F200-D169-469E-AA46-F2FBEAAC2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E12-D39A-4794-9238-457B83D8416F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F200-D169-469E-AA46-F2FBEAAC2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0A68E12-D39A-4794-9238-457B83D8416F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5AF200-D169-469E-AA46-F2FBEAAC2D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0A68E12-D39A-4794-9238-457B83D8416F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45AF200-D169-469E-AA46-F2FBEAAC2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E12-D39A-4794-9238-457B83D8416F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F200-D169-469E-AA46-F2FBEAAC2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E12-D39A-4794-9238-457B83D8416F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F200-D169-469E-AA46-F2FBEAAC2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8E12-D39A-4794-9238-457B83D8416F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AF200-D169-469E-AA46-F2FBEAAC2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0A68E12-D39A-4794-9238-457B83D8416F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45AF200-D169-469E-AA46-F2FBEAAC2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496944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Мастер-класс                                    Использование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технологий  с детьми 4-5 лет.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(Средняя группа)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«Чтобы сделать ребенка умным и рассудительным,</a:t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 сделайте  его крепким и здоровым!»</a:t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 Ж-Ж Руссо</a:t>
            </a:r>
            <a:endParaRPr 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4077072"/>
            <a:ext cx="8062912" cy="1800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МДОУ «Детский сад № 8 «Вишенка»</a:t>
            </a:r>
          </a:p>
          <a:p>
            <a:pPr algn="ctr"/>
            <a:r>
              <a:rPr lang="ru-RU" dirty="0" smtClean="0"/>
              <a:t>г.Ртищево Саратовской области»</a:t>
            </a:r>
          </a:p>
          <a:p>
            <a:pPr algn="r"/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Воспитатель : Оськина О.Ю.</a:t>
            </a:r>
          </a:p>
          <a:p>
            <a:pPr algn="r"/>
            <a:r>
              <a:rPr lang="ru-RU" dirty="0" smtClean="0"/>
              <a:t> высшая квалификационная категория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Здоровые дети – счастливые дети!</a:t>
            </a:r>
            <a:endParaRPr lang="ru-RU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целью определения результативности использования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технологий в  марте 2021  года  родителям была предложена анкета (одна из форм работы с родителями), с целью анализа работы детского сада по укреплению здоровья детей и снижению заболеваемости.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анкетировании приняли участие 20 родителей.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вопрос  «Часто ли болеет ваш ребенок»? 70% родителей ответили, что ребёнок болеет редко, 28% – часто, 2%  -  ребенок не болеет совсем.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технологии можно рассматривать как одну из самых перспективных систем 21- го века и как совокупность методов и приемов организации обучения дошкольников, без ущерба для их здоровья.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здоровый ребенок с удовольствием включается во все виды деятельности, он жизнерадостен, оптимистичен, открыт в общении со сверстниками и педагогами. Это залог успешного развития всех сфер личности, всех ее свойств и качеств.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C:\Users\1\AppData\Local\Microsoft\Windows\Temporary Internet Files\Content.Word\PHOTO-2021-05-18-11-50-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88840"/>
            <a:ext cx="345638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16832"/>
            <a:ext cx="842493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внимание!!!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495559"/>
            <a:ext cx="8352928" cy="40934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показать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значимость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технологии в улучшении состояния здоровья и качества жизни детей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Сохранение и укрепление здоровья детей на основе комплексного и системного использования доступных для детского сада средств физического воспитания, оптимизации двигательной деятельности на свежем воздухе.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Обеспечение активной позиции детей в процессе получения знаний о здоровом образе жизни.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Продолжать знакомить детей с элементами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технологий с целью повышения их здорового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образа жизни.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4.Способствовать развитию двигательной активности детей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создавать  благоприятную атмосферу для активного образа жизни.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Приветствие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Здравствуй солнце золотое!</a:t>
            </a:r>
          </a:p>
          <a:p>
            <a:r>
              <a:rPr lang="ru-RU" sz="2800" dirty="0" smtClean="0"/>
              <a:t>Здравствуй небо </a:t>
            </a:r>
            <a:r>
              <a:rPr lang="ru-RU" sz="2800" dirty="0" err="1" smtClean="0"/>
              <a:t>голубое</a:t>
            </a:r>
            <a:r>
              <a:rPr lang="ru-RU" sz="2800" dirty="0" smtClean="0"/>
              <a:t>!</a:t>
            </a:r>
          </a:p>
          <a:p>
            <a:r>
              <a:rPr lang="ru-RU" sz="2800" dirty="0" smtClean="0"/>
              <a:t>Мы живем в родном краю </a:t>
            </a:r>
          </a:p>
          <a:p>
            <a:r>
              <a:rPr lang="ru-RU" sz="2800" dirty="0" smtClean="0"/>
              <a:t>Всех я Вас приветствую!!!</a:t>
            </a:r>
            <a:endParaRPr lang="ru-RU" sz="2800" dirty="0"/>
          </a:p>
        </p:txBody>
      </p:sp>
      <p:pic>
        <p:nvPicPr>
          <p:cNvPr id="5" name="Содержимое 4" descr="https://proprikol.ru/wp-content/uploads/2021/01/kartinki-solnyshko-4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124745"/>
            <a:ext cx="482453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9512" y="553866"/>
            <a:ext cx="8856984" cy="6217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Итак, с прекрасным настроением и позитивными эмоциями мы начинаем мастер-класс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технологии в ДОУ»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в дошкольных учреждениях уделяется большое внимание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здоровьесберегающим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технологиям.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Самый драгоценный дар, который человек получает от природы – здоровье. Здоровье детей – это главная и основная тема для всего человечества. В последние годы наблюдается значительное ухудшение здоровья детей.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 ребенка, его социально-психологическая адаптация, нормальный рост и развитие во многом определяются средой, в которой он живет. Для ребенка этой средой является система образования, т.к. с пребыванием в учреждениях образования связаны более 70% времени его бодрствования. В то же время в этот период происходит наиболее интенсивный рост и развитие, формирование здоровья на всю оставшуюся жизнь. Программа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включает следующие компоненты: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Рациональное питание.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Оптимальная двигательная активность.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режима дня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Предупреждение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вредных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полезных привычек.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Основной причиной успешной работы в данном направлении может являться только наличие системности.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23528" y="897651"/>
            <a:ext cx="8496944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Существует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десять золотых правил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28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Соблюдайте режим дня!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Обращайте больше внимания на питание!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 двигайтесь!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Спите в прохладной комнате!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гасите в себе гнев, дайте вырваться ему наружу!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Постоянно занимайтесь интеллектуальной деятельностью!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Гоните прочь уныние и хандру!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Адекватно реагируйте на все проявления своего организма!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Старайтесь получать как можно больше положительных эмоций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Желайте себе и окружающим только добра!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1\AppData\Local\Microsoft\Windows\Temporary Internet Files\Content.Word\PHOTO-2021-05-18-11-50-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268760"/>
            <a:ext cx="2352675" cy="2819400"/>
          </a:xfrm>
          <a:prstGeom prst="star32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оздоровительной работы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5184576" cy="5002571"/>
          </a:xfrm>
        </p:spPr>
        <p:txBody>
          <a:bodyPr>
            <a:noAutofit/>
          </a:bodyPr>
          <a:lstStyle/>
          <a:p>
            <a:pPr marL="0" lvl="0" indent="45085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дошкольном учреждении ежедневно предусмотрено несколько форм физического воспитания детей, что способствует укреплению здоровья и позволяет обеспечить необходимую двигательную активность детей в течение всего дня. Одним из важнейших компонентов укрепления и оздоровления детского организма, а также организации двигательного режима ребёнка, направленного на поднятие эмоционального и мышечного тонуса детей, является </a:t>
            </a:r>
            <a:r>
              <a:rPr lang="ru-RU" sz="1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утренняя гимнастика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Утренняя гимнастика постепенно вовлекает весь организм ребёнка в деятельное состояние, укрепляет дыхание, усиливает кровообращение, содействует обмену веществ, вызывает потребность в кислороде, помогает развитию правильной осанки. Ежедневное выполнение физических упражнений под руководством взрослого способствует проявлению определённых волевых усилий, вырабатывает у детей полезную привычку начинать день с утренней гимнастики.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pic>
        <p:nvPicPr>
          <p:cNvPr id="24578" name="Picture 2" descr="C:\Users\1\Desktop\Новая Оськина\Оксана\IMG_20210406_0808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276872"/>
            <a:ext cx="3456384" cy="42379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484784"/>
            <a:ext cx="3383280" cy="49501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Закаливающие процедуры</a:t>
            </a:r>
            <a:endParaRPr lang="ru-RU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Особое внимание я уделяю проведению </a:t>
            </a:r>
            <a:r>
              <a:rPr lang="ru-RU" b="1" i="1" dirty="0" smtClean="0"/>
              <a:t>закаливающих процедур</a:t>
            </a:r>
            <a:r>
              <a:rPr lang="ru-RU" b="1" dirty="0" smtClean="0"/>
              <a:t>.</a:t>
            </a:r>
            <a:r>
              <a:rPr lang="ru-RU" dirty="0" smtClean="0"/>
              <a:t> При работе с детьми обязательно соблюдаются основные принципы закаливания: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Осуществление закаливание при условии, что ребёнок здоров;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Недопустимость проведения закаливающих процедур при наличии у ребёнка отрицательных эмоциональных реакций (страха, плача, беспокойства);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Тщательный учёт индивидуальных особенностей ребёнка, его возраста, возможности повышенной чувствительности к закаливающим мероприятиям;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Интенсивность закаливающих процедур увеличивается постепенно и последовательно, с расширением зон воздействия и увеличением времени проведения закаливания; для достижения результата обязательно должен  быть принцип  систематичности и постоянства закаливания (а не от случая к случаю.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Гигиенические процедуры (умывание и обливание рук до локтя прохладной водой, полоскание рта кипяченой водой комнатной температуры);</a:t>
            </a:r>
            <a:endParaRPr lang="ru-RU" dirty="0"/>
          </a:p>
        </p:txBody>
      </p:sp>
      <p:pic>
        <p:nvPicPr>
          <p:cNvPr id="25602" name="Picture 2" descr="C:\Users\1\Desktop\Новая Оськина\Оксана\IMG_20210406_113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077072"/>
            <a:ext cx="1872208" cy="2448272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88840"/>
            <a:ext cx="18002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7504" y="1045370"/>
            <a:ext cx="8784976" cy="37548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Наряду с различными оздоровительными мероприятиями проводится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гимнастика после дневного сна (разминка в постели, сухой душ, ходьба по дорожкам здоровья (с раздражающими предметами для стопы)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которая помогает улучшить настроение детей, поднять мышечный тонус, а также способствует профилактике нарушений осанки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из самых действенных закаливающих процедур в повседневной жизни является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прогулка.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Для того, чтобы прогулка давала эффект, мной меняется последовательность видов деятельности детей, в зависимости от характера предыдущего занятия и погодных условий.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Подвижная игра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занимает особое место в развитии ребёнка-дошкольника. Она способствует закреплению и совершенствованию двигательных навыков и умений, предоставляет возможность развивать познавательный интерес, формирует умение ориентироваться в окружающей действительности, что так важно для приобретения ребёнком жизненного опыта.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Безусловно, особое значение в воспитании здорового ребёнка в нашем дошкольном учреждении придаётся  развитию движений и физической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перерывах между занятиями проводятся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физ.минутки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у детей не произошло переутомление ( перед занятиями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,а  на таких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занятиях,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Художественно-эстетическое развитие, Конструктивная деятельность проводятся пальчиковая гимнастика,  по окончании НОД и в ходе на усмотрение педагога проводится гимнастика для глаз, дыхательная гимнастика ,артикуляционная гимнастика).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2304256" cy="2132856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C:\Users\1\AppData\Local\Microsoft\Windows\Temporary Internet Files\Content.Word\PHOTO-2021-05-18-11-49-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695825"/>
            <a:ext cx="2016224" cy="2162175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AppData\Local\Microsoft\Windows\Temporary Internet Files\Content.Word\PHOTO-2021-05-18-11-47-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725144"/>
            <a:ext cx="2232247" cy="2132856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Нет ничего важнее семьи и минут, проведённых вместе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в нашей группе идет очень тесное взаимодействие с родителями воспитанников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т.к семья и детский сад – это тот микроклимат, в котором живет ребенок дошкольного возраста.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Однако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родители, не владея в достаточной мере знанием возрастных и индивидуальных особенностей развития ребёнка, порой осуществляют воспитание вслепую, интуитивно. Всё это, как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правило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приносит позитивных результатов.   </a:t>
            </a:r>
            <a:b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Общение будет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успешно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оно содержательно, основано на общих и значимых для обеих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сторон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темах, если каждая их них в процессе общения обогащает  свой информационный багаж. Важным условием сотрудничества является создание моделей «воспитатель - родитель», воспитатель -психолог - родитель». Особая форма общения в этих моделях доверительно-деловой контакт. Что касается работы с родителями в данной группе, то вся эта система нами выстроена и дает очень положительные результаты. Но на данный период практически вся работа с родителями переведена в режим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из-за пандемии мирового масштаба , но и здесь контакт с родителями налажен, работа ведется в полном объеме – это конкурсы рисунков, видеороликов  на заданные темы, чтение стихов, анкетирование  и многое другое.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1\Desktop\PHOTO-2021-05-19-09-11-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88840"/>
            <a:ext cx="2448272" cy="2088232"/>
          </a:xfrm>
          <a:prstGeom prst="verticalScroll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Desktop\PHOTO-2021-05-19-09-07-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149080"/>
            <a:ext cx="2088231" cy="2486025"/>
          </a:xfrm>
          <a:prstGeom prst="verticalScroll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268</TotalTime>
  <Words>462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                     Мастер-класс                                    Использование здоровьесберегающих технологий  с детьми 4-5 лет. (Средняя группа) «Чтобы сделать ребенка умным и рассудительным,  сделайте  его крепким и здоровым!»  Ж-Ж Руссо</vt:lpstr>
      <vt:lpstr>Слайд 2</vt:lpstr>
      <vt:lpstr>Приветствие</vt:lpstr>
      <vt:lpstr>Слайд 4</vt:lpstr>
      <vt:lpstr>Слайд 5</vt:lpstr>
      <vt:lpstr>Формы оздоровительной работы </vt:lpstr>
      <vt:lpstr>Закаливающие процедуры</vt:lpstr>
      <vt:lpstr>Слайд 8</vt:lpstr>
      <vt:lpstr>Нет ничего важнее семьи и минут, проведённых вместе…</vt:lpstr>
      <vt:lpstr>Здоровые дети – счастливые дети!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в доу.  (средняя группа)                                                              Чтобы сделать ребёнка умным и рассудительным, сделайте его крепким и здоровым                                                                              Ж.-Ж. Руссо</dc:title>
  <dc:creator>1</dc:creator>
  <cp:lastModifiedBy>1</cp:lastModifiedBy>
  <cp:revision>28</cp:revision>
  <dcterms:created xsi:type="dcterms:W3CDTF">2021-05-18T07:47:40Z</dcterms:created>
  <dcterms:modified xsi:type="dcterms:W3CDTF">2021-05-19T05:33:28Z</dcterms:modified>
</cp:coreProperties>
</file>