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3" r:id="rId4"/>
    <p:sldId id="266" r:id="rId5"/>
    <p:sldId id="261" r:id="rId6"/>
    <p:sldId id="263" r:id="rId7"/>
    <p:sldId id="264" r:id="rId8"/>
    <p:sldId id="276" r:id="rId9"/>
    <p:sldId id="277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8E4F-2D03-4B8B-BCCA-A5838E995D27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B51E-413A-4844-B183-E9873FBA1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5D70-7331-440B-BF18-AD7D26D3B5EE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DD41-A45E-4336-8975-0699814B6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B559-8D4D-4144-9456-80FA183FE4F0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0EC8-26A8-4755-87B9-3830B5EE1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C7E4-289D-48E9-9465-8AF6EB1B9285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8F70-24CF-462D-B834-E1C3CCA7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A08C-01FA-46E1-82F2-6D836BF2AC94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A5DF-8E31-4042-8014-C130B54F7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F86A-5B77-4CFC-9A20-062BF6767E2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9556-2772-4458-AC03-A752A9A3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690B-E525-4A18-9800-1FFD9E263853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FF08-2776-4228-BE08-B0F34E812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3BC3-9086-4AD4-A915-DB3DC8FE979F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3D2AF-172D-425A-9606-A21D28019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6A1E4-16A4-4F50-8284-A52F2D437B18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3723-AF42-4CFE-9984-2BC7A4A26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A158-CD77-4D5F-9E8C-875E73D1D586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2610-2DDF-4B88-B041-EC35931D7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4FB2-26B3-4D9A-A4A1-B0853D581F7C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17D8-5057-40F1-B070-501330C85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6DE37-6734-4688-B2F8-CAFDF3B51713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B115E-A503-4DEE-BC9E-1E2CD329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2159000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Нефтеюганска «Детский сад № 20 «Золушка»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838"/>
            <a:ext cx="7088188" cy="3001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МАСТЕР – КЛАСС по сенсорному развитию детей в домашних условиях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«Игрушка – </a:t>
            </a:r>
            <a:r>
              <a:rPr lang="ru-RU" b="1" dirty="0" err="1" smtClean="0">
                <a:solidFill>
                  <a:schemeClr val="tx1"/>
                </a:solidFill>
              </a:rPr>
              <a:t>антистресс</a:t>
            </a:r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 err="1" smtClean="0">
                <a:solidFill>
                  <a:schemeClr val="tx1"/>
                </a:solidFill>
              </a:rPr>
              <a:t>Капитошка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Педагога-  психолог: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chemeClr val="tx1"/>
                </a:solidFill>
              </a:rPr>
              <a:t>Морошан</a:t>
            </a:r>
            <a:r>
              <a:rPr lang="ru-RU" sz="2000" b="1" dirty="0" smtClean="0">
                <a:solidFill>
                  <a:schemeClr val="tx1"/>
                </a:solidFill>
              </a:rPr>
              <a:t> Наталья </a:t>
            </a:r>
            <a:r>
              <a:rPr lang="ru-RU" sz="2000" b="1" dirty="0" smtClean="0">
                <a:solidFill>
                  <a:schemeClr val="tx1"/>
                </a:solidFill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</a:rPr>
              <a:t>ергеевна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 ЗАДАЧИ МАСТЕР - КЛАССА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повышение профессионального мастерства и обмена опытом по изготовлению игрушек – самоделок  для работы  с детьми раннего возраста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pPr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Смотивировать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заинтересовать участников мастер – класса практической деятельностью;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-Научить  присутствующих   приемам  изготовления игрушки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Капитошка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-показать ценность пособия в работе с детьми.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49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Материалы для работы: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196975"/>
            <a:ext cx="460851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650" y="1052513"/>
            <a:ext cx="33115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изготовления такой полезной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вещи нам нужны следующие материалы: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миска;</a:t>
            </a:r>
            <a:b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ножницы;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пустая пластиковая бутылка;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воздушные шарики с рожицами;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наполнители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карандаш;</a:t>
            </a:r>
            <a:r>
              <a:rPr lang="ru-RU" sz="24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ru-RU" smtClean="0"/>
              <a:t> наполнители </a:t>
            </a: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7453312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Берём воздушный шарик и вставляем внутрь воронку засыпаем наполнителями</a:t>
            </a:r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" y="1557338"/>
            <a:ext cx="7462838" cy="5148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143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Наполненный шарик снимаем с воронки и завязываем хвостик на крепкий узел. По желанию резинку можно отрезать ножницами.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1628800"/>
            <a:ext cx="6923112" cy="460386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ДЕКОР 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908050"/>
            <a:ext cx="7488238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Многофункциональность пособия по областям развития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Область: физическое развитие (здоровье, использование на утренней зарядке);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Область художественно – эстетическая (декор пособия –  меняется через какое – то время по желанию ребенка);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Область речевая (придумываем имя, составляем фантастические рассказы о Капитошке, сочиняем четверостишия, обогащаем и активизируем словарь);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Область социально – коммуникативная (изготовление игрушки в подарок другу, близким людям; объединение и взаимопомощь при изготовлении);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Область познавательная (ознакомление с качествами и названиями наполнителей)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ТВОРЧЕСКИХ ВАМ УСПЕХОВ!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068763b28107ccf2b93dbc875ffd52e72fe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kid_girl</Template>
  <TotalTime>288</TotalTime>
  <Words>181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 учреждение города Нефтеюганска «Детский сад № 20 «Золушка»</vt:lpstr>
      <vt:lpstr>ЦЕЛЬ И ЗАДАЧИ МАСТЕР - КЛАССА</vt:lpstr>
      <vt:lpstr>Материалы для работы:    </vt:lpstr>
      <vt:lpstr> наполнители </vt:lpstr>
      <vt:lpstr>Берём воздушный шарик и вставляем внутрь воронку засыпаем наполнителями</vt:lpstr>
      <vt:lpstr>Наполненный шарик снимаем с воронки и завязываем хвостик на крепкий узел. По желанию резинку можно отрезать ножницами.</vt:lpstr>
      <vt:lpstr>ДЕКОР </vt:lpstr>
      <vt:lpstr>Многофункциональность пособия по областям развития ребенка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Психолог</cp:lastModifiedBy>
  <cp:revision>29</cp:revision>
  <dcterms:created xsi:type="dcterms:W3CDTF">2018-02-11T13:28:12Z</dcterms:created>
  <dcterms:modified xsi:type="dcterms:W3CDTF">2021-01-15T07:54:57Z</dcterms:modified>
</cp:coreProperties>
</file>