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0" r:id="rId2"/>
    <p:sldMasterId id="2147483684" r:id="rId3"/>
  </p:sldMasterIdLst>
  <p:notesMasterIdLst>
    <p:notesMasterId r:id="rId16"/>
  </p:notesMasterIdLst>
  <p:sldIdLst>
    <p:sldId id="256" r:id="rId4"/>
    <p:sldId id="257" r:id="rId5"/>
    <p:sldId id="258" r:id="rId6"/>
    <p:sldId id="260" r:id="rId7"/>
    <p:sldId id="263" r:id="rId8"/>
    <p:sldId id="271" r:id="rId9"/>
    <p:sldId id="272" r:id="rId10"/>
    <p:sldId id="273" r:id="rId11"/>
    <p:sldId id="279" r:id="rId12"/>
    <p:sldId id="297" r:id="rId13"/>
    <p:sldId id="298" r:id="rId14"/>
    <p:sldId id="299" r:id="rId15"/>
  </p:sldIdLst>
  <p:sldSz cx="10440988" cy="7561263"/>
  <p:notesSz cx="6888163" cy="10020300"/>
  <p:defaultTextStyle>
    <a:defPPr>
      <a:defRPr lang="en-GB"/>
    </a:defPPr>
    <a:lvl1pPr algn="l" defTabSz="505421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1pPr>
    <a:lvl2pPr marL="835819" indent="-321469" algn="l" defTabSz="505421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2pPr>
    <a:lvl3pPr marL="1285875" indent="-257175" algn="l" defTabSz="505421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3pPr>
    <a:lvl4pPr marL="1800225" indent="-257175" algn="l" defTabSz="505421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4pPr>
    <a:lvl5pPr marL="2314575" indent="-257175" algn="l" defTabSz="505421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5pPr>
    <a:lvl6pPr marL="2571750" algn="l" defTabSz="1028700" rtl="0" eaLnBrk="1" latinLnBrk="0" hangingPunct="1"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6pPr>
    <a:lvl7pPr marL="3086100" algn="l" defTabSz="1028700" rtl="0" eaLnBrk="1" latinLnBrk="0" hangingPunct="1"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7pPr>
    <a:lvl8pPr marL="3600450" algn="l" defTabSz="1028700" rtl="0" eaLnBrk="1" latinLnBrk="0" hangingPunct="1"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8pPr>
    <a:lvl9pPr marL="4114800" algn="l" defTabSz="1028700" rtl="0" eaLnBrk="1" latinLnBrk="0" hangingPunct="1"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CEAF7"/>
    <a:srgbClr val="F09AD7"/>
    <a:srgbClr val="1D0670"/>
    <a:srgbClr val="FFD4B7"/>
    <a:srgbClr val="E236B1"/>
    <a:srgbClr val="D1F3FF"/>
    <a:srgbClr val="6D1159"/>
    <a:srgbClr val="190563"/>
    <a:srgbClr val="CDFFCD"/>
    <a:srgbClr val="D5F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869" autoAdjust="0"/>
  </p:normalViewPr>
  <p:slideViewPr>
    <p:cSldViewPr>
      <p:cViewPr>
        <p:scale>
          <a:sx n="40" d="100"/>
          <a:sy n="40" d="100"/>
        </p:scale>
        <p:origin x="-282" y="-588"/>
      </p:cViewPr>
      <p:guideLst>
        <p:guide orient="horz" pos="2382"/>
        <p:guide pos="3289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58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1"/>
          <p:cNvSpPr>
            <a:spLocks noChangeArrowheads="1"/>
          </p:cNvSpPr>
          <p:nvPr/>
        </p:nvSpPr>
        <p:spPr bwMode="auto">
          <a:xfrm>
            <a:off x="0" y="0"/>
            <a:ext cx="6888163" cy="100203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16" tIns="48308" rIns="96616" bIns="48308" anchor="ctr"/>
          <a:lstStyle/>
          <a:p>
            <a:endParaRPr lang="ru-RU"/>
          </a:p>
        </p:txBody>
      </p:sp>
      <p:sp>
        <p:nvSpPr>
          <p:cNvPr id="50179" name="AutoShape 2"/>
          <p:cNvSpPr>
            <a:spLocks noChangeArrowheads="1"/>
          </p:cNvSpPr>
          <p:nvPr/>
        </p:nvSpPr>
        <p:spPr bwMode="auto">
          <a:xfrm>
            <a:off x="0" y="0"/>
            <a:ext cx="6888163" cy="100203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16" tIns="48308" rIns="96616" bIns="48308" anchor="ctr"/>
          <a:lstStyle/>
          <a:p>
            <a:endParaRPr lang="ru-RU"/>
          </a:p>
        </p:txBody>
      </p:sp>
      <p:sp>
        <p:nvSpPr>
          <p:cNvPr id="50180" name="AutoShape 3"/>
          <p:cNvSpPr>
            <a:spLocks noChangeArrowheads="1"/>
          </p:cNvSpPr>
          <p:nvPr/>
        </p:nvSpPr>
        <p:spPr bwMode="auto">
          <a:xfrm>
            <a:off x="0" y="0"/>
            <a:ext cx="6888163" cy="100203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16" tIns="48308" rIns="96616" bIns="48308" anchor="ctr"/>
          <a:lstStyle/>
          <a:p>
            <a:endParaRPr lang="ru-RU"/>
          </a:p>
        </p:txBody>
      </p:sp>
      <p:sp>
        <p:nvSpPr>
          <p:cNvPr id="50181" name="AutoShape 4"/>
          <p:cNvSpPr>
            <a:spLocks noChangeArrowheads="1"/>
          </p:cNvSpPr>
          <p:nvPr/>
        </p:nvSpPr>
        <p:spPr bwMode="auto">
          <a:xfrm>
            <a:off x="0" y="0"/>
            <a:ext cx="6888163" cy="100203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16" tIns="48308" rIns="96616" bIns="48308" anchor="ctr"/>
          <a:lstStyle/>
          <a:p>
            <a:endParaRPr lang="ru-RU"/>
          </a:p>
        </p:txBody>
      </p:sp>
      <p:sp>
        <p:nvSpPr>
          <p:cNvPr id="50182" name="AutoShape 5"/>
          <p:cNvSpPr>
            <a:spLocks noChangeArrowheads="1"/>
          </p:cNvSpPr>
          <p:nvPr/>
        </p:nvSpPr>
        <p:spPr bwMode="auto">
          <a:xfrm>
            <a:off x="0" y="0"/>
            <a:ext cx="6888163" cy="100203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16" tIns="48308" rIns="96616" bIns="48308" anchor="ctr"/>
          <a:lstStyle/>
          <a:p>
            <a:endParaRPr lang="ru-RU"/>
          </a:p>
        </p:txBody>
      </p:sp>
      <p:sp>
        <p:nvSpPr>
          <p:cNvPr id="50183" name="AutoShape 6"/>
          <p:cNvSpPr>
            <a:spLocks noChangeArrowheads="1"/>
          </p:cNvSpPr>
          <p:nvPr/>
        </p:nvSpPr>
        <p:spPr bwMode="auto">
          <a:xfrm>
            <a:off x="0" y="0"/>
            <a:ext cx="6888163" cy="100203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16" tIns="48308" rIns="96616" bIns="48308" anchor="ctr"/>
          <a:lstStyle/>
          <a:p>
            <a:endParaRPr lang="ru-RU"/>
          </a:p>
        </p:txBody>
      </p:sp>
      <p:sp>
        <p:nvSpPr>
          <p:cNvPr id="50184" name="AutoShape 7"/>
          <p:cNvSpPr>
            <a:spLocks noChangeArrowheads="1"/>
          </p:cNvSpPr>
          <p:nvPr/>
        </p:nvSpPr>
        <p:spPr bwMode="auto">
          <a:xfrm>
            <a:off x="0" y="0"/>
            <a:ext cx="6888163" cy="100203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16" tIns="48308" rIns="96616" bIns="48308" anchor="ctr"/>
          <a:lstStyle/>
          <a:p>
            <a:endParaRPr lang="ru-RU"/>
          </a:p>
        </p:txBody>
      </p:sp>
      <p:sp>
        <p:nvSpPr>
          <p:cNvPr id="50185" name="AutoShape 8"/>
          <p:cNvSpPr>
            <a:spLocks noChangeArrowheads="1"/>
          </p:cNvSpPr>
          <p:nvPr/>
        </p:nvSpPr>
        <p:spPr bwMode="auto">
          <a:xfrm>
            <a:off x="0" y="0"/>
            <a:ext cx="6888163" cy="100203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16" tIns="48308" rIns="96616" bIns="48308" anchor="ctr"/>
          <a:lstStyle/>
          <a:p>
            <a:endParaRPr lang="ru-RU"/>
          </a:p>
        </p:txBody>
      </p:sp>
      <p:sp>
        <p:nvSpPr>
          <p:cNvPr id="50186" name="AutoShape 9"/>
          <p:cNvSpPr>
            <a:spLocks noChangeArrowheads="1"/>
          </p:cNvSpPr>
          <p:nvPr/>
        </p:nvSpPr>
        <p:spPr bwMode="auto">
          <a:xfrm>
            <a:off x="0" y="0"/>
            <a:ext cx="6888163" cy="100203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16" tIns="48308" rIns="96616" bIns="48308" anchor="ctr"/>
          <a:lstStyle/>
          <a:p>
            <a:endParaRPr lang="ru-RU"/>
          </a:p>
        </p:txBody>
      </p:sp>
      <p:sp>
        <p:nvSpPr>
          <p:cNvPr id="50187" name="AutoShape 10"/>
          <p:cNvSpPr>
            <a:spLocks noChangeArrowheads="1"/>
          </p:cNvSpPr>
          <p:nvPr/>
        </p:nvSpPr>
        <p:spPr bwMode="auto">
          <a:xfrm>
            <a:off x="0" y="0"/>
            <a:ext cx="6888163" cy="100203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16" tIns="48308" rIns="96616" bIns="48308" anchor="ctr"/>
          <a:lstStyle/>
          <a:p>
            <a:endParaRPr lang="ru-RU"/>
          </a:p>
        </p:txBody>
      </p:sp>
      <p:sp>
        <p:nvSpPr>
          <p:cNvPr id="50188" name="AutoShape 11"/>
          <p:cNvSpPr>
            <a:spLocks noChangeArrowheads="1"/>
          </p:cNvSpPr>
          <p:nvPr/>
        </p:nvSpPr>
        <p:spPr bwMode="auto">
          <a:xfrm>
            <a:off x="0" y="0"/>
            <a:ext cx="6888163" cy="100203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16" tIns="48308" rIns="96616" bIns="48308" anchor="ctr"/>
          <a:lstStyle/>
          <a:p>
            <a:endParaRPr lang="ru-RU"/>
          </a:p>
        </p:txBody>
      </p:sp>
      <p:sp>
        <p:nvSpPr>
          <p:cNvPr id="50189" name="AutoShape 12"/>
          <p:cNvSpPr>
            <a:spLocks noChangeArrowheads="1"/>
          </p:cNvSpPr>
          <p:nvPr/>
        </p:nvSpPr>
        <p:spPr bwMode="auto">
          <a:xfrm>
            <a:off x="0" y="0"/>
            <a:ext cx="6888163" cy="100203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16" tIns="48308" rIns="96616" bIns="48308" anchor="ctr"/>
          <a:lstStyle/>
          <a:p>
            <a:endParaRPr lang="ru-RU"/>
          </a:p>
        </p:txBody>
      </p:sp>
      <p:sp>
        <p:nvSpPr>
          <p:cNvPr id="50190" name="AutoShape 13"/>
          <p:cNvSpPr>
            <a:spLocks noChangeArrowheads="1"/>
          </p:cNvSpPr>
          <p:nvPr/>
        </p:nvSpPr>
        <p:spPr bwMode="auto">
          <a:xfrm>
            <a:off x="0" y="0"/>
            <a:ext cx="6888163" cy="100203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16" tIns="48308" rIns="96616" bIns="48308" anchor="ctr"/>
          <a:lstStyle/>
          <a:p>
            <a:endParaRPr lang="ru-RU"/>
          </a:p>
        </p:txBody>
      </p:sp>
      <p:sp>
        <p:nvSpPr>
          <p:cNvPr id="50191" name="AutoShape 14"/>
          <p:cNvSpPr>
            <a:spLocks noChangeArrowheads="1"/>
          </p:cNvSpPr>
          <p:nvPr/>
        </p:nvSpPr>
        <p:spPr bwMode="auto">
          <a:xfrm>
            <a:off x="0" y="0"/>
            <a:ext cx="6888163" cy="100203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16" tIns="48308" rIns="96616" bIns="48308" anchor="ctr"/>
          <a:lstStyle/>
          <a:p>
            <a:endParaRPr lang="ru-RU"/>
          </a:p>
        </p:txBody>
      </p:sp>
      <p:sp>
        <p:nvSpPr>
          <p:cNvPr id="50192" name="AutoShape 15"/>
          <p:cNvSpPr>
            <a:spLocks noChangeArrowheads="1"/>
          </p:cNvSpPr>
          <p:nvPr/>
        </p:nvSpPr>
        <p:spPr bwMode="auto">
          <a:xfrm>
            <a:off x="0" y="0"/>
            <a:ext cx="6888163" cy="100203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16" tIns="48308" rIns="96616" bIns="48308" anchor="ctr"/>
          <a:lstStyle/>
          <a:p>
            <a:endParaRPr lang="ru-RU"/>
          </a:p>
        </p:txBody>
      </p:sp>
      <p:sp>
        <p:nvSpPr>
          <p:cNvPr id="50193" name="AutoShape 16"/>
          <p:cNvSpPr>
            <a:spLocks noChangeArrowheads="1"/>
          </p:cNvSpPr>
          <p:nvPr/>
        </p:nvSpPr>
        <p:spPr bwMode="auto">
          <a:xfrm>
            <a:off x="0" y="0"/>
            <a:ext cx="6888163" cy="100203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16" tIns="48308" rIns="96616" bIns="48308" anchor="ctr"/>
          <a:lstStyle/>
          <a:p>
            <a:endParaRPr lang="ru-RU"/>
          </a:p>
        </p:txBody>
      </p:sp>
      <p:sp>
        <p:nvSpPr>
          <p:cNvPr id="50194" name="AutoShape 17"/>
          <p:cNvSpPr>
            <a:spLocks noChangeArrowheads="1"/>
          </p:cNvSpPr>
          <p:nvPr/>
        </p:nvSpPr>
        <p:spPr bwMode="auto">
          <a:xfrm>
            <a:off x="0" y="0"/>
            <a:ext cx="6888163" cy="100203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16" tIns="48308" rIns="96616" bIns="48308" anchor="ctr"/>
          <a:lstStyle/>
          <a:p>
            <a:endParaRPr lang="ru-RU"/>
          </a:p>
        </p:txBody>
      </p:sp>
      <p:sp>
        <p:nvSpPr>
          <p:cNvPr id="50195" name="Text Box 18"/>
          <p:cNvSpPr txBox="1">
            <a:spLocks noChangeArrowheads="1"/>
          </p:cNvSpPr>
          <p:nvPr/>
        </p:nvSpPr>
        <p:spPr bwMode="auto">
          <a:xfrm>
            <a:off x="0" y="0"/>
            <a:ext cx="2984871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16" tIns="48308" rIns="96616" bIns="48308" anchor="ctr"/>
          <a:lstStyle/>
          <a:p>
            <a:endParaRPr lang="ru-RU"/>
          </a:p>
        </p:txBody>
      </p:sp>
      <p:sp>
        <p:nvSpPr>
          <p:cNvPr id="50196" name="Text Box 19"/>
          <p:cNvSpPr txBox="1">
            <a:spLocks noChangeArrowheads="1"/>
          </p:cNvSpPr>
          <p:nvPr/>
        </p:nvSpPr>
        <p:spPr bwMode="auto">
          <a:xfrm>
            <a:off x="3901699" y="0"/>
            <a:ext cx="2980087" cy="495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16" tIns="48308" rIns="96616" bIns="48308" anchor="ctr"/>
          <a:lstStyle/>
          <a:p>
            <a:endParaRPr lang="ru-RU"/>
          </a:p>
        </p:txBody>
      </p:sp>
      <p:sp>
        <p:nvSpPr>
          <p:cNvPr id="50197" name="Rectangle 20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00063" y="492125"/>
            <a:ext cx="5861050" cy="424656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117" name="Rectangle 21"/>
          <p:cNvSpPr>
            <a:spLocks noGrp="1" noChangeArrowheads="1"/>
          </p:cNvSpPr>
          <p:nvPr>
            <p:ph type="body"/>
          </p:nvPr>
        </p:nvSpPr>
        <p:spPr bwMode="auto">
          <a:xfrm>
            <a:off x="688817" y="4759643"/>
            <a:ext cx="5483425" cy="447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4" tIns="49449" rIns="95094" bIns="49449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50199" name="Text Box 22"/>
          <p:cNvSpPr txBox="1">
            <a:spLocks noChangeArrowheads="1"/>
          </p:cNvSpPr>
          <p:nvPr/>
        </p:nvSpPr>
        <p:spPr bwMode="auto">
          <a:xfrm>
            <a:off x="0" y="9517546"/>
            <a:ext cx="2984871" cy="5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16" tIns="48308" rIns="96616" bIns="48308" anchor="ctr"/>
          <a:lstStyle/>
          <a:p>
            <a:endParaRPr lang="ru-RU"/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sldNum"/>
          </p:nvPr>
        </p:nvSpPr>
        <p:spPr bwMode="auto">
          <a:xfrm>
            <a:off x="3901698" y="9517546"/>
            <a:ext cx="2957764" cy="471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4" tIns="49449" rIns="95094" bIns="49449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 sz="1300" smtClean="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pitchFamily="32" charset="0"/>
              </a:defRPr>
            </a:lvl1pPr>
          </a:lstStyle>
          <a:p>
            <a:pPr>
              <a:defRPr/>
            </a:pPr>
            <a:fld id="{114BA1A3-C762-4E25-A0AA-DCD6E652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702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505421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835819" indent="-321469" algn="l" defTabSz="505421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85875" indent="-257175" algn="l" defTabSz="505421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800225" indent="-257175" algn="l" defTabSz="505421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314575" indent="-257175" algn="l" defTabSz="505421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656926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3140004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623081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4106159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1DA21539-946C-4FFA-8694-791E638E5C90}" type="slidenum">
              <a:rPr lang="ru-RU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</a:t>
            </a:fld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3901698" y="9517546"/>
            <a:ext cx="2959359" cy="473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094" tIns="49449" rIns="95094" bIns="4944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748029EB-61D5-4E9D-982A-F7F1CB6C84A4}" type="slidenum">
              <a:rPr lang="ru-RU" sz="13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Tx/>
                <a:buFontTx/>
                <a:buNone/>
              </a:pPr>
              <a:t>1</a:t>
            </a:fld>
            <a:endParaRPr lang="ru-RU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3713" y="492125"/>
            <a:ext cx="5894387" cy="42687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8817" y="4759643"/>
            <a:ext cx="5488208" cy="448478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656926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3140004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623081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4106159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227C8B71-F0ED-4E08-90EC-0D1B11298191}" type="slidenum">
              <a:rPr lang="ru-RU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10</a:t>
            </a:fld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3187" name="Text Box 1"/>
          <p:cNvSpPr txBox="1">
            <a:spLocks noChangeArrowheads="1"/>
          </p:cNvSpPr>
          <p:nvPr/>
        </p:nvSpPr>
        <p:spPr bwMode="auto">
          <a:xfrm>
            <a:off x="3901698" y="9517546"/>
            <a:ext cx="2959359" cy="473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094" tIns="49449" rIns="95094" bIns="4944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CB083113-2ABD-4B4E-B4BA-1D6EE0AB3F4D}" type="slidenum">
              <a:rPr lang="ru-RU" sz="13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Tx/>
                <a:buFontTx/>
                <a:buNone/>
              </a:pPr>
              <a:t>10</a:t>
            </a:fld>
            <a:endParaRPr lang="ru-RU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318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3713" y="492125"/>
            <a:ext cx="5894387" cy="42687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8817" y="4759643"/>
            <a:ext cx="5488208" cy="448478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656926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3140004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623081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4106159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AB5F3555-5268-4BCB-958F-F2308C38B0C3}" type="slidenum">
              <a:rPr lang="ru-RU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11</a:t>
            </a:fld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4211" name="Text Box 1"/>
          <p:cNvSpPr txBox="1">
            <a:spLocks noChangeArrowheads="1"/>
          </p:cNvSpPr>
          <p:nvPr/>
        </p:nvSpPr>
        <p:spPr bwMode="auto">
          <a:xfrm>
            <a:off x="3901698" y="9517546"/>
            <a:ext cx="2959359" cy="473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094" tIns="49449" rIns="95094" bIns="4944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8DCE31DE-4698-45E2-A750-350C399372F4}" type="slidenum">
              <a:rPr lang="ru-RU" sz="13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Tx/>
                <a:buFontTx/>
                <a:buNone/>
              </a:pPr>
              <a:t>11</a:t>
            </a:fld>
            <a:endParaRPr lang="ru-RU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4212" name="Text Box 2"/>
          <p:cNvSpPr txBox="1">
            <a:spLocks noChangeArrowheads="1"/>
          </p:cNvSpPr>
          <p:nvPr/>
        </p:nvSpPr>
        <p:spPr bwMode="auto">
          <a:xfrm>
            <a:off x="3901699" y="9517546"/>
            <a:ext cx="2980087" cy="495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094" tIns="49449" rIns="95094" bIns="4944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B58B2C2-425A-404B-8A64-18DA4D43492B}" type="slidenum">
              <a:rPr lang="ru-RU" sz="13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Tx/>
                <a:buFontTx/>
                <a:buNone/>
              </a:pPr>
              <a:t>11</a:t>
            </a:fld>
            <a:endParaRPr lang="ru-RU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4213" name="Rectangle 3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9338" y="962025"/>
            <a:ext cx="4787900" cy="34686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4" name="Rectangle 4"/>
          <p:cNvSpPr txBox="1">
            <a:spLocks noGrp="1" noChangeArrowheads="1"/>
          </p:cNvSpPr>
          <p:nvPr>
            <p:ph type="body" idx="1"/>
          </p:nvPr>
        </p:nvSpPr>
        <p:spPr>
          <a:xfrm>
            <a:off x="688817" y="4759643"/>
            <a:ext cx="5488208" cy="448478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656926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3140004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623081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4106159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A4353146-80A5-4B03-A1BB-B0DFE112AD74}" type="slidenum">
              <a:rPr lang="ru-RU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12</a:t>
            </a:fld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5235" name="Text Box 1"/>
          <p:cNvSpPr txBox="1">
            <a:spLocks noChangeArrowheads="1"/>
          </p:cNvSpPr>
          <p:nvPr/>
        </p:nvSpPr>
        <p:spPr bwMode="auto">
          <a:xfrm>
            <a:off x="3901698" y="9517546"/>
            <a:ext cx="2959359" cy="473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094" tIns="49449" rIns="95094" bIns="4944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6455A02F-2952-43DC-AE3A-B6587A93CC7F}" type="slidenum">
              <a:rPr lang="ru-RU" sz="13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Tx/>
                <a:buFontTx/>
                <a:buNone/>
              </a:pPr>
              <a:t>12</a:t>
            </a:fld>
            <a:endParaRPr lang="ru-RU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523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3713" y="492125"/>
            <a:ext cx="5895975" cy="42703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523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8817" y="4759643"/>
            <a:ext cx="5488208" cy="448478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656926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3140004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623081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4106159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6357B777-CF38-485C-8E24-186A27011760}" type="slidenum">
              <a:rPr lang="ru-RU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2</a:t>
            </a:fld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27" name="Text Box 1"/>
          <p:cNvSpPr txBox="1">
            <a:spLocks noChangeArrowheads="1"/>
          </p:cNvSpPr>
          <p:nvPr/>
        </p:nvSpPr>
        <p:spPr bwMode="auto">
          <a:xfrm>
            <a:off x="3901698" y="9517546"/>
            <a:ext cx="2959359" cy="473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094" tIns="49449" rIns="95094" bIns="4944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D30254DD-4443-4CE8-8FCA-CD86654FCBBE}" type="slidenum">
              <a:rPr lang="ru-RU" sz="13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Tx/>
                <a:buFontTx/>
                <a:buNone/>
              </a:pPr>
              <a:t>2</a:t>
            </a:fld>
            <a:endParaRPr lang="ru-RU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28" name="Text Box 2"/>
          <p:cNvSpPr txBox="1">
            <a:spLocks noChangeArrowheads="1"/>
          </p:cNvSpPr>
          <p:nvPr/>
        </p:nvSpPr>
        <p:spPr bwMode="auto">
          <a:xfrm>
            <a:off x="3901699" y="9517546"/>
            <a:ext cx="2980087" cy="495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094" tIns="49449" rIns="95094" bIns="4944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C1F41815-67E1-42B3-9964-B8982AB2BEE0}" type="slidenum">
              <a:rPr lang="ru-RU" sz="13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Tx/>
                <a:buFontTx/>
                <a:buNone/>
              </a:pPr>
              <a:t>2</a:t>
            </a:fld>
            <a:endParaRPr lang="ru-RU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29" name="Rectangle 3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2125" y="492125"/>
            <a:ext cx="5903913" cy="42767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30" name="Rectangle 4"/>
          <p:cNvSpPr txBox="1">
            <a:spLocks noGrp="1" noChangeArrowheads="1"/>
          </p:cNvSpPr>
          <p:nvPr>
            <p:ph type="body" idx="1"/>
          </p:nvPr>
        </p:nvSpPr>
        <p:spPr>
          <a:xfrm>
            <a:off x="688817" y="4759643"/>
            <a:ext cx="5488208" cy="448478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656926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3140004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623081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4106159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F087B40F-83DF-4E7C-9D5A-89FC944BF038}" type="slidenum">
              <a:rPr lang="ru-RU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3</a:t>
            </a:fld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901698" y="9517546"/>
            <a:ext cx="2959359" cy="473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094" tIns="49449" rIns="95094" bIns="4944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032AAA03-C895-42C0-891E-C3654B72E23B}" type="slidenum">
              <a:rPr lang="ru-RU" sz="13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Tx/>
                <a:buFontTx/>
                <a:buNone/>
              </a:pPr>
              <a:t>3</a:t>
            </a:fld>
            <a:endParaRPr lang="ru-RU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25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3713" y="492125"/>
            <a:ext cx="5894387" cy="42687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8817" y="4759643"/>
            <a:ext cx="5488208" cy="448478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656926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3140004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623081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4106159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748CF21F-13BA-4136-979D-831374ACFB35}" type="slidenum">
              <a:rPr lang="ru-RU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4</a:t>
            </a:fld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3901698" y="9517546"/>
            <a:ext cx="2959359" cy="473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094" tIns="49449" rIns="95094" bIns="4944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634F47B1-BF59-463B-93A5-B24E5DA292A6}" type="slidenum">
              <a:rPr lang="ru-RU" sz="13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Tx/>
                <a:buFontTx/>
                <a:buNone/>
              </a:pPr>
              <a:t>4</a:t>
            </a:fld>
            <a:endParaRPr lang="ru-RU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530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3713" y="492125"/>
            <a:ext cx="5894387" cy="42687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8817" y="4759643"/>
            <a:ext cx="5488208" cy="448478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656926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3140004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623081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4106159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690F07FB-BB36-46C3-89F2-E3E4794C561D}" type="slidenum">
              <a:rPr lang="ru-RU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5</a:t>
            </a:fld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8371" name="Text Box 1"/>
          <p:cNvSpPr txBox="1">
            <a:spLocks noChangeArrowheads="1"/>
          </p:cNvSpPr>
          <p:nvPr/>
        </p:nvSpPr>
        <p:spPr bwMode="auto">
          <a:xfrm>
            <a:off x="3901698" y="9517546"/>
            <a:ext cx="2959359" cy="473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094" tIns="49449" rIns="95094" bIns="4944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5195964-8D19-4EAB-A276-9C5510D51407}" type="slidenum">
              <a:rPr lang="ru-RU" sz="13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Tx/>
                <a:buFontTx/>
                <a:buNone/>
              </a:pPr>
              <a:t>5</a:t>
            </a:fld>
            <a:endParaRPr lang="ru-RU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837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3713" y="492125"/>
            <a:ext cx="5895975" cy="42703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8817" y="4759643"/>
            <a:ext cx="5488208" cy="448478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656926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3140004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623081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4106159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0A92D58C-4278-484D-872B-7997F75C3CDF}" type="slidenum">
              <a:rPr lang="ru-RU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6</a:t>
            </a:fld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563" name="Text Box 1"/>
          <p:cNvSpPr txBox="1">
            <a:spLocks noChangeArrowheads="1"/>
          </p:cNvSpPr>
          <p:nvPr/>
        </p:nvSpPr>
        <p:spPr bwMode="auto">
          <a:xfrm>
            <a:off x="3901698" y="9517546"/>
            <a:ext cx="2959359" cy="473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094" tIns="49449" rIns="95094" bIns="4944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D9ED5C91-885C-4262-89F8-14EAB6A39BEA}" type="slidenum">
              <a:rPr lang="ru-RU" sz="13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Tx/>
                <a:buFontTx/>
                <a:buNone/>
              </a:pPr>
              <a:t>6</a:t>
            </a:fld>
            <a:endParaRPr lang="ru-RU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56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5300" y="492125"/>
            <a:ext cx="5883275" cy="42608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8817" y="4759643"/>
            <a:ext cx="5488208" cy="448478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656926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3140004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623081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4106159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6C7051AE-D5EA-41C6-843A-D9EC2F0DB567}" type="slidenum">
              <a:rPr lang="ru-RU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7</a:t>
            </a:fld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3901698" y="9517546"/>
            <a:ext cx="2959359" cy="473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094" tIns="49449" rIns="95094" bIns="4944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F4B4DA90-4091-491F-8140-01EAE1D00D36}" type="slidenum">
              <a:rPr lang="ru-RU" sz="13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Tx/>
                <a:buFontTx/>
                <a:buNone/>
              </a:pPr>
              <a:t>7</a:t>
            </a:fld>
            <a:endParaRPr lang="ru-RU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5300" y="492125"/>
            <a:ext cx="5883275" cy="42608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8817" y="4759643"/>
            <a:ext cx="5488208" cy="448478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656926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3140004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623081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4106159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037EFCCD-EC71-45DD-86BF-202AEA7DADB0}" type="slidenum">
              <a:rPr lang="ru-RU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8</a:t>
            </a:fld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8611" name="Text Box 1"/>
          <p:cNvSpPr txBox="1">
            <a:spLocks noChangeArrowheads="1"/>
          </p:cNvSpPr>
          <p:nvPr/>
        </p:nvSpPr>
        <p:spPr bwMode="auto">
          <a:xfrm>
            <a:off x="3901698" y="9517546"/>
            <a:ext cx="2959359" cy="473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094" tIns="49449" rIns="95094" bIns="4944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095E6F6C-D4BB-444C-8E77-FED1DE187544}" type="slidenum">
              <a:rPr lang="ru-RU" sz="13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Tx/>
                <a:buFontTx/>
                <a:buNone/>
              </a:pPr>
              <a:t>8</a:t>
            </a:fld>
            <a:endParaRPr lang="ru-RU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861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5300" y="492125"/>
            <a:ext cx="5883275" cy="42608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8817" y="4759643"/>
            <a:ext cx="5488208" cy="448478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656926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3140004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623081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4106159" indent="-241539" defTabSz="47469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73013" algn="l"/>
                <a:tab pos="947705" algn="l"/>
                <a:tab pos="1422395" algn="l"/>
                <a:tab pos="1897086" algn="l"/>
                <a:tab pos="2371776" algn="l"/>
                <a:tab pos="2846468" algn="l"/>
                <a:tab pos="3321158" algn="l"/>
                <a:tab pos="3795849" algn="l"/>
                <a:tab pos="4270539" algn="l"/>
                <a:tab pos="4745231" algn="l"/>
                <a:tab pos="5219921" algn="l"/>
                <a:tab pos="5694612" algn="l"/>
                <a:tab pos="6169302" algn="l"/>
                <a:tab pos="6643994" algn="l"/>
                <a:tab pos="7118684" algn="l"/>
                <a:tab pos="7593375" algn="l"/>
                <a:tab pos="8068066" algn="l"/>
                <a:tab pos="8542757" algn="l"/>
                <a:tab pos="9017447" algn="l"/>
                <a:tab pos="9492138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fld id="{D996AD17-408E-41CC-BF80-A34619FF6EB3}" type="slidenum">
              <a:rPr lang="ru-RU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9</a:t>
            </a:fld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3901698" y="9517546"/>
            <a:ext cx="2959359" cy="473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094" tIns="49449" rIns="95094" bIns="4944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138B618-BE84-44AF-ABE5-EFE8186CFA28}" type="slidenum">
              <a:rPr lang="ru-RU" sz="13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Tx/>
                <a:buFontTx/>
                <a:buNone/>
              </a:pPr>
              <a:t>9</a:t>
            </a:fld>
            <a:endParaRPr lang="ru-RU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756" name="Text Box 2"/>
          <p:cNvSpPr txBox="1">
            <a:spLocks noChangeArrowheads="1"/>
          </p:cNvSpPr>
          <p:nvPr/>
        </p:nvSpPr>
        <p:spPr bwMode="auto">
          <a:xfrm>
            <a:off x="3901699" y="9517546"/>
            <a:ext cx="2980087" cy="495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094" tIns="49449" rIns="95094" bIns="49449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FF5454B8-B85B-4C35-A9F8-2AE6AE8F8EA8}" type="slidenum">
              <a:rPr lang="ru-RU" sz="13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Tx/>
                <a:buFontTx/>
                <a:buNone/>
              </a:pPr>
              <a:t>9</a:t>
            </a:fld>
            <a:endParaRPr lang="ru-RU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757" name="Rectangle 3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9338" y="962025"/>
            <a:ext cx="4787900" cy="34686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8" name="Rectangle 4"/>
          <p:cNvSpPr txBox="1">
            <a:spLocks noGrp="1" noChangeArrowheads="1"/>
          </p:cNvSpPr>
          <p:nvPr>
            <p:ph type="body" idx="1"/>
          </p:nvPr>
        </p:nvSpPr>
        <p:spPr>
          <a:xfrm>
            <a:off x="688817" y="4759643"/>
            <a:ext cx="5488208" cy="448478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3074" y="2348893"/>
            <a:ext cx="887484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6148" y="4284716"/>
            <a:ext cx="7308692" cy="1932323"/>
          </a:xfrm>
          <a:prstGeom prst="rect">
            <a:avLst/>
          </a:prstGeom>
        </p:spPr>
        <p:txBody>
          <a:bodyPr lIns="102870" tIns="51435" rIns="102870" bIns="51435"/>
          <a:lstStyle>
            <a:lvl1pPr marL="0" indent="0" algn="ctr">
              <a:buNone/>
              <a:defRPr/>
            </a:lvl1pPr>
            <a:lvl2pPr marL="514350" indent="0" algn="ctr">
              <a:buNone/>
              <a:defRPr/>
            </a:lvl2pPr>
            <a:lvl3pPr marL="1028700" indent="0" algn="ctr">
              <a:buNone/>
              <a:defRPr/>
            </a:lvl3pPr>
            <a:lvl4pPr marL="1543050" indent="0" algn="ctr">
              <a:buNone/>
              <a:defRPr/>
            </a:lvl4pPr>
            <a:lvl5pPr marL="2057400" indent="0" algn="ctr">
              <a:buNone/>
              <a:defRPr/>
            </a:lvl5pPr>
            <a:lvl6pPr marL="2571750" indent="0" algn="ctr">
              <a:buNone/>
              <a:defRPr/>
            </a:lvl6pPr>
            <a:lvl7pPr marL="3086100" indent="0" algn="ctr">
              <a:buNone/>
              <a:defRPr/>
            </a:lvl7pPr>
            <a:lvl8pPr marL="3600450" indent="0" algn="ctr">
              <a:buNone/>
              <a:defRPr/>
            </a:lvl8pPr>
            <a:lvl9pPr marL="41148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B351A-ED1D-459E-8871-0AF4DE97B6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924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22050" y="1764295"/>
            <a:ext cx="9396889" cy="4990084"/>
          </a:xfrm>
          <a:prstGeom prst="rect">
            <a:avLst/>
          </a:prstGeom>
        </p:spPr>
        <p:txBody>
          <a:bodyPr vert="eaVert" lIns="102870" tIns="51435" rIns="102870" bIns="51435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447D5-5BA5-464B-AB86-53F413885E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949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69716" y="1764295"/>
            <a:ext cx="2349222" cy="499008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22050" y="1764295"/>
            <a:ext cx="6873650" cy="4990084"/>
          </a:xfrm>
          <a:prstGeom prst="rect">
            <a:avLst/>
          </a:prstGeom>
        </p:spPr>
        <p:txBody>
          <a:bodyPr vert="eaVert" lIns="102870" tIns="51435" rIns="102870" bIns="51435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D087E-480B-4AFD-A66B-34C189478A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665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3074" y="2348893"/>
            <a:ext cx="887484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6148" y="4284716"/>
            <a:ext cx="7308692" cy="1932323"/>
          </a:xfrm>
        </p:spPr>
        <p:txBody>
          <a:bodyPr/>
          <a:lstStyle>
            <a:lvl1pPr marL="0" indent="0" algn="ctr">
              <a:buNone/>
              <a:defRPr/>
            </a:lvl1pPr>
            <a:lvl2pPr marL="514350" indent="0" algn="ctr">
              <a:buNone/>
              <a:defRPr/>
            </a:lvl2pPr>
            <a:lvl3pPr marL="1028700" indent="0" algn="ctr">
              <a:buNone/>
              <a:defRPr/>
            </a:lvl3pPr>
            <a:lvl4pPr marL="1543050" indent="0" algn="ctr">
              <a:buNone/>
              <a:defRPr/>
            </a:lvl4pPr>
            <a:lvl5pPr marL="2057400" indent="0" algn="ctr">
              <a:buNone/>
              <a:defRPr/>
            </a:lvl5pPr>
            <a:lvl6pPr marL="2571750" indent="0" algn="ctr">
              <a:buNone/>
              <a:defRPr/>
            </a:lvl6pPr>
            <a:lvl7pPr marL="3086100" indent="0" algn="ctr">
              <a:buNone/>
              <a:defRPr/>
            </a:lvl7pPr>
            <a:lvl8pPr marL="3600450" indent="0" algn="ctr">
              <a:buNone/>
              <a:defRPr/>
            </a:lvl8pPr>
            <a:lvl9pPr marL="41148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ECDAD-0E2A-4025-9964-68E7C5DED1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239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4C6B9-362B-41CA-9C12-46087E635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098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766" y="4858812"/>
            <a:ext cx="8874840" cy="150175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4766" y="3204786"/>
            <a:ext cx="8874840" cy="1654026"/>
          </a:xfrm>
        </p:spPr>
        <p:txBody>
          <a:bodyPr anchor="b"/>
          <a:lstStyle>
            <a:lvl1pPr marL="0" indent="0">
              <a:buNone/>
              <a:defRPr sz="2300"/>
            </a:lvl1pPr>
            <a:lvl2pPr marL="514350" indent="0">
              <a:buNone/>
              <a:defRPr sz="2000"/>
            </a:lvl2pPr>
            <a:lvl3pPr marL="1028700" indent="0">
              <a:buNone/>
              <a:defRPr sz="1800"/>
            </a:lvl3pPr>
            <a:lvl4pPr marL="1543050" indent="0">
              <a:buNone/>
              <a:defRPr sz="1600"/>
            </a:lvl4pPr>
            <a:lvl5pPr marL="2057400" indent="0">
              <a:buNone/>
              <a:defRPr sz="1600"/>
            </a:lvl5pPr>
            <a:lvl6pPr marL="2571750" indent="0">
              <a:buNone/>
              <a:defRPr sz="1600"/>
            </a:lvl6pPr>
            <a:lvl7pPr marL="3086100" indent="0">
              <a:buNone/>
              <a:defRPr sz="1600"/>
            </a:lvl7pPr>
            <a:lvl8pPr marL="3600450" indent="0">
              <a:buNone/>
              <a:defRPr sz="1600"/>
            </a:lvl8pPr>
            <a:lvl9pPr marL="41148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C9A65-ABD5-4D06-A058-3A8256270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282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8033" y="1713537"/>
            <a:ext cx="4857960" cy="496207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80009" y="1713537"/>
            <a:ext cx="4857960" cy="496207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EA03D-F61E-4FB2-B908-0270A44933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852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0" y="302801"/>
            <a:ext cx="9396889" cy="126021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49" y="1692533"/>
            <a:ext cx="4613250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2049" y="2397901"/>
            <a:ext cx="4613250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03877" y="1692533"/>
            <a:ext cx="4615062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303877" y="2397901"/>
            <a:ext cx="4615062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D19FD-503B-4C69-A644-A2B5D919EC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185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89A03-2648-415A-AE4A-9E1D5B6F5F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708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292C0-8A07-423E-9266-9D66DAF25A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3814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0" y="301050"/>
            <a:ext cx="3435013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82136" y="301051"/>
            <a:ext cx="5836802" cy="6453328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2050" y="1582265"/>
            <a:ext cx="3435013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5C12E-E917-41BA-972C-1D442EEEAD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6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050" y="1764295"/>
            <a:ext cx="9396889" cy="4990084"/>
          </a:xfrm>
          <a:prstGeom prst="rect">
            <a:avLst/>
          </a:prstGeom>
        </p:spPr>
        <p:txBody>
          <a:bodyPr lIns="102870" tIns="51435" rIns="102870" bIns="51435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6ED5A-6152-42F1-93B9-92C51EECF7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1439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07" y="5292884"/>
            <a:ext cx="6264593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46507" y="675613"/>
            <a:ext cx="6264593" cy="4536758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46507" y="5917739"/>
            <a:ext cx="6264593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F94AB-D184-463A-86FA-ABA51B74F0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482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E789C-3EDF-4967-997A-70AF97A281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658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65485" y="287049"/>
            <a:ext cx="2472484" cy="638856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8033" y="287049"/>
            <a:ext cx="7243435" cy="63885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700B4-AE17-4190-87DB-2447918334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2083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3074" y="2348893"/>
            <a:ext cx="887484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6148" y="4284716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18-16A1-4EC9-B4E7-C8D422BC9D49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86104-D649-4B10-9161-FA45CD7E89E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6544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18-16A1-4EC9-B4E7-C8D422BC9D49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CB854-199B-49D2-828B-AA1C0C2BE7F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2096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766" y="4858812"/>
            <a:ext cx="8874840" cy="150175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4766" y="3204786"/>
            <a:ext cx="887484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18-16A1-4EC9-B4E7-C8D422BC9D49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C8878-7CCB-47A1-A201-BA29C56C62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2783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22050" y="1764295"/>
            <a:ext cx="4611436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07502" y="1764295"/>
            <a:ext cx="4611436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18-16A1-4EC9-B4E7-C8D422BC9D49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75F87-134A-4C38-A7CD-DF75FF2224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1911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49" y="1692533"/>
            <a:ext cx="4613250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2049" y="2397901"/>
            <a:ext cx="4613250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03877" y="1692533"/>
            <a:ext cx="4615062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303877" y="2397901"/>
            <a:ext cx="4615062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18-16A1-4EC9-B4E7-C8D422BC9D49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9D717B-4948-486D-AB26-3C8EAB2161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0565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18-16A1-4EC9-B4E7-C8D422BC9D49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00AB74-22FA-44C6-BCD2-734D9D9C40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4493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18-16A1-4EC9-B4E7-C8D422BC9D49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855333-AF12-4BAA-AEEF-9EEEBD05A2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664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766" y="4858812"/>
            <a:ext cx="8874840" cy="150175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4766" y="3204786"/>
            <a:ext cx="8874840" cy="1654026"/>
          </a:xfrm>
          <a:prstGeom prst="rect">
            <a:avLst/>
          </a:prstGeom>
        </p:spPr>
        <p:txBody>
          <a:bodyPr lIns="102870" tIns="51435" rIns="102870" bIns="51435" anchor="b"/>
          <a:lstStyle>
            <a:lvl1pPr marL="0" indent="0">
              <a:buNone/>
              <a:defRPr sz="2300"/>
            </a:lvl1pPr>
            <a:lvl2pPr marL="514350" indent="0">
              <a:buNone/>
              <a:defRPr sz="2000"/>
            </a:lvl2pPr>
            <a:lvl3pPr marL="1028700" indent="0">
              <a:buNone/>
              <a:defRPr sz="1800"/>
            </a:lvl3pPr>
            <a:lvl4pPr marL="1543050" indent="0">
              <a:buNone/>
              <a:defRPr sz="1600"/>
            </a:lvl4pPr>
            <a:lvl5pPr marL="2057400" indent="0">
              <a:buNone/>
              <a:defRPr sz="1600"/>
            </a:lvl5pPr>
            <a:lvl6pPr marL="2571750" indent="0">
              <a:buNone/>
              <a:defRPr sz="1600"/>
            </a:lvl6pPr>
            <a:lvl7pPr marL="3086100" indent="0">
              <a:buNone/>
              <a:defRPr sz="1600"/>
            </a:lvl7pPr>
            <a:lvl8pPr marL="3600450" indent="0">
              <a:buNone/>
              <a:defRPr sz="1600"/>
            </a:lvl8pPr>
            <a:lvl9pPr marL="41148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36BE9-0AC7-4748-920A-AF7CB6D284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6800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0" y="301050"/>
            <a:ext cx="3435013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82136" y="301051"/>
            <a:ext cx="5836802" cy="6453328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2050" y="1582265"/>
            <a:ext cx="3435013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18-16A1-4EC9-B4E7-C8D422BC9D49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05378-E8D9-47D3-96E5-8407A20E04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4778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07" y="5292884"/>
            <a:ext cx="6264593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46507" y="675613"/>
            <a:ext cx="6264593" cy="4536758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46507" y="5917739"/>
            <a:ext cx="6264593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18-16A1-4EC9-B4E7-C8D422BC9D49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CE58A8-927E-4C00-B3EF-12C0CB26AC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29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18-16A1-4EC9-B4E7-C8D422BC9D49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28472-4907-40EA-9323-7AD9010FB94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4379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69716" y="302802"/>
            <a:ext cx="2349222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22050" y="302802"/>
            <a:ext cx="6873650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5318-16A1-4EC9-B4E7-C8D422BC9D49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DFE7A5-D73D-40C0-886A-686C4AB9CB4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323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22050" y="1764295"/>
            <a:ext cx="4611436" cy="4990084"/>
          </a:xfrm>
          <a:prstGeom prst="rect">
            <a:avLst/>
          </a:prstGeom>
        </p:spPr>
        <p:txBody>
          <a:bodyPr lIns="102870" tIns="51435" rIns="102870" bIns="51435"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07502" y="1764295"/>
            <a:ext cx="4611436" cy="4990084"/>
          </a:xfrm>
          <a:prstGeom prst="rect">
            <a:avLst/>
          </a:prstGeom>
        </p:spPr>
        <p:txBody>
          <a:bodyPr lIns="102870" tIns="51435" rIns="102870" bIns="51435"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A9F9F-B11F-4EC5-B6D3-711E506E7B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412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0" y="302801"/>
            <a:ext cx="9396889" cy="126021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49" y="1692533"/>
            <a:ext cx="4613250" cy="705367"/>
          </a:xfrm>
          <a:prstGeom prst="rect">
            <a:avLst/>
          </a:prstGeom>
        </p:spPr>
        <p:txBody>
          <a:bodyPr lIns="102870" tIns="51435" rIns="102870" bIns="51435"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2049" y="2397901"/>
            <a:ext cx="4613250" cy="4356478"/>
          </a:xfrm>
          <a:prstGeom prst="rect">
            <a:avLst/>
          </a:prstGeom>
        </p:spPr>
        <p:txBody>
          <a:bodyPr lIns="102870" tIns="51435" rIns="102870" bIns="51435"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03877" y="1692533"/>
            <a:ext cx="4615062" cy="705367"/>
          </a:xfrm>
          <a:prstGeom prst="rect">
            <a:avLst/>
          </a:prstGeom>
        </p:spPr>
        <p:txBody>
          <a:bodyPr lIns="102870" tIns="51435" rIns="102870" bIns="51435"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303877" y="2397901"/>
            <a:ext cx="4615062" cy="4356478"/>
          </a:xfrm>
          <a:prstGeom prst="rect">
            <a:avLst/>
          </a:prstGeom>
        </p:spPr>
        <p:txBody>
          <a:bodyPr lIns="102870" tIns="51435" rIns="102870" bIns="51435"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E71C2-3EDC-450E-8E7B-DD615E7AC7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68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BD4F-2DDB-4711-AA9A-6D1B033EAD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636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95570-9BEA-4B46-9213-96A943BD47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80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0" y="301050"/>
            <a:ext cx="3435013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82136" y="301051"/>
            <a:ext cx="5836802" cy="6453328"/>
          </a:xfrm>
          <a:prstGeom prst="rect">
            <a:avLst/>
          </a:prstGeom>
        </p:spPr>
        <p:txBody>
          <a:bodyPr lIns="102870" tIns="51435" rIns="102870" bIns="51435"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2050" y="1582265"/>
            <a:ext cx="3435013" cy="5172114"/>
          </a:xfrm>
          <a:prstGeom prst="rect">
            <a:avLst/>
          </a:prstGeom>
        </p:spPr>
        <p:txBody>
          <a:bodyPr lIns="102870" tIns="51435" rIns="102870" bIns="51435"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3EF67-09AA-45F1-81D8-464D7332B5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65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07" y="5292884"/>
            <a:ext cx="6264593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46507" y="675613"/>
            <a:ext cx="6264593" cy="4536758"/>
          </a:xfrm>
          <a:prstGeom prst="rect">
            <a:avLst/>
          </a:prstGeom>
        </p:spPr>
        <p:txBody>
          <a:bodyPr lIns="102870" tIns="51435" rIns="102870" bIns="51435"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46507" y="5917739"/>
            <a:ext cx="6264593" cy="887398"/>
          </a:xfrm>
          <a:prstGeom prst="rect">
            <a:avLst/>
          </a:prstGeom>
        </p:spPr>
        <p:txBody>
          <a:bodyPr lIns="102870" tIns="51435" rIns="102870" bIns="51435"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BA367-D7F1-422C-B771-BF89499199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51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2000">
              <a:srgbClr val="D5FBFF"/>
            </a:gs>
            <a:gs pos="75000">
              <a:srgbClr val="FFFF00">
                <a:lumMod val="14000"/>
                <a:lumOff val="86000"/>
              </a:srgbClr>
            </a:gs>
            <a:gs pos="100000">
              <a:srgbClr val="CDFFCD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0" y="1"/>
            <a:ext cx="10415611" cy="7620773"/>
            <a:chOff x="0" y="0"/>
            <a:chExt cx="5746" cy="4354"/>
          </a:xfrm>
        </p:grpSpPr>
        <p:sp>
          <p:nvSpPr>
            <p:cNvPr id="2055" name="Freeform 2"/>
            <p:cNvSpPr>
              <a:spLocks noChangeArrowheads="1"/>
            </p:cNvSpPr>
            <p:nvPr/>
          </p:nvSpPr>
          <p:spPr bwMode="auto">
            <a:xfrm>
              <a:off x="0" y="2208"/>
              <a:ext cx="2501" cy="1956"/>
            </a:xfrm>
            <a:custGeom>
              <a:avLst/>
              <a:gdLst>
                <a:gd name="T0" fmla="*/ 736 w 2515"/>
                <a:gd name="T1" fmla="*/ 1646 h 1970"/>
                <a:gd name="T2" fmla="*/ 843 w 2515"/>
                <a:gd name="T3" fmla="*/ 1381 h 1970"/>
                <a:gd name="T4" fmla="*/ 866 w 2515"/>
                <a:gd name="T5" fmla="*/ 1155 h 1970"/>
                <a:gd name="T6" fmla="*/ 969 w 2515"/>
                <a:gd name="T7" fmla="*/ 1351 h 1970"/>
                <a:gd name="T8" fmla="*/ 1218 w 2515"/>
                <a:gd name="T9" fmla="*/ 1599 h 1970"/>
                <a:gd name="T10" fmla="*/ 1455 w 2515"/>
                <a:gd name="T11" fmla="*/ 1670 h 1970"/>
                <a:gd name="T12" fmla="*/ 1800 w 2515"/>
                <a:gd name="T13" fmla="*/ 1655 h 1970"/>
                <a:gd name="T14" fmla="*/ 1873 w 2515"/>
                <a:gd name="T15" fmla="*/ 1492 h 1970"/>
                <a:gd name="T16" fmla="*/ 1854 w 2515"/>
                <a:gd name="T17" fmla="*/ 1268 h 1970"/>
                <a:gd name="T18" fmla="*/ 1764 w 2515"/>
                <a:gd name="T19" fmla="*/ 954 h 1970"/>
                <a:gd name="T20" fmla="*/ 1275 w 2515"/>
                <a:gd name="T21" fmla="*/ 861 h 1970"/>
                <a:gd name="T22" fmla="*/ 1532 w 2515"/>
                <a:gd name="T23" fmla="*/ 735 h 1970"/>
                <a:gd name="T24" fmla="*/ 1734 w 2515"/>
                <a:gd name="T25" fmla="*/ 722 h 1970"/>
                <a:gd name="T26" fmla="*/ 2084 w 2515"/>
                <a:gd name="T27" fmla="*/ 610 h 1970"/>
                <a:gd name="T28" fmla="*/ 2352 w 2515"/>
                <a:gd name="T29" fmla="*/ 432 h 1970"/>
                <a:gd name="T30" fmla="*/ 2394 w 2515"/>
                <a:gd name="T31" fmla="*/ 339 h 1970"/>
                <a:gd name="T32" fmla="*/ 2054 w 2515"/>
                <a:gd name="T33" fmla="*/ 327 h 1970"/>
                <a:gd name="T34" fmla="*/ 1930 w 2515"/>
                <a:gd name="T35" fmla="*/ 297 h 1970"/>
                <a:gd name="T36" fmla="*/ 1627 w 2515"/>
                <a:gd name="T37" fmla="*/ 285 h 1970"/>
                <a:gd name="T38" fmla="*/ 1283 w 2515"/>
                <a:gd name="T39" fmla="*/ 402 h 1970"/>
                <a:gd name="T40" fmla="*/ 1294 w 2515"/>
                <a:gd name="T41" fmla="*/ 333 h 1970"/>
                <a:gd name="T42" fmla="*/ 1437 w 2515"/>
                <a:gd name="T43" fmla="*/ 166 h 1970"/>
                <a:gd name="T44" fmla="*/ 1461 w 2515"/>
                <a:gd name="T45" fmla="*/ 36 h 1970"/>
                <a:gd name="T46" fmla="*/ 1402 w 2515"/>
                <a:gd name="T47" fmla="*/ 24 h 1970"/>
                <a:gd name="T48" fmla="*/ 1176 w 2515"/>
                <a:gd name="T49" fmla="*/ 100 h 1970"/>
                <a:gd name="T50" fmla="*/ 1015 w 2515"/>
                <a:gd name="T51" fmla="*/ 142 h 1970"/>
                <a:gd name="T52" fmla="*/ 879 w 2515"/>
                <a:gd name="T53" fmla="*/ 327 h 1970"/>
                <a:gd name="T54" fmla="*/ 718 w 2515"/>
                <a:gd name="T55" fmla="*/ 474 h 1970"/>
                <a:gd name="T56" fmla="*/ 636 w 2515"/>
                <a:gd name="T57" fmla="*/ 532 h 1970"/>
                <a:gd name="T58" fmla="*/ 594 w 2515"/>
                <a:gd name="T59" fmla="*/ 509 h 1970"/>
                <a:gd name="T60" fmla="*/ 546 w 2515"/>
                <a:gd name="T61" fmla="*/ 480 h 1970"/>
                <a:gd name="T62" fmla="*/ 522 w 2515"/>
                <a:gd name="T63" fmla="*/ 456 h 1970"/>
                <a:gd name="T64" fmla="*/ 469 w 2515"/>
                <a:gd name="T65" fmla="*/ 420 h 1970"/>
                <a:gd name="T66" fmla="*/ 411 w 2515"/>
                <a:gd name="T67" fmla="*/ 384 h 1970"/>
                <a:gd name="T68" fmla="*/ 362 w 2515"/>
                <a:gd name="T69" fmla="*/ 361 h 1970"/>
                <a:gd name="T70" fmla="*/ 190 w 2515"/>
                <a:gd name="T71" fmla="*/ 230 h 1970"/>
                <a:gd name="T72" fmla="*/ 564 w 2515"/>
                <a:gd name="T73" fmla="*/ 556 h 1970"/>
                <a:gd name="T74" fmla="*/ 440 w 2515"/>
                <a:gd name="T75" fmla="*/ 722 h 1970"/>
                <a:gd name="T76" fmla="*/ 314 w 2515"/>
                <a:gd name="T77" fmla="*/ 776 h 1970"/>
                <a:gd name="T78" fmla="*/ 125 w 2515"/>
                <a:gd name="T79" fmla="*/ 841 h 1970"/>
                <a:gd name="T80" fmla="*/ 0 w 2515"/>
                <a:gd name="T81" fmla="*/ 1149 h 1970"/>
                <a:gd name="T82" fmla="*/ 368 w 2515"/>
                <a:gd name="T83" fmla="*/ 1001 h 1970"/>
                <a:gd name="T84" fmla="*/ 220 w 2515"/>
                <a:gd name="T85" fmla="*/ 1245 h 1970"/>
                <a:gd name="T86" fmla="*/ 137 w 2515"/>
                <a:gd name="T87" fmla="*/ 1439 h 1970"/>
                <a:gd name="T88" fmla="*/ 100 w 2515"/>
                <a:gd name="T89" fmla="*/ 1474 h 1970"/>
                <a:gd name="T90" fmla="*/ 84 w 2515"/>
                <a:gd name="T91" fmla="*/ 1498 h 1970"/>
                <a:gd name="T92" fmla="*/ 95 w 2515"/>
                <a:gd name="T93" fmla="*/ 1516 h 1970"/>
                <a:gd name="T94" fmla="*/ 125 w 2515"/>
                <a:gd name="T95" fmla="*/ 1546 h 1970"/>
                <a:gd name="T96" fmla="*/ 143 w 2515"/>
                <a:gd name="T97" fmla="*/ 1610 h 1970"/>
                <a:gd name="T98" fmla="*/ 154 w 2515"/>
                <a:gd name="T99" fmla="*/ 1670 h 1970"/>
                <a:gd name="T100" fmla="*/ 160 w 2515"/>
                <a:gd name="T101" fmla="*/ 1700 h 1970"/>
                <a:gd name="T102" fmla="*/ 214 w 2515"/>
                <a:gd name="T103" fmla="*/ 1777 h 1970"/>
                <a:gd name="T104" fmla="*/ 226 w 2515"/>
                <a:gd name="T105" fmla="*/ 1825 h 1970"/>
                <a:gd name="T106" fmla="*/ 238 w 2515"/>
                <a:gd name="T107" fmla="*/ 1878 h 1970"/>
                <a:gd name="T108" fmla="*/ 244 w 2515"/>
                <a:gd name="T109" fmla="*/ 1895 h 1970"/>
                <a:gd name="T110" fmla="*/ 256 w 2515"/>
                <a:gd name="T111" fmla="*/ 1943 h 1970"/>
                <a:gd name="T112" fmla="*/ 457 w 2515"/>
                <a:gd name="T113" fmla="*/ 1895 h 1970"/>
                <a:gd name="T114" fmla="*/ 618 w 2515"/>
                <a:gd name="T115" fmla="*/ 1753 h 197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515"/>
                <a:gd name="T175" fmla="*/ 0 h 1970"/>
                <a:gd name="T176" fmla="*/ 2515 w 2515"/>
                <a:gd name="T177" fmla="*/ 1970 h 197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rgbClr val="FFFFCC"/>
                </a:gs>
                <a:gs pos="50000">
                  <a:srgbClr val="F9D793"/>
                </a:gs>
                <a:gs pos="100000">
                  <a:srgbClr val="FFFFCC"/>
                </a:gs>
              </a:gsLst>
              <a:lin ang="135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6" name="Freeform 3"/>
            <p:cNvSpPr>
              <a:spLocks noChangeArrowheads="1"/>
            </p:cNvSpPr>
            <p:nvPr/>
          </p:nvSpPr>
          <p:spPr bwMode="auto">
            <a:xfrm>
              <a:off x="0" y="2496"/>
              <a:ext cx="2098" cy="1590"/>
            </a:xfrm>
            <a:custGeom>
              <a:avLst/>
              <a:gdLst>
                <a:gd name="T0" fmla="*/ 566 w 2123"/>
                <a:gd name="T1" fmla="*/ 917 h 1696"/>
                <a:gd name="T2" fmla="*/ 532 w 2123"/>
                <a:gd name="T3" fmla="*/ 601 h 1696"/>
                <a:gd name="T4" fmla="*/ 654 w 2123"/>
                <a:gd name="T5" fmla="*/ 348 h 1696"/>
                <a:gd name="T6" fmla="*/ 906 w 2123"/>
                <a:gd name="T7" fmla="*/ 517 h 1696"/>
                <a:gd name="T8" fmla="*/ 1186 w 2123"/>
                <a:gd name="T9" fmla="*/ 764 h 1696"/>
                <a:gd name="T10" fmla="*/ 1449 w 2123"/>
                <a:gd name="T11" fmla="*/ 975 h 1696"/>
                <a:gd name="T12" fmla="*/ 1759 w 2123"/>
                <a:gd name="T13" fmla="*/ 1196 h 1696"/>
                <a:gd name="T14" fmla="*/ 1840 w 2123"/>
                <a:gd name="T15" fmla="*/ 1243 h 1696"/>
                <a:gd name="T16" fmla="*/ 1794 w 2123"/>
                <a:gd name="T17" fmla="*/ 1191 h 1696"/>
                <a:gd name="T18" fmla="*/ 1379 w 2123"/>
                <a:gd name="T19" fmla="*/ 880 h 1696"/>
                <a:gd name="T20" fmla="*/ 1063 w 2123"/>
                <a:gd name="T21" fmla="*/ 601 h 1696"/>
                <a:gd name="T22" fmla="*/ 707 w 2123"/>
                <a:gd name="T23" fmla="*/ 290 h 1696"/>
                <a:gd name="T24" fmla="*/ 976 w 2123"/>
                <a:gd name="T25" fmla="*/ 274 h 1696"/>
                <a:gd name="T26" fmla="*/ 1256 w 2123"/>
                <a:gd name="T27" fmla="*/ 278 h 1696"/>
                <a:gd name="T28" fmla="*/ 1577 w 2123"/>
                <a:gd name="T29" fmla="*/ 236 h 1696"/>
                <a:gd name="T30" fmla="*/ 2074 w 2123"/>
                <a:gd name="T31" fmla="*/ 173 h 1696"/>
                <a:gd name="T32" fmla="*/ 2028 w 2123"/>
                <a:gd name="T33" fmla="*/ 152 h 1696"/>
                <a:gd name="T34" fmla="*/ 1508 w 2123"/>
                <a:gd name="T35" fmla="*/ 226 h 1696"/>
                <a:gd name="T36" fmla="*/ 1180 w 2123"/>
                <a:gd name="T37" fmla="*/ 242 h 1696"/>
                <a:gd name="T38" fmla="*/ 741 w 2123"/>
                <a:gd name="T39" fmla="*/ 226 h 1696"/>
                <a:gd name="T40" fmla="*/ 800 w 2123"/>
                <a:gd name="T41" fmla="*/ 200 h 1696"/>
                <a:gd name="T42" fmla="*/ 1116 w 2123"/>
                <a:gd name="T43" fmla="*/ 0 h 1696"/>
                <a:gd name="T44" fmla="*/ 1063 w 2123"/>
                <a:gd name="T45" fmla="*/ 26 h 1696"/>
                <a:gd name="T46" fmla="*/ 987 w 2123"/>
                <a:gd name="T47" fmla="*/ 74 h 1696"/>
                <a:gd name="T48" fmla="*/ 835 w 2123"/>
                <a:gd name="T49" fmla="*/ 168 h 1696"/>
                <a:gd name="T50" fmla="*/ 654 w 2123"/>
                <a:gd name="T51" fmla="*/ 248 h 1696"/>
                <a:gd name="T52" fmla="*/ 620 w 2123"/>
                <a:gd name="T53" fmla="*/ 316 h 1696"/>
                <a:gd name="T54" fmla="*/ 298 w 2123"/>
                <a:gd name="T55" fmla="*/ 517 h 1696"/>
                <a:gd name="T56" fmla="*/ 0 w 2123"/>
                <a:gd name="T57" fmla="*/ 638 h 1696"/>
                <a:gd name="T58" fmla="*/ 0 w 2123"/>
                <a:gd name="T59" fmla="*/ 643 h 1696"/>
                <a:gd name="T60" fmla="*/ 0 w 2123"/>
                <a:gd name="T61" fmla="*/ 675 h 1696"/>
                <a:gd name="T62" fmla="*/ 293 w 2123"/>
                <a:gd name="T63" fmla="*/ 559 h 1696"/>
                <a:gd name="T64" fmla="*/ 578 w 2123"/>
                <a:gd name="T65" fmla="*/ 379 h 1696"/>
                <a:gd name="T66" fmla="*/ 496 w 2123"/>
                <a:gd name="T67" fmla="*/ 590 h 1696"/>
                <a:gd name="T68" fmla="*/ 514 w 2123"/>
                <a:gd name="T69" fmla="*/ 875 h 1696"/>
                <a:gd name="T70" fmla="*/ 450 w 2123"/>
                <a:gd name="T71" fmla="*/ 1028 h 1696"/>
                <a:gd name="T72" fmla="*/ 321 w 2123"/>
                <a:gd name="T73" fmla="*/ 1301 h 1696"/>
                <a:gd name="T74" fmla="*/ 315 w 2123"/>
                <a:gd name="T75" fmla="*/ 1492 h 1696"/>
                <a:gd name="T76" fmla="*/ 321 w 2123"/>
                <a:gd name="T77" fmla="*/ 1492 h 1696"/>
                <a:gd name="T78" fmla="*/ 339 w 2123"/>
                <a:gd name="T79" fmla="*/ 1365 h 1696"/>
                <a:gd name="T80" fmla="*/ 566 w 2123"/>
                <a:gd name="T81" fmla="*/ 917 h 1696"/>
                <a:gd name="T82" fmla="*/ 566 w 2123"/>
                <a:gd name="T83" fmla="*/ 917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123"/>
                <a:gd name="T127" fmla="*/ 0 h 1696"/>
                <a:gd name="T128" fmla="*/ 2123 w 2123"/>
                <a:gd name="T129" fmla="*/ 1696 h 169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rgbClr val="FFFFCC"/>
                </a:gs>
                <a:gs pos="100000">
                  <a:srgbClr val="FEE1A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7" name="Freeform 4"/>
            <p:cNvSpPr>
              <a:spLocks noChangeArrowheads="1"/>
            </p:cNvSpPr>
            <p:nvPr/>
          </p:nvSpPr>
          <p:spPr bwMode="auto">
            <a:xfrm>
              <a:off x="2092" y="3233"/>
              <a:ext cx="3654" cy="929"/>
            </a:xfrm>
            <a:custGeom>
              <a:avLst/>
              <a:gdLst>
                <a:gd name="T0" fmla="*/ 3313 w 3668"/>
                <a:gd name="T1" fmla="*/ 280 h 943"/>
                <a:gd name="T2" fmla="*/ 3171 w 3668"/>
                <a:gd name="T3" fmla="*/ 250 h 943"/>
                <a:gd name="T4" fmla="*/ 2795 w 3668"/>
                <a:gd name="T5" fmla="*/ 228 h 943"/>
                <a:gd name="T6" fmla="*/ 2313 w 3668"/>
                <a:gd name="T7" fmla="*/ 298 h 943"/>
                <a:gd name="T8" fmla="*/ 2355 w 3668"/>
                <a:gd name="T9" fmla="*/ 250 h 943"/>
                <a:gd name="T10" fmla="*/ 2605 w 3668"/>
                <a:gd name="T11" fmla="*/ 128 h 943"/>
                <a:gd name="T12" fmla="*/ 2687 w 3668"/>
                <a:gd name="T13" fmla="*/ 24 h 943"/>
                <a:gd name="T14" fmla="*/ 2623 w 3668"/>
                <a:gd name="T15" fmla="*/ 12 h 943"/>
                <a:gd name="T16" fmla="*/ 2496 w 3668"/>
                <a:gd name="T17" fmla="*/ 52 h 943"/>
                <a:gd name="T18" fmla="*/ 2307 w 3668"/>
                <a:gd name="T19" fmla="*/ 64 h 943"/>
                <a:gd name="T20" fmla="*/ 2086 w 3668"/>
                <a:gd name="T21" fmla="*/ 88 h 943"/>
                <a:gd name="T22" fmla="*/ 1841 w 3668"/>
                <a:gd name="T23" fmla="*/ 222 h 943"/>
                <a:gd name="T24" fmla="*/ 1579 w 3668"/>
                <a:gd name="T25" fmla="*/ 327 h 943"/>
                <a:gd name="T26" fmla="*/ 1448 w 3668"/>
                <a:gd name="T27" fmla="*/ 368 h 943"/>
                <a:gd name="T28" fmla="*/ 1407 w 3668"/>
                <a:gd name="T29" fmla="*/ 351 h 943"/>
                <a:gd name="T30" fmla="*/ 1353 w 3668"/>
                <a:gd name="T31" fmla="*/ 321 h 943"/>
                <a:gd name="T32" fmla="*/ 1334 w 3668"/>
                <a:gd name="T33" fmla="*/ 303 h 943"/>
                <a:gd name="T34" fmla="*/ 1280 w 3668"/>
                <a:gd name="T35" fmla="*/ 280 h 943"/>
                <a:gd name="T36" fmla="*/ 1221 w 3668"/>
                <a:gd name="T37" fmla="*/ 245 h 943"/>
                <a:gd name="T38" fmla="*/ 1111 w 3668"/>
                <a:gd name="T39" fmla="*/ 221 h 943"/>
                <a:gd name="T40" fmla="*/ 1310 w 3668"/>
                <a:gd name="T41" fmla="*/ 426 h 943"/>
                <a:gd name="T42" fmla="*/ 953 w 3668"/>
                <a:gd name="T43" fmla="*/ 542 h 943"/>
                <a:gd name="T44" fmla="*/ 470 w 3668"/>
                <a:gd name="T45" fmla="*/ 612 h 943"/>
                <a:gd name="T46" fmla="*/ 131 w 3668"/>
                <a:gd name="T47" fmla="*/ 759 h 943"/>
                <a:gd name="T48" fmla="*/ 232 w 3668"/>
                <a:gd name="T49" fmla="*/ 823 h 943"/>
                <a:gd name="T50" fmla="*/ 918 w 3668"/>
                <a:gd name="T51" fmla="*/ 718 h 943"/>
                <a:gd name="T52" fmla="*/ 633 w 3668"/>
                <a:gd name="T53" fmla="*/ 898 h 943"/>
                <a:gd name="T54" fmla="*/ 1395 w 3668"/>
                <a:gd name="T55" fmla="*/ 916 h 943"/>
                <a:gd name="T56" fmla="*/ 1436 w 3668"/>
                <a:gd name="T57" fmla="*/ 916 h 943"/>
                <a:gd name="T58" fmla="*/ 2867 w 3668"/>
                <a:gd name="T59" fmla="*/ 834 h 943"/>
                <a:gd name="T60" fmla="*/ 2563 w 3668"/>
                <a:gd name="T61" fmla="*/ 688 h 943"/>
                <a:gd name="T62" fmla="*/ 2282 w 3668"/>
                <a:gd name="T63" fmla="*/ 589 h 943"/>
                <a:gd name="T64" fmla="*/ 2587 w 3668"/>
                <a:gd name="T65" fmla="*/ 571 h 943"/>
                <a:gd name="T66" fmla="*/ 2979 w 3668"/>
                <a:gd name="T67" fmla="*/ 565 h 943"/>
                <a:gd name="T68" fmla="*/ 3427 w 3668"/>
                <a:gd name="T69" fmla="*/ 426 h 943"/>
                <a:gd name="T70" fmla="*/ 3641 w 3668"/>
                <a:gd name="T71" fmla="*/ 303 h 943"/>
                <a:gd name="T72" fmla="*/ 3457 w 3668"/>
                <a:gd name="T73" fmla="*/ 292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668"/>
                <a:gd name="T112" fmla="*/ 0 h 943"/>
                <a:gd name="T113" fmla="*/ 3668 w 3668"/>
                <a:gd name="T114" fmla="*/ 943 h 94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rgbClr val="FFFFCC"/>
                </a:gs>
                <a:gs pos="100000">
                  <a:srgbClr val="F9D793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8" name="Freeform 5"/>
            <p:cNvSpPr>
              <a:spLocks noChangeArrowheads="1"/>
            </p:cNvSpPr>
            <p:nvPr/>
          </p:nvSpPr>
          <p:spPr bwMode="auto">
            <a:xfrm>
              <a:off x="0" y="524"/>
              <a:ext cx="959" cy="1181"/>
            </a:xfrm>
            <a:custGeom>
              <a:avLst/>
              <a:gdLst>
                <a:gd name="T0" fmla="*/ 317 w 969"/>
                <a:gd name="T1" fmla="*/ 1165 h 1192"/>
                <a:gd name="T2" fmla="*/ 480 w 969"/>
                <a:gd name="T3" fmla="*/ 1171 h 1192"/>
                <a:gd name="T4" fmla="*/ 569 w 969"/>
                <a:gd name="T5" fmla="*/ 1129 h 1192"/>
                <a:gd name="T6" fmla="*/ 797 w 969"/>
                <a:gd name="T7" fmla="*/ 1066 h 1192"/>
                <a:gd name="T8" fmla="*/ 914 w 969"/>
                <a:gd name="T9" fmla="*/ 1036 h 1192"/>
                <a:gd name="T10" fmla="*/ 744 w 969"/>
                <a:gd name="T11" fmla="*/ 972 h 1192"/>
                <a:gd name="T12" fmla="*/ 545 w 969"/>
                <a:gd name="T13" fmla="*/ 936 h 1192"/>
                <a:gd name="T14" fmla="*/ 193 w 969"/>
                <a:gd name="T15" fmla="*/ 954 h 1192"/>
                <a:gd name="T16" fmla="*/ 293 w 969"/>
                <a:gd name="T17" fmla="*/ 878 h 1192"/>
                <a:gd name="T18" fmla="*/ 486 w 969"/>
                <a:gd name="T19" fmla="*/ 789 h 1192"/>
                <a:gd name="T20" fmla="*/ 681 w 969"/>
                <a:gd name="T21" fmla="*/ 659 h 1192"/>
                <a:gd name="T22" fmla="*/ 686 w 969"/>
                <a:gd name="T23" fmla="*/ 659 h 1192"/>
                <a:gd name="T24" fmla="*/ 698 w 969"/>
                <a:gd name="T25" fmla="*/ 653 h 1192"/>
                <a:gd name="T26" fmla="*/ 738 w 969"/>
                <a:gd name="T27" fmla="*/ 636 h 1192"/>
                <a:gd name="T28" fmla="*/ 762 w 969"/>
                <a:gd name="T29" fmla="*/ 630 h 1192"/>
                <a:gd name="T30" fmla="*/ 774 w 969"/>
                <a:gd name="T31" fmla="*/ 618 h 1192"/>
                <a:gd name="T32" fmla="*/ 780 w 969"/>
                <a:gd name="T33" fmla="*/ 606 h 1192"/>
                <a:gd name="T34" fmla="*/ 774 w 969"/>
                <a:gd name="T35" fmla="*/ 600 h 1192"/>
                <a:gd name="T36" fmla="*/ 768 w 969"/>
                <a:gd name="T37" fmla="*/ 589 h 1192"/>
                <a:gd name="T38" fmla="*/ 768 w 969"/>
                <a:gd name="T39" fmla="*/ 565 h 1192"/>
                <a:gd name="T40" fmla="*/ 780 w 969"/>
                <a:gd name="T41" fmla="*/ 535 h 1192"/>
                <a:gd name="T42" fmla="*/ 792 w 969"/>
                <a:gd name="T43" fmla="*/ 506 h 1192"/>
                <a:gd name="T44" fmla="*/ 809 w 969"/>
                <a:gd name="T45" fmla="*/ 477 h 1192"/>
                <a:gd name="T46" fmla="*/ 820 w 969"/>
                <a:gd name="T47" fmla="*/ 447 h 1192"/>
                <a:gd name="T48" fmla="*/ 826 w 969"/>
                <a:gd name="T49" fmla="*/ 429 h 1192"/>
                <a:gd name="T50" fmla="*/ 832 w 969"/>
                <a:gd name="T51" fmla="*/ 423 h 1192"/>
                <a:gd name="T52" fmla="*/ 832 w 969"/>
                <a:gd name="T53" fmla="*/ 341 h 1192"/>
                <a:gd name="T54" fmla="*/ 832 w 969"/>
                <a:gd name="T55" fmla="*/ 335 h 1192"/>
                <a:gd name="T56" fmla="*/ 838 w 969"/>
                <a:gd name="T57" fmla="*/ 329 h 1192"/>
                <a:gd name="T58" fmla="*/ 856 w 969"/>
                <a:gd name="T59" fmla="*/ 299 h 1192"/>
                <a:gd name="T60" fmla="*/ 868 w 969"/>
                <a:gd name="T61" fmla="*/ 265 h 1192"/>
                <a:gd name="T62" fmla="*/ 880 w 969"/>
                <a:gd name="T63" fmla="*/ 235 h 1192"/>
                <a:gd name="T64" fmla="*/ 886 w 969"/>
                <a:gd name="T65" fmla="*/ 223 h 1192"/>
                <a:gd name="T66" fmla="*/ 892 w 969"/>
                <a:gd name="T67" fmla="*/ 211 h 1192"/>
                <a:gd name="T68" fmla="*/ 909 w 969"/>
                <a:gd name="T69" fmla="*/ 170 h 1192"/>
                <a:gd name="T70" fmla="*/ 926 w 969"/>
                <a:gd name="T71" fmla="*/ 135 h 1192"/>
                <a:gd name="T72" fmla="*/ 932 w 969"/>
                <a:gd name="T73" fmla="*/ 123 h 1192"/>
                <a:gd name="T74" fmla="*/ 932 w 969"/>
                <a:gd name="T75" fmla="*/ 117 h 1192"/>
                <a:gd name="T76" fmla="*/ 950 w 969"/>
                <a:gd name="T77" fmla="*/ 0 h 1192"/>
                <a:gd name="T78" fmla="*/ 926 w 969"/>
                <a:gd name="T79" fmla="*/ 47 h 1192"/>
                <a:gd name="T80" fmla="*/ 768 w 969"/>
                <a:gd name="T81" fmla="*/ 111 h 1192"/>
                <a:gd name="T82" fmla="*/ 692 w 969"/>
                <a:gd name="T83" fmla="*/ 159 h 1192"/>
                <a:gd name="T84" fmla="*/ 451 w 969"/>
                <a:gd name="T85" fmla="*/ 229 h 1192"/>
                <a:gd name="T86" fmla="*/ 275 w 969"/>
                <a:gd name="T87" fmla="*/ 282 h 1192"/>
                <a:gd name="T88" fmla="*/ 169 w 969"/>
                <a:gd name="T89" fmla="*/ 288 h 1192"/>
                <a:gd name="T90" fmla="*/ 12 w 969"/>
                <a:gd name="T91" fmla="*/ 477 h 1192"/>
                <a:gd name="T92" fmla="*/ 0 w 969"/>
                <a:gd name="T93" fmla="*/ 500 h 1192"/>
                <a:gd name="T94" fmla="*/ 0 w 969"/>
                <a:gd name="T95" fmla="*/ 1165 h 1192"/>
                <a:gd name="T96" fmla="*/ 94 w 969"/>
                <a:gd name="T97" fmla="*/ 1159 h 1192"/>
                <a:gd name="T98" fmla="*/ 317 w 969"/>
                <a:gd name="T99" fmla="*/ 1165 h 1192"/>
                <a:gd name="T100" fmla="*/ 317 w 969"/>
                <a:gd name="T101" fmla="*/ 1165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969"/>
                <a:gd name="T154" fmla="*/ 0 h 1192"/>
                <a:gd name="T155" fmla="*/ 969 w 969"/>
                <a:gd name="T156" fmla="*/ 1192 h 1192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rgbClr val="FFFFCC"/>
                </a:gs>
                <a:gs pos="100000">
                  <a:srgbClr val="F9D793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9" name="Freeform 6"/>
            <p:cNvSpPr>
              <a:spLocks noChangeArrowheads="1"/>
            </p:cNvSpPr>
            <p:nvPr/>
          </p:nvSpPr>
          <p:spPr bwMode="auto">
            <a:xfrm>
              <a:off x="3188" y="1"/>
              <a:ext cx="2556" cy="2252"/>
            </a:xfrm>
            <a:custGeom>
              <a:avLst/>
              <a:gdLst>
                <a:gd name="T0" fmla="*/ 850 w 2570"/>
                <a:gd name="T1" fmla="*/ 604 h 2266"/>
                <a:gd name="T2" fmla="*/ 1076 w 2570"/>
                <a:gd name="T3" fmla="*/ 843 h 2266"/>
                <a:gd name="T4" fmla="*/ 951 w 2570"/>
                <a:gd name="T5" fmla="*/ 902 h 2266"/>
                <a:gd name="T6" fmla="*/ 778 w 2570"/>
                <a:gd name="T7" fmla="*/ 873 h 2266"/>
                <a:gd name="T8" fmla="*/ 446 w 2570"/>
                <a:gd name="T9" fmla="*/ 920 h 2266"/>
                <a:gd name="T10" fmla="*/ 148 w 2570"/>
                <a:gd name="T11" fmla="*/ 1062 h 2266"/>
                <a:gd name="T12" fmla="*/ 78 w 2570"/>
                <a:gd name="T13" fmla="*/ 1151 h 2266"/>
                <a:gd name="T14" fmla="*/ 357 w 2570"/>
                <a:gd name="T15" fmla="*/ 1241 h 2266"/>
                <a:gd name="T16" fmla="*/ 440 w 2570"/>
                <a:gd name="T17" fmla="*/ 1300 h 2266"/>
                <a:gd name="T18" fmla="*/ 689 w 2570"/>
                <a:gd name="T19" fmla="*/ 1383 h 2266"/>
                <a:gd name="T20" fmla="*/ 1015 w 2570"/>
                <a:gd name="T21" fmla="*/ 1330 h 2266"/>
                <a:gd name="T22" fmla="*/ 981 w 2570"/>
                <a:gd name="T23" fmla="*/ 1395 h 2266"/>
                <a:gd name="T24" fmla="*/ 796 w 2570"/>
                <a:gd name="T25" fmla="*/ 1555 h 2266"/>
                <a:gd name="T26" fmla="*/ 718 w 2570"/>
                <a:gd name="T27" fmla="*/ 1697 h 2266"/>
                <a:gd name="T28" fmla="*/ 760 w 2570"/>
                <a:gd name="T29" fmla="*/ 1721 h 2266"/>
                <a:gd name="T30" fmla="*/ 856 w 2570"/>
                <a:gd name="T31" fmla="*/ 1673 h 2266"/>
                <a:gd name="T32" fmla="*/ 981 w 2570"/>
                <a:gd name="T33" fmla="*/ 1679 h 2266"/>
                <a:gd name="T34" fmla="*/ 1123 w 2570"/>
                <a:gd name="T35" fmla="*/ 1608 h 2266"/>
                <a:gd name="T36" fmla="*/ 1171 w 2570"/>
                <a:gd name="T37" fmla="*/ 1649 h 2266"/>
                <a:gd name="T38" fmla="*/ 1384 w 2570"/>
                <a:gd name="T39" fmla="*/ 1419 h 2266"/>
                <a:gd name="T40" fmla="*/ 1598 w 2570"/>
                <a:gd name="T41" fmla="*/ 1318 h 2266"/>
                <a:gd name="T42" fmla="*/ 1628 w 2570"/>
                <a:gd name="T43" fmla="*/ 1354 h 2266"/>
                <a:gd name="T44" fmla="*/ 1663 w 2570"/>
                <a:gd name="T45" fmla="*/ 1413 h 2266"/>
                <a:gd name="T46" fmla="*/ 1681 w 2570"/>
                <a:gd name="T47" fmla="*/ 1449 h 2266"/>
                <a:gd name="T48" fmla="*/ 1729 w 2570"/>
                <a:gd name="T49" fmla="*/ 1531 h 2266"/>
                <a:gd name="T50" fmla="*/ 1753 w 2570"/>
                <a:gd name="T51" fmla="*/ 1567 h 2266"/>
                <a:gd name="T52" fmla="*/ 2101 w 2570"/>
                <a:gd name="T53" fmla="*/ 2221 h 2266"/>
                <a:gd name="T54" fmla="*/ 1675 w 2570"/>
                <a:gd name="T55" fmla="*/ 1306 h 2266"/>
                <a:gd name="T56" fmla="*/ 1842 w 2570"/>
                <a:gd name="T57" fmla="*/ 1151 h 2266"/>
                <a:gd name="T58" fmla="*/ 2150 w 2570"/>
                <a:gd name="T59" fmla="*/ 1086 h 2266"/>
                <a:gd name="T60" fmla="*/ 2365 w 2570"/>
                <a:gd name="T61" fmla="*/ 997 h 2266"/>
                <a:gd name="T62" fmla="*/ 2543 w 2570"/>
                <a:gd name="T63" fmla="*/ 795 h 2266"/>
                <a:gd name="T64" fmla="*/ 2317 w 2570"/>
                <a:gd name="T65" fmla="*/ 772 h 2266"/>
                <a:gd name="T66" fmla="*/ 2092 w 2570"/>
                <a:gd name="T67" fmla="*/ 754 h 2266"/>
                <a:gd name="T68" fmla="*/ 2383 w 2570"/>
                <a:gd name="T69" fmla="*/ 428 h 2266"/>
                <a:gd name="T70" fmla="*/ 2401 w 2570"/>
                <a:gd name="T71" fmla="*/ 416 h 2266"/>
                <a:gd name="T72" fmla="*/ 2448 w 2570"/>
                <a:gd name="T73" fmla="*/ 375 h 2266"/>
                <a:gd name="T74" fmla="*/ 2465 w 2570"/>
                <a:gd name="T75" fmla="*/ 351 h 2266"/>
                <a:gd name="T76" fmla="*/ 2448 w 2570"/>
                <a:gd name="T77" fmla="*/ 333 h 2266"/>
                <a:gd name="T78" fmla="*/ 2448 w 2570"/>
                <a:gd name="T79" fmla="*/ 267 h 2266"/>
                <a:gd name="T80" fmla="*/ 2465 w 2570"/>
                <a:gd name="T81" fmla="*/ 190 h 2266"/>
                <a:gd name="T82" fmla="*/ 2477 w 2570"/>
                <a:gd name="T83" fmla="*/ 130 h 2266"/>
                <a:gd name="T84" fmla="*/ 2465 w 2570"/>
                <a:gd name="T85" fmla="*/ 36 h 2266"/>
                <a:gd name="T86" fmla="*/ 2465 w 2570"/>
                <a:gd name="T87" fmla="*/ 24 h 2266"/>
                <a:gd name="T88" fmla="*/ 2080 w 2570"/>
                <a:gd name="T89" fmla="*/ 0 h 2266"/>
                <a:gd name="T90" fmla="*/ 1889 w 2570"/>
                <a:gd name="T91" fmla="*/ 88 h 2266"/>
                <a:gd name="T92" fmla="*/ 1729 w 2570"/>
                <a:gd name="T93" fmla="*/ 529 h 2266"/>
                <a:gd name="T94" fmla="*/ 1693 w 2570"/>
                <a:gd name="T95" fmla="*/ 463 h 2266"/>
                <a:gd name="T96" fmla="*/ 1616 w 2570"/>
                <a:gd name="T97" fmla="*/ 142 h 2266"/>
                <a:gd name="T98" fmla="*/ 1562 w 2570"/>
                <a:gd name="T99" fmla="*/ 0 h 2266"/>
                <a:gd name="T100" fmla="*/ 730 w 2570"/>
                <a:gd name="T101" fmla="*/ 184 h 2266"/>
                <a:gd name="T102" fmla="*/ 748 w 2570"/>
                <a:gd name="T103" fmla="*/ 457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570"/>
                <a:gd name="T157" fmla="*/ 0 h 2266"/>
                <a:gd name="T158" fmla="*/ 2570 w 2570"/>
                <a:gd name="T159" fmla="*/ 2266 h 226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rgbClr val="FFFFCC"/>
                </a:gs>
                <a:gs pos="100000">
                  <a:srgbClr val="F9D793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0" name="Freeform 7"/>
            <p:cNvSpPr>
              <a:spLocks noChangeArrowheads="1"/>
            </p:cNvSpPr>
            <p:nvPr/>
          </p:nvSpPr>
          <p:spPr bwMode="auto">
            <a:xfrm>
              <a:off x="3525" y="1"/>
              <a:ext cx="2171" cy="1494"/>
            </a:xfrm>
            <a:custGeom>
              <a:avLst/>
              <a:gdLst>
                <a:gd name="T0" fmla="*/ 1030 w 2176"/>
                <a:gd name="T1" fmla="*/ 756 h 1505"/>
                <a:gd name="T2" fmla="*/ 1185 w 2176"/>
                <a:gd name="T3" fmla="*/ 1218 h 1505"/>
                <a:gd name="T4" fmla="*/ 952 w 2176"/>
                <a:gd name="T5" fmla="*/ 1176 h 1505"/>
                <a:gd name="T6" fmla="*/ 720 w 2176"/>
                <a:gd name="T7" fmla="*/ 1112 h 1505"/>
                <a:gd name="T8" fmla="*/ 440 w 2176"/>
                <a:gd name="T9" fmla="*/ 1094 h 1505"/>
                <a:gd name="T10" fmla="*/ 0 w 2176"/>
                <a:gd name="T11" fmla="*/ 1064 h 1505"/>
                <a:gd name="T12" fmla="*/ 30 w 2176"/>
                <a:gd name="T13" fmla="*/ 1100 h 1505"/>
                <a:gd name="T14" fmla="*/ 494 w 2176"/>
                <a:gd name="T15" fmla="*/ 1117 h 1505"/>
                <a:gd name="T16" fmla="*/ 774 w 2176"/>
                <a:gd name="T17" fmla="*/ 1170 h 1505"/>
                <a:gd name="T18" fmla="*/ 1125 w 2176"/>
                <a:gd name="T19" fmla="*/ 1283 h 1505"/>
                <a:gd name="T20" fmla="*/ 1066 w 2176"/>
                <a:gd name="T21" fmla="*/ 1300 h 1505"/>
                <a:gd name="T22" fmla="*/ 708 w 2176"/>
                <a:gd name="T23" fmla="*/ 1484 h 1505"/>
                <a:gd name="T24" fmla="*/ 762 w 2176"/>
                <a:gd name="T25" fmla="*/ 1460 h 1505"/>
                <a:gd name="T26" fmla="*/ 857 w 2176"/>
                <a:gd name="T27" fmla="*/ 1419 h 1505"/>
                <a:gd name="T28" fmla="*/ 1018 w 2176"/>
                <a:gd name="T29" fmla="*/ 1336 h 1505"/>
                <a:gd name="T30" fmla="*/ 1209 w 2176"/>
                <a:gd name="T31" fmla="*/ 1277 h 1505"/>
                <a:gd name="T32" fmla="*/ 1262 w 2176"/>
                <a:gd name="T33" fmla="*/ 1206 h 1505"/>
                <a:gd name="T34" fmla="*/ 1625 w 2176"/>
                <a:gd name="T35" fmla="*/ 1028 h 1505"/>
                <a:gd name="T36" fmla="*/ 1923 w 2176"/>
                <a:gd name="T37" fmla="*/ 940 h 1505"/>
                <a:gd name="T38" fmla="*/ 2167 w 2176"/>
                <a:gd name="T39" fmla="*/ 810 h 1505"/>
                <a:gd name="T40" fmla="*/ 1953 w 2176"/>
                <a:gd name="T41" fmla="*/ 898 h 1505"/>
                <a:gd name="T42" fmla="*/ 1649 w 2176"/>
                <a:gd name="T43" fmla="*/ 975 h 1505"/>
                <a:gd name="T44" fmla="*/ 1334 w 2176"/>
                <a:gd name="T45" fmla="*/ 1135 h 1505"/>
                <a:gd name="T46" fmla="*/ 1495 w 2176"/>
                <a:gd name="T47" fmla="*/ 892 h 1505"/>
                <a:gd name="T48" fmla="*/ 1613 w 2176"/>
                <a:gd name="T49" fmla="*/ 537 h 1505"/>
                <a:gd name="T50" fmla="*/ 1733 w 2176"/>
                <a:gd name="T51" fmla="*/ 367 h 1505"/>
                <a:gd name="T52" fmla="*/ 1970 w 2176"/>
                <a:gd name="T53" fmla="*/ 60 h 1505"/>
                <a:gd name="T54" fmla="*/ 1994 w 2176"/>
                <a:gd name="T55" fmla="*/ 0 h 1505"/>
                <a:gd name="T56" fmla="*/ 1964 w 2176"/>
                <a:gd name="T57" fmla="*/ 0 h 1505"/>
                <a:gd name="T58" fmla="*/ 1589 w 2176"/>
                <a:gd name="T59" fmla="*/ 474 h 1505"/>
                <a:gd name="T60" fmla="*/ 1471 w 2176"/>
                <a:gd name="T61" fmla="*/ 875 h 1505"/>
                <a:gd name="T62" fmla="*/ 1250 w 2176"/>
                <a:gd name="T63" fmla="*/ 1158 h 1505"/>
                <a:gd name="T64" fmla="*/ 1125 w 2176"/>
                <a:gd name="T65" fmla="*/ 892 h 1505"/>
                <a:gd name="T66" fmla="*/ 1006 w 2176"/>
                <a:gd name="T67" fmla="*/ 532 h 1505"/>
                <a:gd name="T68" fmla="*/ 881 w 2176"/>
                <a:gd name="T69" fmla="*/ 219 h 1505"/>
                <a:gd name="T70" fmla="*/ 786 w 2176"/>
                <a:gd name="T71" fmla="*/ 0 h 1505"/>
                <a:gd name="T72" fmla="*/ 750 w 2176"/>
                <a:gd name="T73" fmla="*/ 0 h 1505"/>
                <a:gd name="T74" fmla="*/ 899 w 2176"/>
                <a:gd name="T75" fmla="*/ 349 h 1505"/>
                <a:gd name="T76" fmla="*/ 1030 w 2176"/>
                <a:gd name="T77" fmla="*/ 756 h 1505"/>
                <a:gd name="T78" fmla="*/ 1030 w 2176"/>
                <a:gd name="T79" fmla="*/ 756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176"/>
                <a:gd name="T121" fmla="*/ 0 h 1505"/>
                <a:gd name="T122" fmla="*/ 2176 w 2176"/>
                <a:gd name="T123" fmla="*/ 1505 h 150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rgbClr val="FFFFCC"/>
                </a:gs>
                <a:gs pos="100000">
                  <a:srgbClr val="FEE1A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1" name="Freeform 8"/>
            <p:cNvSpPr>
              <a:spLocks noChangeArrowheads="1"/>
            </p:cNvSpPr>
            <p:nvPr/>
          </p:nvSpPr>
          <p:spPr bwMode="auto">
            <a:xfrm>
              <a:off x="0" y="649"/>
              <a:ext cx="802" cy="792"/>
            </a:xfrm>
            <a:custGeom>
              <a:avLst/>
              <a:gdLst>
                <a:gd name="T0" fmla="*/ 157 w 813"/>
                <a:gd name="T1" fmla="*/ 548 h 804"/>
                <a:gd name="T2" fmla="*/ 321 w 813"/>
                <a:gd name="T3" fmla="*/ 426 h 804"/>
                <a:gd name="T4" fmla="*/ 629 w 813"/>
                <a:gd name="T5" fmla="*/ 210 h 804"/>
                <a:gd name="T6" fmla="*/ 792 w 813"/>
                <a:gd name="T7" fmla="*/ 0 h 804"/>
                <a:gd name="T8" fmla="*/ 659 w 813"/>
                <a:gd name="T9" fmla="*/ 146 h 804"/>
                <a:gd name="T10" fmla="*/ 140 w 813"/>
                <a:gd name="T11" fmla="*/ 490 h 804"/>
                <a:gd name="T12" fmla="*/ 0 w 813"/>
                <a:gd name="T13" fmla="*/ 711 h 804"/>
                <a:gd name="T14" fmla="*/ 0 w 813"/>
                <a:gd name="T15" fmla="*/ 781 h 804"/>
                <a:gd name="T16" fmla="*/ 157 w 813"/>
                <a:gd name="T17" fmla="*/ 548 h 804"/>
                <a:gd name="T18" fmla="*/ 157 w 813"/>
                <a:gd name="T19" fmla="*/ 548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13"/>
                <a:gd name="T31" fmla="*/ 0 h 804"/>
                <a:gd name="T32" fmla="*/ 813 w 813"/>
                <a:gd name="T33" fmla="*/ 804 h 80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rgbClr val="FFFFCC"/>
                </a:gs>
                <a:gs pos="100000">
                  <a:srgbClr val="FEE1A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2" name="Freeform 9"/>
            <p:cNvSpPr>
              <a:spLocks noChangeArrowheads="1"/>
            </p:cNvSpPr>
            <p:nvPr/>
          </p:nvSpPr>
          <p:spPr bwMode="auto">
            <a:xfrm>
              <a:off x="0" y="1545"/>
              <a:ext cx="748" cy="93"/>
            </a:xfrm>
            <a:custGeom>
              <a:avLst/>
              <a:gdLst>
                <a:gd name="T0" fmla="*/ 447 w 759"/>
                <a:gd name="T1" fmla="*/ 50 h 107"/>
                <a:gd name="T2" fmla="*/ 738 w 759"/>
                <a:gd name="T3" fmla="*/ 0 h 107"/>
                <a:gd name="T4" fmla="*/ 482 w 759"/>
                <a:gd name="T5" fmla="*/ 28 h 107"/>
                <a:gd name="T6" fmla="*/ 134 w 759"/>
                <a:gd name="T7" fmla="*/ 37 h 107"/>
                <a:gd name="T8" fmla="*/ 0 w 759"/>
                <a:gd name="T9" fmla="*/ 60 h 107"/>
                <a:gd name="T10" fmla="*/ 0 w 759"/>
                <a:gd name="T11" fmla="*/ 82 h 107"/>
                <a:gd name="T12" fmla="*/ 94 w 759"/>
                <a:gd name="T13" fmla="*/ 68 h 107"/>
                <a:gd name="T14" fmla="*/ 447 w 759"/>
                <a:gd name="T15" fmla="*/ 50 h 107"/>
                <a:gd name="T16" fmla="*/ 447 w 759"/>
                <a:gd name="T17" fmla="*/ 50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59"/>
                <a:gd name="T28" fmla="*/ 0 h 107"/>
                <a:gd name="T29" fmla="*/ 759 w 759"/>
                <a:gd name="T30" fmla="*/ 107 h 10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rgbClr val="FFFFCC"/>
                </a:gs>
                <a:gs pos="100000">
                  <a:srgbClr val="FEE1A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3" name="Freeform 10"/>
            <p:cNvSpPr>
              <a:spLocks noChangeArrowheads="1"/>
            </p:cNvSpPr>
            <p:nvPr/>
          </p:nvSpPr>
          <p:spPr bwMode="auto">
            <a:xfrm>
              <a:off x="2314" y="3431"/>
              <a:ext cx="3168" cy="731"/>
            </a:xfrm>
            <a:custGeom>
              <a:avLst/>
              <a:gdLst>
                <a:gd name="T0" fmla="*/ 1387 w 3169"/>
                <a:gd name="T1" fmla="*/ 231 h 743"/>
                <a:gd name="T2" fmla="*/ 1733 w 3169"/>
                <a:gd name="T3" fmla="*/ 226 h 743"/>
                <a:gd name="T4" fmla="*/ 2086 w 3169"/>
                <a:gd name="T5" fmla="*/ 243 h 743"/>
                <a:gd name="T6" fmla="*/ 2504 w 3169"/>
                <a:gd name="T7" fmla="*/ 226 h 743"/>
                <a:gd name="T8" fmla="*/ 3168 w 3169"/>
                <a:gd name="T9" fmla="*/ 198 h 743"/>
                <a:gd name="T10" fmla="*/ 3114 w 3169"/>
                <a:gd name="T11" fmla="*/ 180 h 743"/>
                <a:gd name="T12" fmla="*/ 2421 w 3169"/>
                <a:gd name="T13" fmla="*/ 214 h 743"/>
                <a:gd name="T14" fmla="*/ 2002 w 3169"/>
                <a:gd name="T15" fmla="*/ 214 h 743"/>
                <a:gd name="T16" fmla="*/ 1459 w 3169"/>
                <a:gd name="T17" fmla="*/ 180 h 743"/>
                <a:gd name="T18" fmla="*/ 1543 w 3169"/>
                <a:gd name="T19" fmla="*/ 163 h 743"/>
                <a:gd name="T20" fmla="*/ 2038 w 3169"/>
                <a:gd name="T21" fmla="*/ 0 h 743"/>
                <a:gd name="T22" fmla="*/ 1960 w 3169"/>
                <a:gd name="T23" fmla="*/ 24 h 743"/>
                <a:gd name="T24" fmla="*/ 1835 w 3169"/>
                <a:gd name="T25" fmla="*/ 64 h 743"/>
                <a:gd name="T26" fmla="*/ 1601 w 3169"/>
                <a:gd name="T27" fmla="*/ 134 h 743"/>
                <a:gd name="T28" fmla="*/ 1339 w 3169"/>
                <a:gd name="T29" fmla="*/ 192 h 743"/>
                <a:gd name="T30" fmla="*/ 1268 w 3169"/>
                <a:gd name="T31" fmla="*/ 243 h 743"/>
                <a:gd name="T32" fmla="*/ 765 w 3169"/>
                <a:gd name="T33" fmla="*/ 400 h 743"/>
                <a:gd name="T34" fmla="*/ 335 w 3169"/>
                <a:gd name="T35" fmla="*/ 488 h 743"/>
                <a:gd name="T36" fmla="*/ 0 w 3169"/>
                <a:gd name="T37" fmla="*/ 598 h 743"/>
                <a:gd name="T38" fmla="*/ 299 w 3169"/>
                <a:gd name="T39" fmla="*/ 522 h 743"/>
                <a:gd name="T40" fmla="*/ 735 w 3169"/>
                <a:gd name="T41" fmla="*/ 435 h 743"/>
                <a:gd name="T42" fmla="*/ 1178 w 3169"/>
                <a:gd name="T43" fmla="*/ 301 h 743"/>
                <a:gd name="T44" fmla="*/ 981 w 3169"/>
                <a:gd name="T45" fmla="*/ 476 h 743"/>
                <a:gd name="T46" fmla="*/ 867 w 3169"/>
                <a:gd name="T47" fmla="*/ 720 h 743"/>
                <a:gd name="T48" fmla="*/ 861 w 3169"/>
                <a:gd name="T49" fmla="*/ 720 h 743"/>
                <a:gd name="T50" fmla="*/ 933 w 3169"/>
                <a:gd name="T51" fmla="*/ 720 h 743"/>
                <a:gd name="T52" fmla="*/ 1022 w 3169"/>
                <a:gd name="T53" fmla="*/ 482 h 743"/>
                <a:gd name="T54" fmla="*/ 1297 w 3169"/>
                <a:gd name="T55" fmla="*/ 273 h 743"/>
                <a:gd name="T56" fmla="*/ 1531 w 3169"/>
                <a:gd name="T57" fmla="*/ 435 h 743"/>
                <a:gd name="T58" fmla="*/ 1769 w 3169"/>
                <a:gd name="T59" fmla="*/ 656 h 743"/>
                <a:gd name="T60" fmla="*/ 1853 w 3169"/>
                <a:gd name="T61" fmla="*/ 720 h 743"/>
                <a:gd name="T62" fmla="*/ 1918 w 3169"/>
                <a:gd name="T63" fmla="*/ 720 h 743"/>
                <a:gd name="T64" fmla="*/ 1691 w 3169"/>
                <a:gd name="T65" fmla="*/ 511 h 743"/>
                <a:gd name="T66" fmla="*/ 1387 w 3169"/>
                <a:gd name="T67" fmla="*/ 231 h 743"/>
                <a:gd name="T68" fmla="*/ 1387 w 3169"/>
                <a:gd name="T69" fmla="*/ 231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69"/>
                <a:gd name="T106" fmla="*/ 0 h 743"/>
                <a:gd name="T107" fmla="*/ 3169 w 3169"/>
                <a:gd name="T108" fmla="*/ 743 h 74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rgbClr val="FFFFCC"/>
                </a:gs>
                <a:gs pos="100000">
                  <a:srgbClr val="FEE1A8"/>
                </a:gs>
              </a:gsLst>
              <a:lin ang="135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4" name="Rectangle 11"/>
            <p:cNvSpPr>
              <a:spLocks noChangeArrowheads="1"/>
            </p:cNvSpPr>
            <p:nvPr/>
          </p:nvSpPr>
          <p:spPr bwMode="auto">
            <a:xfrm>
              <a:off x="192" y="127"/>
              <a:ext cx="0" cy="0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5" name="Rectangle 12"/>
            <p:cNvSpPr>
              <a:spLocks noChangeArrowheads="1"/>
            </p:cNvSpPr>
            <p:nvPr/>
          </p:nvSpPr>
          <p:spPr bwMode="auto">
            <a:xfrm>
              <a:off x="204" y="131"/>
              <a:ext cx="0" cy="0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6" name="Freeform 13"/>
            <p:cNvSpPr>
              <a:spLocks noChangeArrowheads="1"/>
            </p:cNvSpPr>
            <p:nvPr/>
          </p:nvSpPr>
          <p:spPr bwMode="auto">
            <a:xfrm>
              <a:off x="0" y="4032"/>
              <a:ext cx="5746" cy="274"/>
            </a:xfrm>
            <a:custGeom>
              <a:avLst/>
              <a:gdLst>
                <a:gd name="T0" fmla="*/ 5753 w 5740"/>
                <a:gd name="T1" fmla="*/ 262 h 288"/>
                <a:gd name="T2" fmla="*/ 0 w 5740"/>
                <a:gd name="T3" fmla="*/ 262 h 288"/>
                <a:gd name="T4" fmla="*/ 0 w 5740"/>
                <a:gd name="T5" fmla="*/ 0 h 288"/>
                <a:gd name="T6" fmla="*/ 5753 w 5740"/>
                <a:gd name="T7" fmla="*/ 0 h 288"/>
                <a:gd name="T8" fmla="*/ 5753 w 5740"/>
                <a:gd name="T9" fmla="*/ 262 h 288"/>
                <a:gd name="T10" fmla="*/ 5753 w 5740"/>
                <a:gd name="T11" fmla="*/ 262 h 2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740"/>
                <a:gd name="T19" fmla="*/ 0 h 288"/>
                <a:gd name="T20" fmla="*/ 5740 w 5740"/>
                <a:gd name="T21" fmla="*/ 288 h 2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75755E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7" name="Freeform 14"/>
            <p:cNvSpPr>
              <a:spLocks noChangeArrowheads="1"/>
            </p:cNvSpPr>
            <p:nvPr/>
          </p:nvSpPr>
          <p:spPr bwMode="auto">
            <a:xfrm>
              <a:off x="0" y="4032"/>
              <a:ext cx="5746" cy="322"/>
            </a:xfrm>
            <a:custGeom>
              <a:avLst/>
              <a:gdLst>
                <a:gd name="T0" fmla="*/ 5753 w 5740"/>
                <a:gd name="T1" fmla="*/ 361 h 288"/>
                <a:gd name="T2" fmla="*/ 0 w 5740"/>
                <a:gd name="T3" fmla="*/ 361 h 288"/>
                <a:gd name="T4" fmla="*/ 0 w 5740"/>
                <a:gd name="T5" fmla="*/ 0 h 288"/>
                <a:gd name="T6" fmla="*/ 5753 w 5740"/>
                <a:gd name="T7" fmla="*/ 0 h 288"/>
                <a:gd name="T8" fmla="*/ 5753 w 5740"/>
                <a:gd name="T9" fmla="*/ 361 h 288"/>
                <a:gd name="T10" fmla="*/ 5753 w 5740"/>
                <a:gd name="T11" fmla="*/ 361 h 2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740"/>
                <a:gd name="T19" fmla="*/ 0 h 288"/>
                <a:gd name="T20" fmla="*/ 5740 w 5740"/>
                <a:gd name="T21" fmla="*/ 288 h 2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75755E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8" name="Freeform 15"/>
            <p:cNvSpPr>
              <a:spLocks noChangeArrowheads="1"/>
            </p:cNvSpPr>
            <p:nvPr/>
          </p:nvSpPr>
          <p:spPr bwMode="auto">
            <a:xfrm>
              <a:off x="0" y="0"/>
              <a:ext cx="5746" cy="274"/>
            </a:xfrm>
            <a:custGeom>
              <a:avLst/>
              <a:gdLst>
                <a:gd name="T0" fmla="*/ 5753 w 5740"/>
                <a:gd name="T1" fmla="*/ 262 h 288"/>
                <a:gd name="T2" fmla="*/ 0 w 5740"/>
                <a:gd name="T3" fmla="*/ 262 h 288"/>
                <a:gd name="T4" fmla="*/ 0 w 5740"/>
                <a:gd name="T5" fmla="*/ 0 h 288"/>
                <a:gd name="T6" fmla="*/ 5753 w 5740"/>
                <a:gd name="T7" fmla="*/ 0 h 288"/>
                <a:gd name="T8" fmla="*/ 5753 w 5740"/>
                <a:gd name="T9" fmla="*/ 262 h 288"/>
                <a:gd name="T10" fmla="*/ 5753 w 5740"/>
                <a:gd name="T11" fmla="*/ 262 h 2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740"/>
                <a:gd name="T19" fmla="*/ 0 h 288"/>
                <a:gd name="T20" fmla="*/ 5740 w 5740"/>
                <a:gd name="T21" fmla="*/ 288 h 2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rgbClr val="8B7852"/>
                </a:gs>
                <a:gs pos="100000">
                  <a:srgbClr val="F9D793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9" name="Freeform 16"/>
            <p:cNvSpPr>
              <a:spLocks noChangeArrowheads="1"/>
            </p:cNvSpPr>
            <p:nvPr/>
          </p:nvSpPr>
          <p:spPr bwMode="auto">
            <a:xfrm>
              <a:off x="509" y="229"/>
              <a:ext cx="3174" cy="2010"/>
            </a:xfrm>
            <a:custGeom>
              <a:avLst/>
              <a:gdLst>
                <a:gd name="T0" fmla="*/ 863 w 3188"/>
                <a:gd name="T1" fmla="*/ 1404 h 2024"/>
                <a:gd name="T2" fmla="*/ 899 w 3188"/>
                <a:gd name="T3" fmla="*/ 1374 h 2024"/>
                <a:gd name="T4" fmla="*/ 983 w 3188"/>
                <a:gd name="T5" fmla="*/ 1303 h 2024"/>
                <a:gd name="T6" fmla="*/ 1024 w 3188"/>
                <a:gd name="T7" fmla="*/ 1280 h 2024"/>
                <a:gd name="T8" fmla="*/ 1077 w 3188"/>
                <a:gd name="T9" fmla="*/ 1232 h 2024"/>
                <a:gd name="T10" fmla="*/ 1113 w 3188"/>
                <a:gd name="T11" fmla="*/ 1203 h 2024"/>
                <a:gd name="T12" fmla="*/ 1048 w 3188"/>
                <a:gd name="T13" fmla="*/ 1138 h 2024"/>
                <a:gd name="T14" fmla="*/ 869 w 3188"/>
                <a:gd name="T15" fmla="*/ 1007 h 2024"/>
                <a:gd name="T16" fmla="*/ 649 w 3188"/>
                <a:gd name="T17" fmla="*/ 895 h 2024"/>
                <a:gd name="T18" fmla="*/ 649 w 3188"/>
                <a:gd name="T19" fmla="*/ 835 h 2024"/>
                <a:gd name="T20" fmla="*/ 637 w 3188"/>
                <a:gd name="T21" fmla="*/ 698 h 2024"/>
                <a:gd name="T22" fmla="*/ 548 w 3188"/>
                <a:gd name="T23" fmla="*/ 634 h 2024"/>
                <a:gd name="T24" fmla="*/ 506 w 3188"/>
                <a:gd name="T25" fmla="*/ 562 h 2024"/>
                <a:gd name="T26" fmla="*/ 631 w 3188"/>
                <a:gd name="T27" fmla="*/ 556 h 2024"/>
                <a:gd name="T28" fmla="*/ 757 w 3188"/>
                <a:gd name="T29" fmla="*/ 562 h 2024"/>
                <a:gd name="T30" fmla="*/ 1082 w 3188"/>
                <a:gd name="T31" fmla="*/ 839 h 2024"/>
                <a:gd name="T32" fmla="*/ 1001 w 3188"/>
                <a:gd name="T33" fmla="*/ 558 h 2024"/>
                <a:gd name="T34" fmla="*/ 1045 w 3188"/>
                <a:gd name="T35" fmla="*/ 261 h 2024"/>
                <a:gd name="T36" fmla="*/ 1239 w 3188"/>
                <a:gd name="T37" fmla="*/ 0 h 2024"/>
                <a:gd name="T38" fmla="*/ 1454 w 3188"/>
                <a:gd name="T39" fmla="*/ 288 h 2024"/>
                <a:gd name="T40" fmla="*/ 1463 w 3188"/>
                <a:gd name="T41" fmla="*/ 540 h 2024"/>
                <a:gd name="T42" fmla="*/ 1554 w 3188"/>
                <a:gd name="T43" fmla="*/ 622 h 2024"/>
                <a:gd name="T44" fmla="*/ 1780 w 3188"/>
                <a:gd name="T45" fmla="*/ 360 h 2024"/>
                <a:gd name="T46" fmla="*/ 2226 w 3188"/>
                <a:gd name="T47" fmla="*/ 148 h 2024"/>
                <a:gd name="T48" fmla="*/ 2596 w 3188"/>
                <a:gd name="T49" fmla="*/ 178 h 2024"/>
                <a:gd name="T50" fmla="*/ 3025 w 3188"/>
                <a:gd name="T51" fmla="*/ 148 h 2024"/>
                <a:gd name="T52" fmla="*/ 3113 w 3188"/>
                <a:gd name="T53" fmla="*/ 208 h 2024"/>
                <a:gd name="T54" fmla="*/ 2965 w 3188"/>
                <a:gd name="T55" fmla="*/ 208 h 2024"/>
                <a:gd name="T56" fmla="*/ 2810 w 3188"/>
                <a:gd name="T57" fmla="*/ 372 h 2024"/>
                <a:gd name="T58" fmla="*/ 2679 w 3188"/>
                <a:gd name="T59" fmla="*/ 640 h 2024"/>
                <a:gd name="T60" fmla="*/ 2560 w 3188"/>
                <a:gd name="T61" fmla="*/ 817 h 2024"/>
                <a:gd name="T62" fmla="*/ 2215 w 3188"/>
                <a:gd name="T63" fmla="*/ 996 h 2024"/>
                <a:gd name="T64" fmla="*/ 1946 w 3188"/>
                <a:gd name="T65" fmla="*/ 1061 h 2024"/>
                <a:gd name="T66" fmla="*/ 2238 w 3188"/>
                <a:gd name="T67" fmla="*/ 1096 h 2024"/>
                <a:gd name="T68" fmla="*/ 2578 w 3188"/>
                <a:gd name="T69" fmla="*/ 1191 h 2024"/>
                <a:gd name="T70" fmla="*/ 2869 w 3188"/>
                <a:gd name="T71" fmla="*/ 1422 h 2024"/>
                <a:gd name="T72" fmla="*/ 3095 w 3188"/>
                <a:gd name="T73" fmla="*/ 1534 h 2024"/>
                <a:gd name="T74" fmla="*/ 3007 w 3188"/>
                <a:gd name="T75" fmla="*/ 1564 h 2024"/>
                <a:gd name="T76" fmla="*/ 2983 w 3188"/>
                <a:gd name="T77" fmla="*/ 1570 h 2024"/>
                <a:gd name="T78" fmla="*/ 2935 w 3188"/>
                <a:gd name="T79" fmla="*/ 1576 h 2024"/>
                <a:gd name="T80" fmla="*/ 2857 w 3188"/>
                <a:gd name="T81" fmla="*/ 1588 h 2024"/>
                <a:gd name="T82" fmla="*/ 2822 w 3188"/>
                <a:gd name="T83" fmla="*/ 1588 h 2024"/>
                <a:gd name="T84" fmla="*/ 2751 w 3188"/>
                <a:gd name="T85" fmla="*/ 1594 h 2024"/>
                <a:gd name="T86" fmla="*/ 2703 w 3188"/>
                <a:gd name="T87" fmla="*/ 1600 h 2024"/>
                <a:gd name="T88" fmla="*/ 2685 w 3188"/>
                <a:gd name="T89" fmla="*/ 1600 h 2024"/>
                <a:gd name="T90" fmla="*/ 2572 w 3188"/>
                <a:gd name="T91" fmla="*/ 1635 h 2024"/>
                <a:gd name="T92" fmla="*/ 2512 w 3188"/>
                <a:gd name="T93" fmla="*/ 1641 h 2024"/>
                <a:gd name="T94" fmla="*/ 2423 w 3188"/>
                <a:gd name="T95" fmla="*/ 1652 h 2024"/>
                <a:gd name="T96" fmla="*/ 2358 w 3188"/>
                <a:gd name="T97" fmla="*/ 1664 h 2024"/>
                <a:gd name="T98" fmla="*/ 2340 w 3188"/>
                <a:gd name="T99" fmla="*/ 1682 h 2024"/>
                <a:gd name="T100" fmla="*/ 2286 w 3188"/>
                <a:gd name="T101" fmla="*/ 1664 h 2024"/>
                <a:gd name="T102" fmla="*/ 2244 w 3188"/>
                <a:gd name="T103" fmla="*/ 1641 h 2024"/>
                <a:gd name="T104" fmla="*/ 2000 w 3188"/>
                <a:gd name="T105" fmla="*/ 1564 h 2024"/>
                <a:gd name="T106" fmla="*/ 1697 w 3188"/>
                <a:gd name="T107" fmla="*/ 1434 h 2024"/>
                <a:gd name="T108" fmla="*/ 1864 w 3188"/>
                <a:gd name="T109" fmla="*/ 1819 h 2024"/>
                <a:gd name="T110" fmla="*/ 1756 w 3188"/>
                <a:gd name="T111" fmla="*/ 1897 h 2024"/>
                <a:gd name="T112" fmla="*/ 1518 w 3188"/>
                <a:gd name="T113" fmla="*/ 1730 h 2024"/>
                <a:gd name="T114" fmla="*/ 1399 w 3188"/>
                <a:gd name="T115" fmla="*/ 1458 h 2024"/>
                <a:gd name="T116" fmla="*/ 1209 w 3188"/>
                <a:gd name="T117" fmla="*/ 1274 h 2024"/>
                <a:gd name="T118" fmla="*/ 125 w 3188"/>
                <a:gd name="T119" fmla="*/ 1979 h 2024"/>
                <a:gd name="T120" fmla="*/ 857 w 3188"/>
                <a:gd name="T121" fmla="*/ 1410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188"/>
                <a:gd name="T184" fmla="*/ 0 h 2024"/>
                <a:gd name="T185" fmla="*/ 3188 w 3188"/>
                <a:gd name="T186" fmla="*/ 2024 h 202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rgbClr val="FFFFCC"/>
                </a:gs>
                <a:gs pos="100000">
                  <a:srgbClr val="F9D793"/>
                </a:gs>
              </a:gsLst>
              <a:lin ang="135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70" name="Freeform 17"/>
            <p:cNvSpPr>
              <a:spLocks noChangeArrowheads="1"/>
            </p:cNvSpPr>
            <p:nvPr/>
          </p:nvSpPr>
          <p:spPr bwMode="auto">
            <a:xfrm>
              <a:off x="1344" y="293"/>
              <a:ext cx="2130" cy="1773"/>
            </a:xfrm>
            <a:custGeom>
              <a:avLst/>
              <a:gdLst>
                <a:gd name="T0" fmla="*/ 314 w 2144"/>
                <a:gd name="T1" fmla="*/ 1062 h 1787"/>
                <a:gd name="T2" fmla="*/ 215 w 2144"/>
                <a:gd name="T3" fmla="*/ 914 h 1787"/>
                <a:gd name="T4" fmla="*/ 100 w 2144"/>
                <a:gd name="T5" fmla="*/ 796 h 1787"/>
                <a:gd name="T6" fmla="*/ 36 w 2144"/>
                <a:gd name="T7" fmla="*/ 731 h 1787"/>
                <a:gd name="T8" fmla="*/ 0 w 2144"/>
                <a:gd name="T9" fmla="*/ 690 h 1787"/>
                <a:gd name="T10" fmla="*/ 266 w 2144"/>
                <a:gd name="T11" fmla="*/ 944 h 1787"/>
                <a:gd name="T12" fmla="*/ 290 w 2144"/>
                <a:gd name="T13" fmla="*/ 991 h 1787"/>
                <a:gd name="T14" fmla="*/ 363 w 2144"/>
                <a:gd name="T15" fmla="*/ 660 h 1787"/>
                <a:gd name="T16" fmla="*/ 375 w 2144"/>
                <a:gd name="T17" fmla="*/ 405 h 1787"/>
                <a:gd name="T18" fmla="*/ 343 w 2144"/>
                <a:gd name="T19" fmla="*/ 116 h 1787"/>
                <a:gd name="T20" fmla="*/ 388 w 2144"/>
                <a:gd name="T21" fmla="*/ 0 h 1787"/>
                <a:gd name="T22" fmla="*/ 392 w 2144"/>
                <a:gd name="T23" fmla="*/ 351 h 1787"/>
                <a:gd name="T24" fmla="*/ 415 w 2144"/>
                <a:gd name="T25" fmla="*/ 600 h 1787"/>
                <a:gd name="T26" fmla="*/ 380 w 2144"/>
                <a:gd name="T27" fmla="*/ 814 h 1787"/>
                <a:gd name="T28" fmla="*/ 380 w 2144"/>
                <a:gd name="T29" fmla="*/ 1020 h 1787"/>
                <a:gd name="T30" fmla="*/ 866 w 2144"/>
                <a:gd name="T31" fmla="*/ 772 h 1787"/>
                <a:gd name="T32" fmla="*/ 1293 w 2144"/>
                <a:gd name="T33" fmla="*/ 547 h 1787"/>
                <a:gd name="T34" fmla="*/ 1779 w 2144"/>
                <a:gd name="T35" fmla="*/ 245 h 1787"/>
                <a:gd name="T36" fmla="*/ 2069 w 2144"/>
                <a:gd name="T37" fmla="*/ 67 h 1787"/>
                <a:gd name="T38" fmla="*/ 1791 w 2144"/>
                <a:gd name="T39" fmla="*/ 275 h 1787"/>
                <a:gd name="T40" fmla="*/ 1435 w 2144"/>
                <a:gd name="T41" fmla="*/ 493 h 1787"/>
                <a:gd name="T42" fmla="*/ 1109 w 2144"/>
                <a:gd name="T43" fmla="*/ 690 h 1787"/>
                <a:gd name="T44" fmla="*/ 730 w 2144"/>
                <a:gd name="T45" fmla="*/ 884 h 1787"/>
                <a:gd name="T46" fmla="*/ 457 w 2144"/>
                <a:gd name="T47" fmla="*/ 1068 h 1787"/>
                <a:gd name="T48" fmla="*/ 807 w 2144"/>
                <a:gd name="T49" fmla="*/ 1175 h 1787"/>
                <a:gd name="T50" fmla="*/ 1269 w 2144"/>
                <a:gd name="T51" fmla="*/ 1169 h 1787"/>
                <a:gd name="T52" fmla="*/ 1892 w 2144"/>
                <a:gd name="T53" fmla="*/ 1375 h 1787"/>
                <a:gd name="T54" fmla="*/ 2117 w 2144"/>
                <a:gd name="T55" fmla="*/ 1399 h 1787"/>
                <a:gd name="T56" fmla="*/ 1791 w 2144"/>
                <a:gd name="T57" fmla="*/ 1387 h 1787"/>
                <a:gd name="T58" fmla="*/ 1417 w 2144"/>
                <a:gd name="T59" fmla="*/ 1269 h 1787"/>
                <a:gd name="T60" fmla="*/ 1204 w 2144"/>
                <a:gd name="T61" fmla="*/ 1210 h 1787"/>
                <a:gd name="T62" fmla="*/ 789 w 2144"/>
                <a:gd name="T63" fmla="*/ 1204 h 1787"/>
                <a:gd name="T64" fmla="*/ 499 w 2144"/>
                <a:gd name="T65" fmla="*/ 1128 h 1787"/>
                <a:gd name="T66" fmla="*/ 724 w 2144"/>
                <a:gd name="T67" fmla="*/ 1357 h 1787"/>
                <a:gd name="T68" fmla="*/ 866 w 2144"/>
                <a:gd name="T69" fmla="*/ 1594 h 1787"/>
                <a:gd name="T70" fmla="*/ 996 w 2144"/>
                <a:gd name="T71" fmla="*/ 1760 h 1787"/>
                <a:gd name="T72" fmla="*/ 807 w 2144"/>
                <a:gd name="T73" fmla="*/ 1583 h 1787"/>
                <a:gd name="T74" fmla="*/ 665 w 2144"/>
                <a:gd name="T75" fmla="*/ 1351 h 1787"/>
                <a:gd name="T76" fmla="*/ 409 w 2144"/>
                <a:gd name="T77" fmla="*/ 1092 h 1787"/>
                <a:gd name="T78" fmla="*/ 314 w 2144"/>
                <a:gd name="T79" fmla="*/ 1062 h 1787"/>
                <a:gd name="T80" fmla="*/ 314 w 2144"/>
                <a:gd name="T81" fmla="*/ 1062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144"/>
                <a:gd name="T124" fmla="*/ 0 h 1787"/>
                <a:gd name="T125" fmla="*/ 2144 w 2144"/>
                <a:gd name="T126" fmla="*/ 1787 h 178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rgbClr val="FFFFCC"/>
                </a:gs>
                <a:gs pos="100000">
                  <a:srgbClr val="FEE1A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" name="Freeform 18"/>
            <p:cNvSpPr>
              <a:spLocks noChangeArrowheads="1"/>
            </p:cNvSpPr>
            <p:nvPr/>
          </p:nvSpPr>
          <p:spPr bwMode="auto">
            <a:xfrm>
              <a:off x="2932" y="1728"/>
              <a:ext cx="2814" cy="2352"/>
            </a:xfrm>
            <a:custGeom>
              <a:avLst/>
              <a:gdLst>
                <a:gd name="T0" fmla="*/ 1797 w 2828"/>
                <a:gd name="T1" fmla="*/ 599 h 2366"/>
                <a:gd name="T2" fmla="*/ 1600 w 2828"/>
                <a:gd name="T3" fmla="*/ 250 h 2366"/>
                <a:gd name="T4" fmla="*/ 1332 w 2828"/>
                <a:gd name="T5" fmla="*/ 130 h 2366"/>
                <a:gd name="T6" fmla="*/ 1368 w 2828"/>
                <a:gd name="T7" fmla="*/ 486 h 2366"/>
                <a:gd name="T8" fmla="*/ 946 w 2828"/>
                <a:gd name="T9" fmla="*/ 219 h 2366"/>
                <a:gd name="T10" fmla="*/ 869 w 2828"/>
                <a:gd name="T11" fmla="*/ 159 h 2366"/>
                <a:gd name="T12" fmla="*/ 833 w 2828"/>
                <a:gd name="T13" fmla="*/ 165 h 2366"/>
                <a:gd name="T14" fmla="*/ 713 w 2828"/>
                <a:gd name="T15" fmla="*/ 159 h 2366"/>
                <a:gd name="T16" fmla="*/ 607 w 2828"/>
                <a:gd name="T17" fmla="*/ 142 h 2366"/>
                <a:gd name="T18" fmla="*/ 488 w 2828"/>
                <a:gd name="T19" fmla="*/ 159 h 2366"/>
                <a:gd name="T20" fmla="*/ 428 w 2828"/>
                <a:gd name="T21" fmla="*/ 148 h 2366"/>
                <a:gd name="T22" fmla="*/ 338 w 2828"/>
                <a:gd name="T23" fmla="*/ 136 h 2366"/>
                <a:gd name="T24" fmla="*/ 244 w 2828"/>
                <a:gd name="T25" fmla="*/ 124 h 2366"/>
                <a:gd name="T26" fmla="*/ 172 w 2828"/>
                <a:gd name="T27" fmla="*/ 112 h 2366"/>
                <a:gd name="T28" fmla="*/ 214 w 2828"/>
                <a:gd name="T29" fmla="*/ 238 h 2366"/>
                <a:gd name="T30" fmla="*/ 601 w 2828"/>
                <a:gd name="T31" fmla="*/ 582 h 2366"/>
                <a:gd name="T32" fmla="*/ 1166 w 2828"/>
                <a:gd name="T33" fmla="*/ 808 h 2366"/>
                <a:gd name="T34" fmla="*/ 963 w 2828"/>
                <a:gd name="T35" fmla="*/ 861 h 2366"/>
                <a:gd name="T36" fmla="*/ 488 w 2828"/>
                <a:gd name="T37" fmla="*/ 1098 h 2366"/>
                <a:gd name="T38" fmla="*/ 274 w 2828"/>
                <a:gd name="T39" fmla="*/ 1425 h 2366"/>
                <a:gd name="T40" fmla="*/ 42 w 2828"/>
                <a:gd name="T41" fmla="*/ 1425 h 2366"/>
                <a:gd name="T42" fmla="*/ 363 w 2828"/>
                <a:gd name="T43" fmla="*/ 1567 h 2366"/>
                <a:gd name="T44" fmla="*/ 940 w 2828"/>
                <a:gd name="T45" fmla="*/ 1693 h 2366"/>
                <a:gd name="T46" fmla="*/ 1505 w 2828"/>
                <a:gd name="T47" fmla="*/ 1520 h 2366"/>
                <a:gd name="T48" fmla="*/ 1718 w 2828"/>
                <a:gd name="T49" fmla="*/ 1496 h 2366"/>
                <a:gd name="T50" fmla="*/ 1707 w 2828"/>
                <a:gd name="T51" fmla="*/ 1781 h 2366"/>
                <a:gd name="T52" fmla="*/ 2023 w 2828"/>
                <a:gd name="T53" fmla="*/ 2204 h 2366"/>
                <a:gd name="T54" fmla="*/ 2170 w 2828"/>
                <a:gd name="T55" fmla="*/ 2108 h 2366"/>
                <a:gd name="T56" fmla="*/ 2249 w 2828"/>
                <a:gd name="T57" fmla="*/ 1947 h 2366"/>
                <a:gd name="T58" fmla="*/ 2212 w 2828"/>
                <a:gd name="T59" fmla="*/ 1555 h 2366"/>
                <a:gd name="T60" fmla="*/ 2272 w 2828"/>
                <a:gd name="T61" fmla="*/ 1466 h 2366"/>
                <a:gd name="T62" fmla="*/ 2563 w 2828"/>
                <a:gd name="T63" fmla="*/ 1669 h 2366"/>
                <a:gd name="T64" fmla="*/ 2670 w 2828"/>
                <a:gd name="T65" fmla="*/ 1663 h 2366"/>
                <a:gd name="T66" fmla="*/ 2563 w 2828"/>
                <a:gd name="T67" fmla="*/ 1526 h 2366"/>
                <a:gd name="T68" fmla="*/ 2486 w 2828"/>
                <a:gd name="T69" fmla="*/ 1342 h 2366"/>
                <a:gd name="T70" fmla="*/ 2331 w 2828"/>
                <a:gd name="T71" fmla="*/ 1170 h 2366"/>
                <a:gd name="T72" fmla="*/ 2082 w 2828"/>
                <a:gd name="T73" fmla="*/ 921 h 2366"/>
                <a:gd name="T74" fmla="*/ 2116 w 2828"/>
                <a:gd name="T75" fmla="*/ 897 h 2366"/>
                <a:gd name="T76" fmla="*/ 2194 w 2828"/>
                <a:gd name="T77" fmla="*/ 861 h 2366"/>
                <a:gd name="T78" fmla="*/ 2302 w 2828"/>
                <a:gd name="T79" fmla="*/ 808 h 2366"/>
                <a:gd name="T80" fmla="*/ 2349 w 2828"/>
                <a:gd name="T81" fmla="*/ 778 h 2366"/>
                <a:gd name="T82" fmla="*/ 2058 w 2828"/>
                <a:gd name="T83" fmla="*/ 855 h 236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828"/>
                <a:gd name="T127" fmla="*/ 0 h 2366"/>
                <a:gd name="T128" fmla="*/ 2828 w 2828"/>
                <a:gd name="T129" fmla="*/ 2366 h 236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rgbClr val="FFFFCC"/>
                </a:gs>
                <a:gs pos="50000">
                  <a:srgbClr val="F9D793"/>
                </a:gs>
                <a:gs pos="100000">
                  <a:srgbClr val="FFFFCC"/>
                </a:gs>
              </a:gsLst>
              <a:lin ang="135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72" name="Freeform 19"/>
            <p:cNvSpPr>
              <a:spLocks noChangeArrowheads="1"/>
            </p:cNvSpPr>
            <p:nvPr/>
          </p:nvSpPr>
          <p:spPr bwMode="auto">
            <a:xfrm>
              <a:off x="3160" y="1860"/>
              <a:ext cx="2148" cy="1920"/>
            </a:xfrm>
            <a:custGeom>
              <a:avLst/>
              <a:gdLst>
                <a:gd name="T0" fmla="*/ 1835 w 2153"/>
                <a:gd name="T1" fmla="*/ 843 h 1930"/>
                <a:gd name="T2" fmla="*/ 1929 w 2153"/>
                <a:gd name="T3" fmla="*/ 1009 h 1930"/>
                <a:gd name="T4" fmla="*/ 2042 w 2153"/>
                <a:gd name="T5" fmla="*/ 1157 h 1930"/>
                <a:gd name="T6" fmla="*/ 2108 w 2153"/>
                <a:gd name="T7" fmla="*/ 1234 h 1930"/>
                <a:gd name="T8" fmla="*/ 2144 w 2153"/>
                <a:gd name="T9" fmla="*/ 1281 h 1930"/>
                <a:gd name="T10" fmla="*/ 1881 w 2153"/>
                <a:gd name="T11" fmla="*/ 967 h 1930"/>
                <a:gd name="T12" fmla="*/ 1853 w 2153"/>
                <a:gd name="T13" fmla="*/ 920 h 1930"/>
                <a:gd name="T14" fmla="*/ 1775 w 2153"/>
                <a:gd name="T15" fmla="*/ 1228 h 1930"/>
                <a:gd name="T16" fmla="*/ 1763 w 2153"/>
                <a:gd name="T17" fmla="*/ 1471 h 1930"/>
                <a:gd name="T18" fmla="*/ 1811 w 2153"/>
                <a:gd name="T19" fmla="*/ 1887 h 1930"/>
                <a:gd name="T20" fmla="*/ 1781 w 2153"/>
                <a:gd name="T21" fmla="*/ 1911 h 1930"/>
                <a:gd name="T22" fmla="*/ 1739 w 2153"/>
                <a:gd name="T23" fmla="*/ 1519 h 1930"/>
                <a:gd name="T24" fmla="*/ 1721 w 2153"/>
                <a:gd name="T25" fmla="*/ 1275 h 1930"/>
                <a:gd name="T26" fmla="*/ 1757 w 2153"/>
                <a:gd name="T27" fmla="*/ 1074 h 1930"/>
                <a:gd name="T28" fmla="*/ 1763 w 2153"/>
                <a:gd name="T29" fmla="*/ 866 h 1930"/>
                <a:gd name="T30" fmla="*/ 1263 w 2153"/>
                <a:gd name="T31" fmla="*/ 997 h 1930"/>
                <a:gd name="T32" fmla="*/ 821 w 2153"/>
                <a:gd name="T33" fmla="*/ 1121 h 1930"/>
                <a:gd name="T34" fmla="*/ 321 w 2153"/>
                <a:gd name="T35" fmla="*/ 1299 h 1930"/>
                <a:gd name="T36" fmla="*/ 18 w 2153"/>
                <a:gd name="T37" fmla="*/ 1406 h 1930"/>
                <a:gd name="T38" fmla="*/ 309 w 2153"/>
                <a:gd name="T39" fmla="*/ 1269 h 1930"/>
                <a:gd name="T40" fmla="*/ 679 w 2153"/>
                <a:gd name="T41" fmla="*/ 1133 h 1930"/>
                <a:gd name="T42" fmla="*/ 1018 w 2153"/>
                <a:gd name="T43" fmla="*/ 1027 h 1930"/>
                <a:gd name="T44" fmla="*/ 1405 w 2153"/>
                <a:gd name="T45" fmla="*/ 920 h 1930"/>
                <a:gd name="T46" fmla="*/ 1685 w 2153"/>
                <a:gd name="T47" fmla="*/ 807 h 1930"/>
                <a:gd name="T48" fmla="*/ 1328 w 2153"/>
                <a:gd name="T49" fmla="*/ 617 h 1930"/>
                <a:gd name="T50" fmla="*/ 857 w 2153"/>
                <a:gd name="T51" fmla="*/ 510 h 1930"/>
                <a:gd name="T52" fmla="*/ 226 w 2153"/>
                <a:gd name="T53" fmla="*/ 159 h 1930"/>
                <a:gd name="T54" fmla="*/ 0 w 2153"/>
                <a:gd name="T55" fmla="*/ 83 h 1930"/>
                <a:gd name="T56" fmla="*/ 327 w 2153"/>
                <a:gd name="T57" fmla="*/ 177 h 1930"/>
                <a:gd name="T58" fmla="*/ 709 w 2153"/>
                <a:gd name="T59" fmla="*/ 379 h 1930"/>
                <a:gd name="T60" fmla="*/ 929 w 2153"/>
                <a:gd name="T61" fmla="*/ 486 h 1930"/>
                <a:gd name="T62" fmla="*/ 1345 w 2153"/>
                <a:gd name="T63" fmla="*/ 587 h 1930"/>
                <a:gd name="T64" fmla="*/ 1643 w 2153"/>
                <a:gd name="T65" fmla="*/ 736 h 1930"/>
                <a:gd name="T66" fmla="*/ 1417 w 2153"/>
                <a:gd name="T67" fmla="*/ 457 h 1930"/>
                <a:gd name="T68" fmla="*/ 1281 w 2153"/>
                <a:gd name="T69" fmla="*/ 189 h 1930"/>
                <a:gd name="T70" fmla="*/ 1149 w 2153"/>
                <a:gd name="T71" fmla="*/ 0 h 1930"/>
                <a:gd name="T72" fmla="*/ 1334 w 2153"/>
                <a:gd name="T73" fmla="*/ 213 h 1930"/>
                <a:gd name="T74" fmla="*/ 1483 w 2153"/>
                <a:gd name="T75" fmla="*/ 480 h 1930"/>
                <a:gd name="T76" fmla="*/ 1739 w 2153"/>
                <a:gd name="T77" fmla="*/ 795 h 1930"/>
                <a:gd name="T78" fmla="*/ 1835 w 2153"/>
                <a:gd name="T79" fmla="*/ 843 h 1930"/>
                <a:gd name="T80" fmla="*/ 1835 w 2153"/>
                <a:gd name="T81" fmla="*/ 843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153"/>
                <a:gd name="T124" fmla="*/ 0 h 1930"/>
                <a:gd name="T125" fmla="*/ 2153 w 2153"/>
                <a:gd name="T126" fmla="*/ 1930 h 193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rgbClr val="FFFFCC"/>
                </a:gs>
                <a:gs pos="100000">
                  <a:srgbClr val="FEE1A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51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783074" y="2016337"/>
            <a:ext cx="8845837" cy="1886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250" tIns="52650" rIns="101250" bIns="526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2" name="Text Box 21"/>
          <p:cNvSpPr txBox="1">
            <a:spLocks noChangeArrowheads="1"/>
          </p:cNvSpPr>
          <p:nvPr/>
        </p:nvSpPr>
        <p:spPr bwMode="auto">
          <a:xfrm>
            <a:off x="522050" y="6889151"/>
            <a:ext cx="2432605" cy="50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870" tIns="51435" rIns="102870" bIns="51435" anchor="ctr"/>
          <a:lstStyle/>
          <a:p>
            <a:endParaRPr lang="ru-RU"/>
          </a:p>
        </p:txBody>
      </p:sp>
      <p:sp>
        <p:nvSpPr>
          <p:cNvPr id="2053" name="Text Box 22"/>
          <p:cNvSpPr txBox="1">
            <a:spLocks noChangeArrowheads="1"/>
          </p:cNvSpPr>
          <p:nvPr/>
        </p:nvSpPr>
        <p:spPr bwMode="auto">
          <a:xfrm>
            <a:off x="3567338" y="6889151"/>
            <a:ext cx="3302688" cy="50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870" tIns="51435" rIns="102870" bIns="51435" anchor="ctr"/>
          <a:lstStyle/>
          <a:p>
            <a:endParaRPr lang="ru-RU"/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sldNum"/>
          </p:nvPr>
        </p:nvSpPr>
        <p:spPr bwMode="auto">
          <a:xfrm>
            <a:off x="7482708" y="6889150"/>
            <a:ext cx="2407228" cy="476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250" tIns="52650" rIns="101250" bIns="5265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814388" algn="l"/>
                <a:tab pos="1628775" algn="l"/>
              </a:tabLst>
              <a:defRPr sz="16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+mn-ea"/>
                <a:cs typeface="Arial Unicode MS" pitchFamily="32" charset="0"/>
              </a:defRPr>
            </a:lvl1pPr>
          </a:lstStyle>
          <a:p>
            <a:pPr>
              <a:defRPr/>
            </a:pPr>
            <a:fld id="{5A43B814-0EB4-4787-852F-2FE989009F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50542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000" b="1">
          <a:solidFill>
            <a:srgbClr val="A26D18"/>
          </a:solidFill>
          <a:latin typeface="+mj-lt"/>
          <a:ea typeface="Arial Unicode MS" pitchFamily="34" charset="-128"/>
          <a:cs typeface="+mj-cs"/>
        </a:defRPr>
      </a:lvl1pPr>
      <a:lvl2pPr algn="ctr" defTabSz="50542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000" b="1">
          <a:solidFill>
            <a:srgbClr val="A26D18"/>
          </a:solidFill>
          <a:latin typeface="Times New Roman" pitchFamily="16" charset="0"/>
          <a:ea typeface="Arial Unicode MS" pitchFamily="34" charset="-128"/>
          <a:cs typeface="Arial Unicode MS" pitchFamily="32" charset="0"/>
        </a:defRPr>
      </a:lvl2pPr>
      <a:lvl3pPr algn="ctr" defTabSz="50542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000" b="1">
          <a:solidFill>
            <a:srgbClr val="A26D18"/>
          </a:solidFill>
          <a:latin typeface="Times New Roman" pitchFamily="16" charset="0"/>
          <a:ea typeface="Arial Unicode MS" pitchFamily="34" charset="-128"/>
          <a:cs typeface="Arial Unicode MS" pitchFamily="32" charset="0"/>
        </a:defRPr>
      </a:lvl3pPr>
      <a:lvl4pPr algn="ctr" defTabSz="50542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000" b="1">
          <a:solidFill>
            <a:srgbClr val="A26D18"/>
          </a:solidFill>
          <a:latin typeface="Times New Roman" pitchFamily="16" charset="0"/>
          <a:ea typeface="Arial Unicode MS" pitchFamily="34" charset="-128"/>
          <a:cs typeface="Arial Unicode MS" pitchFamily="32" charset="0"/>
        </a:defRPr>
      </a:lvl4pPr>
      <a:lvl5pPr algn="ctr" defTabSz="50542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000" b="1">
          <a:solidFill>
            <a:srgbClr val="A26D18"/>
          </a:solidFill>
          <a:latin typeface="Times New Roman" pitchFamily="16" charset="0"/>
          <a:ea typeface="Arial Unicode MS" pitchFamily="34" charset="-128"/>
          <a:cs typeface="Arial Unicode MS" pitchFamily="32" charset="0"/>
        </a:defRPr>
      </a:lvl5pPr>
      <a:lvl6pPr marL="2828925" indent="-257175" algn="ctr" defTabSz="50542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 b="1">
          <a:solidFill>
            <a:srgbClr val="A26D18"/>
          </a:solidFill>
          <a:latin typeface="Times New Roman" pitchFamily="16" charset="0"/>
          <a:cs typeface="Arial Unicode MS" pitchFamily="32" charset="0"/>
        </a:defRPr>
      </a:lvl6pPr>
      <a:lvl7pPr marL="3343275" indent="-257175" algn="ctr" defTabSz="50542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 b="1">
          <a:solidFill>
            <a:srgbClr val="A26D18"/>
          </a:solidFill>
          <a:latin typeface="Times New Roman" pitchFamily="16" charset="0"/>
          <a:cs typeface="Arial Unicode MS" pitchFamily="32" charset="0"/>
        </a:defRPr>
      </a:lvl7pPr>
      <a:lvl8pPr marL="3857625" indent="-257175" algn="ctr" defTabSz="50542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 b="1">
          <a:solidFill>
            <a:srgbClr val="A26D18"/>
          </a:solidFill>
          <a:latin typeface="Times New Roman" pitchFamily="16" charset="0"/>
          <a:cs typeface="Arial Unicode MS" pitchFamily="32" charset="0"/>
        </a:defRPr>
      </a:lvl8pPr>
      <a:lvl9pPr marL="4371975" indent="-257175" algn="ctr" defTabSz="50542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000" b="1">
          <a:solidFill>
            <a:srgbClr val="A26D18"/>
          </a:solidFill>
          <a:latin typeface="Times New Roman" pitchFamily="16" charset="0"/>
          <a:cs typeface="Arial Unicode MS" pitchFamily="32" charset="0"/>
        </a:defRPr>
      </a:lvl9pPr>
    </p:titleStyle>
    <p:bodyStyle>
      <a:lvl1pPr marL="385763" indent="-385763" algn="l" defTabSz="505421" rtl="0" eaLnBrk="0" fontAlgn="base" hangingPunct="0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+mn-lt"/>
          <a:ea typeface="Arial Unicode MS" pitchFamily="34" charset="-128"/>
          <a:cs typeface="+mn-cs"/>
        </a:defRPr>
      </a:lvl1pPr>
      <a:lvl2pPr marL="835819" indent="-321469" algn="l" defTabSz="505421" rtl="0" eaLnBrk="0" fontAlgn="base" hangingPunct="0">
        <a:spcBef>
          <a:spcPts val="7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Arial Unicode MS" pitchFamily="34" charset="-128"/>
          <a:cs typeface="+mn-cs"/>
        </a:defRPr>
      </a:lvl2pPr>
      <a:lvl3pPr marL="1285875" indent="-257175" algn="l" defTabSz="505421" rtl="0" eaLnBrk="0" fontAlgn="base" hangingPunct="0">
        <a:spcBef>
          <a:spcPts val="6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700">
          <a:solidFill>
            <a:srgbClr val="000000"/>
          </a:solidFill>
          <a:latin typeface="+mn-lt"/>
          <a:ea typeface="Arial Unicode MS" pitchFamily="34" charset="-128"/>
          <a:cs typeface="+mn-cs"/>
        </a:defRPr>
      </a:lvl3pPr>
      <a:lvl4pPr marL="1800225" indent="-257175" algn="l" defTabSz="505421" rtl="0" eaLnBrk="0" fontAlgn="base" hangingPunct="0">
        <a:spcBef>
          <a:spcPts val="56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+mn-lt"/>
          <a:ea typeface="Arial Unicode MS" pitchFamily="34" charset="-128"/>
          <a:cs typeface="+mn-cs"/>
        </a:defRPr>
      </a:lvl4pPr>
      <a:lvl5pPr marL="2314575" indent="-257175" algn="l" defTabSz="505421" rtl="0" eaLnBrk="0" fontAlgn="base" hangingPunct="0">
        <a:spcBef>
          <a:spcPts val="56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000000"/>
          </a:solidFill>
          <a:latin typeface="+mn-lt"/>
          <a:ea typeface="Arial Unicode MS" pitchFamily="34" charset="-128"/>
          <a:cs typeface="+mn-cs"/>
        </a:defRPr>
      </a:lvl5pPr>
      <a:lvl6pPr marL="2828925" indent="-257175" algn="l" defTabSz="505421" rtl="0" eaLnBrk="0" fontAlgn="base" hangingPunct="0">
        <a:spcBef>
          <a:spcPts val="56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+mn-lt"/>
          <a:cs typeface="+mn-cs"/>
        </a:defRPr>
      </a:lvl6pPr>
      <a:lvl7pPr marL="3343275" indent="-257175" algn="l" defTabSz="505421" rtl="0" eaLnBrk="0" fontAlgn="base" hangingPunct="0">
        <a:spcBef>
          <a:spcPts val="56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+mn-lt"/>
          <a:cs typeface="+mn-cs"/>
        </a:defRPr>
      </a:lvl7pPr>
      <a:lvl8pPr marL="3857625" indent="-257175" algn="l" defTabSz="505421" rtl="0" eaLnBrk="0" fontAlgn="base" hangingPunct="0">
        <a:spcBef>
          <a:spcPts val="56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+mn-lt"/>
          <a:cs typeface="+mn-cs"/>
        </a:defRPr>
      </a:lvl8pPr>
      <a:lvl9pPr marL="4371975" indent="-257175" algn="l" defTabSz="505421" rtl="0" eaLnBrk="0" fontAlgn="base" hangingPunct="0">
        <a:spcBef>
          <a:spcPts val="56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3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2000">
              <a:srgbClr val="D5FBFF"/>
            </a:gs>
            <a:gs pos="75000">
              <a:srgbClr val="FFFF00">
                <a:lumMod val="14000"/>
                <a:lumOff val="86000"/>
              </a:srgbClr>
            </a:gs>
            <a:gs pos="100000">
              <a:srgbClr val="CDFFCD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"/>
          <p:cNvGrpSpPr>
            <a:grpSpLocks/>
          </p:cNvGrpSpPr>
          <p:nvPr/>
        </p:nvGrpSpPr>
        <p:grpSpPr bwMode="auto">
          <a:xfrm>
            <a:off x="578243" y="1142942"/>
            <a:ext cx="9844618" cy="10502"/>
            <a:chOff x="319" y="653"/>
            <a:chExt cx="5431" cy="6"/>
          </a:xfrm>
        </p:grpSpPr>
        <p:pic>
          <p:nvPicPr>
            <p:cNvPr id="3087" name="Picture 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" y="653"/>
              <a:ext cx="5431" cy="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3088" name="Text Box 3"/>
            <p:cNvSpPr txBox="1">
              <a:spLocks noChangeArrowheads="1"/>
            </p:cNvSpPr>
            <p:nvPr/>
          </p:nvSpPr>
          <p:spPr bwMode="auto">
            <a:xfrm>
              <a:off x="324" y="660"/>
              <a:ext cx="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075" name="Group 4"/>
          <p:cNvGrpSpPr>
            <a:grpSpLocks/>
          </p:cNvGrpSpPr>
          <p:nvPr/>
        </p:nvGrpSpPr>
        <p:grpSpPr bwMode="auto">
          <a:xfrm>
            <a:off x="578243" y="1142942"/>
            <a:ext cx="9844618" cy="10502"/>
            <a:chOff x="319" y="653"/>
            <a:chExt cx="5431" cy="6"/>
          </a:xfrm>
        </p:grpSpPr>
        <p:pic>
          <p:nvPicPr>
            <p:cNvPr id="3085" name="Picture 5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" y="653"/>
              <a:ext cx="5431" cy="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" name="Text Box 6"/>
            <p:cNvSpPr txBox="1">
              <a:spLocks noChangeArrowheads="1"/>
            </p:cNvSpPr>
            <p:nvPr/>
          </p:nvSpPr>
          <p:spPr bwMode="auto">
            <a:xfrm>
              <a:off x="324" y="660"/>
              <a:ext cx="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076" name="Group 7"/>
          <p:cNvGrpSpPr>
            <a:grpSpLocks/>
          </p:cNvGrpSpPr>
          <p:nvPr/>
        </p:nvGrpSpPr>
        <p:grpSpPr bwMode="auto">
          <a:xfrm>
            <a:off x="578243" y="1155194"/>
            <a:ext cx="9844618" cy="5251"/>
            <a:chOff x="319" y="660"/>
            <a:chExt cx="5431" cy="3"/>
          </a:xfrm>
        </p:grpSpPr>
        <p:pic>
          <p:nvPicPr>
            <p:cNvPr id="3083" name="Picture 8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" y="660"/>
              <a:ext cx="5431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3084" name="Text Box 9"/>
            <p:cNvSpPr txBox="1">
              <a:spLocks noChangeArrowheads="1"/>
            </p:cNvSpPr>
            <p:nvPr/>
          </p:nvSpPr>
          <p:spPr bwMode="auto">
            <a:xfrm>
              <a:off x="324" y="664"/>
              <a:ext cx="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7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8033" y="1713537"/>
            <a:ext cx="9889936" cy="4962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250" tIns="52650" rIns="101250" bIns="526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3078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48033" y="287048"/>
            <a:ext cx="9889936" cy="1310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250" tIns="52650" rIns="101250" bIns="526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3079" name="Text Box 12"/>
          <p:cNvSpPr txBox="1">
            <a:spLocks noChangeArrowheads="1"/>
          </p:cNvSpPr>
          <p:nvPr/>
        </p:nvSpPr>
        <p:spPr bwMode="auto">
          <a:xfrm>
            <a:off x="7395701" y="84014"/>
            <a:ext cx="2867646" cy="315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870" tIns="51435" rIns="102870" bIns="51435" anchor="ctr"/>
          <a:lstStyle/>
          <a:p>
            <a:endParaRPr lang="ru-RU"/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4089387" y="84015"/>
            <a:ext cx="3306313" cy="318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870" tIns="51435" rIns="102870" bIns="51435" anchor="ctr"/>
          <a:lstStyle/>
          <a:p>
            <a:endParaRPr lang="ru-RU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sldNum"/>
          </p:nvPr>
        </p:nvSpPr>
        <p:spPr bwMode="auto">
          <a:xfrm>
            <a:off x="9396890" y="7137692"/>
            <a:ext cx="837454" cy="302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250" tIns="52650" rIns="101250" bIns="5265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814388" algn="l"/>
              </a:tabLst>
              <a:defRPr sz="1400" smtClean="0">
                <a:solidFill>
                  <a:srgbClr val="307F93"/>
                </a:solidFill>
                <a:latin typeface="Times New Roman" pitchFamily="16" charset="0"/>
                <a:ea typeface="+mn-ea"/>
                <a:cs typeface="Arial Unicode MS" pitchFamily="32" charset="0"/>
              </a:defRPr>
            </a:lvl1pPr>
          </a:lstStyle>
          <a:p>
            <a:pPr>
              <a:defRPr/>
            </a:pPr>
            <a:fld id="{CE89557E-356C-47BB-8240-178563F65C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082" name="Text Box 15"/>
          <p:cNvSpPr txBox="1">
            <a:spLocks noChangeArrowheads="1"/>
          </p:cNvSpPr>
          <p:nvPr/>
        </p:nvSpPr>
        <p:spPr bwMode="auto">
          <a:xfrm>
            <a:off x="3570963" y="6887402"/>
            <a:ext cx="3308126" cy="519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870" tIns="51435" rIns="102870" bIns="51435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0542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>
          <a:solidFill>
            <a:srgbClr val="4F271C"/>
          </a:solidFill>
          <a:latin typeface="+mj-lt"/>
          <a:ea typeface="Arial Unicode MS" pitchFamily="34" charset="-128"/>
          <a:cs typeface="+mj-cs"/>
        </a:defRPr>
      </a:lvl1pPr>
      <a:lvl2pPr algn="l" defTabSz="50542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>
          <a:solidFill>
            <a:srgbClr val="4F271C"/>
          </a:solidFill>
          <a:latin typeface="Franklin Gothic Medium" pitchFamily="32" charset="0"/>
          <a:ea typeface="Arial Unicode MS" pitchFamily="34" charset="-128"/>
          <a:cs typeface="Arial Unicode MS" pitchFamily="32" charset="0"/>
        </a:defRPr>
      </a:lvl2pPr>
      <a:lvl3pPr algn="l" defTabSz="50542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>
          <a:solidFill>
            <a:srgbClr val="4F271C"/>
          </a:solidFill>
          <a:latin typeface="Franklin Gothic Medium" pitchFamily="32" charset="0"/>
          <a:ea typeface="Arial Unicode MS" pitchFamily="34" charset="-128"/>
          <a:cs typeface="Arial Unicode MS" pitchFamily="32" charset="0"/>
        </a:defRPr>
      </a:lvl3pPr>
      <a:lvl4pPr algn="l" defTabSz="50542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>
          <a:solidFill>
            <a:srgbClr val="4F271C"/>
          </a:solidFill>
          <a:latin typeface="Franklin Gothic Medium" pitchFamily="32" charset="0"/>
          <a:ea typeface="Arial Unicode MS" pitchFamily="34" charset="-128"/>
          <a:cs typeface="Arial Unicode MS" pitchFamily="32" charset="0"/>
        </a:defRPr>
      </a:lvl4pPr>
      <a:lvl5pPr algn="l" defTabSz="50542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100">
          <a:solidFill>
            <a:srgbClr val="4F271C"/>
          </a:solidFill>
          <a:latin typeface="Franklin Gothic Medium" pitchFamily="32" charset="0"/>
          <a:ea typeface="Arial Unicode MS" pitchFamily="34" charset="-128"/>
          <a:cs typeface="Arial Unicode MS" pitchFamily="32" charset="0"/>
        </a:defRPr>
      </a:lvl5pPr>
      <a:lvl6pPr marL="2828925" indent="-257175" algn="l" defTabSz="50542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100">
          <a:solidFill>
            <a:srgbClr val="4F271C"/>
          </a:solidFill>
          <a:latin typeface="Franklin Gothic Medium" pitchFamily="32" charset="0"/>
          <a:cs typeface="Arial Unicode MS" pitchFamily="32" charset="0"/>
        </a:defRPr>
      </a:lvl6pPr>
      <a:lvl7pPr marL="3343275" indent="-257175" algn="l" defTabSz="50542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100">
          <a:solidFill>
            <a:srgbClr val="4F271C"/>
          </a:solidFill>
          <a:latin typeface="Franklin Gothic Medium" pitchFamily="32" charset="0"/>
          <a:cs typeface="Arial Unicode MS" pitchFamily="32" charset="0"/>
        </a:defRPr>
      </a:lvl7pPr>
      <a:lvl8pPr marL="3857625" indent="-257175" algn="l" defTabSz="50542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100">
          <a:solidFill>
            <a:srgbClr val="4F271C"/>
          </a:solidFill>
          <a:latin typeface="Franklin Gothic Medium" pitchFamily="32" charset="0"/>
          <a:cs typeface="Arial Unicode MS" pitchFamily="32" charset="0"/>
        </a:defRPr>
      </a:lvl8pPr>
      <a:lvl9pPr marL="4371975" indent="-257175" algn="l" defTabSz="50542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100">
          <a:solidFill>
            <a:srgbClr val="4F271C"/>
          </a:solidFill>
          <a:latin typeface="Franklin Gothic Medium" pitchFamily="32" charset="0"/>
          <a:cs typeface="Arial Unicode MS" pitchFamily="32" charset="0"/>
        </a:defRPr>
      </a:lvl9pPr>
    </p:titleStyle>
    <p:bodyStyle>
      <a:lvl1pPr marL="385763" indent="-385763" algn="l" defTabSz="505421" rtl="0" eaLnBrk="0" fontAlgn="base" hangingPunct="0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4F271C"/>
          </a:solidFill>
          <a:latin typeface="+mn-lt"/>
          <a:ea typeface="Arial Unicode MS" pitchFamily="34" charset="-128"/>
          <a:cs typeface="+mn-cs"/>
        </a:defRPr>
      </a:lvl1pPr>
      <a:lvl2pPr marL="835819" indent="-321469" algn="l" defTabSz="505421" rtl="0" eaLnBrk="0" fontAlgn="base" hangingPunct="0">
        <a:spcBef>
          <a:spcPts val="7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4F271C"/>
          </a:solidFill>
          <a:latin typeface="+mn-lt"/>
          <a:ea typeface="Arial Unicode MS" pitchFamily="34" charset="-128"/>
          <a:cs typeface="+mn-cs"/>
        </a:defRPr>
      </a:lvl2pPr>
      <a:lvl3pPr marL="1285875" indent="-257175" algn="l" defTabSz="505421" rtl="0" eaLnBrk="0" fontAlgn="base" hangingPunct="0">
        <a:spcBef>
          <a:spcPts val="6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700">
          <a:solidFill>
            <a:srgbClr val="4F271C"/>
          </a:solidFill>
          <a:latin typeface="+mn-lt"/>
          <a:ea typeface="Arial Unicode MS" pitchFamily="34" charset="-128"/>
          <a:cs typeface="+mn-cs"/>
        </a:defRPr>
      </a:lvl3pPr>
      <a:lvl4pPr marL="1800225" indent="-257175" algn="l" defTabSz="505421" rtl="0" eaLnBrk="0" fontAlgn="base" hangingPunct="0">
        <a:spcBef>
          <a:spcPts val="563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300">
          <a:solidFill>
            <a:srgbClr val="4F271C"/>
          </a:solidFill>
          <a:latin typeface="+mn-lt"/>
          <a:ea typeface="Arial Unicode MS" pitchFamily="34" charset="-128"/>
          <a:cs typeface="+mn-cs"/>
        </a:defRPr>
      </a:lvl4pPr>
      <a:lvl5pPr marL="2314575" indent="-257175" algn="l" defTabSz="505421" rtl="0" eaLnBrk="0" fontAlgn="base" hangingPunct="0">
        <a:spcBef>
          <a:spcPts val="506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4F271C"/>
          </a:solidFill>
          <a:latin typeface="+mn-lt"/>
          <a:ea typeface="Arial Unicode MS" pitchFamily="34" charset="-128"/>
          <a:cs typeface="+mn-cs"/>
        </a:defRPr>
      </a:lvl5pPr>
      <a:lvl6pPr marL="2828925" indent="-257175" algn="l" defTabSz="505421" rtl="0" eaLnBrk="0" fontAlgn="base" hangingPunct="0">
        <a:spcBef>
          <a:spcPts val="506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4F271C"/>
          </a:solidFill>
          <a:latin typeface="+mn-lt"/>
          <a:cs typeface="+mn-cs"/>
        </a:defRPr>
      </a:lvl6pPr>
      <a:lvl7pPr marL="3343275" indent="-257175" algn="l" defTabSz="505421" rtl="0" eaLnBrk="0" fontAlgn="base" hangingPunct="0">
        <a:spcBef>
          <a:spcPts val="506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4F271C"/>
          </a:solidFill>
          <a:latin typeface="+mn-lt"/>
          <a:cs typeface="+mn-cs"/>
        </a:defRPr>
      </a:lvl7pPr>
      <a:lvl8pPr marL="3857625" indent="-257175" algn="l" defTabSz="505421" rtl="0" eaLnBrk="0" fontAlgn="base" hangingPunct="0">
        <a:spcBef>
          <a:spcPts val="506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4F271C"/>
          </a:solidFill>
          <a:latin typeface="+mn-lt"/>
          <a:cs typeface="+mn-cs"/>
        </a:defRPr>
      </a:lvl8pPr>
      <a:lvl9pPr marL="4371975" indent="-257175" algn="l" defTabSz="505421" rtl="0" eaLnBrk="0" fontAlgn="base" hangingPunct="0">
        <a:spcBef>
          <a:spcPts val="506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4F271C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2000">
              <a:srgbClr val="D5FBFF"/>
            </a:gs>
            <a:gs pos="75000">
              <a:srgbClr val="FFFF00">
                <a:lumMod val="14000"/>
                <a:lumOff val="86000"/>
              </a:srgbClr>
            </a:gs>
            <a:gs pos="100000">
              <a:srgbClr val="CDFFCD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0" y="302801"/>
            <a:ext cx="9396889" cy="1260211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50" y="1764295"/>
            <a:ext cx="9396889" cy="4990084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22049" y="7008171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C5318-16A1-4EC9-B4E7-C8D422BC9D49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67338" y="7008171"/>
            <a:ext cx="3306313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482708" y="7008171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F72DC0-BB75-429A-9853-8D52AEA63C5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721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Relationship Id="rId4" Type="http://schemas.microsoft.com/office/2007/relationships/hdphoto" Target="../media/hdphoto5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4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Relationship Id="rId4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67" b="98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734" y="3355982"/>
            <a:ext cx="2718665" cy="2625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522049" y="126022"/>
            <a:ext cx="9391452" cy="2721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870" tIns="51435" rIns="102870" bIns="51435" anchor="ctr"/>
          <a:lstStyle/>
          <a:p>
            <a:endParaRPr lang="ru-RU"/>
          </a:p>
        </p:txBody>
      </p:sp>
      <p:sp>
        <p:nvSpPr>
          <p:cNvPr id="4100" name="WordArt 3"/>
          <p:cNvSpPr>
            <a:spLocks noChangeArrowheads="1" noChangeShapeType="1" noTextEdit="1"/>
          </p:cNvSpPr>
          <p:nvPr/>
        </p:nvSpPr>
        <p:spPr bwMode="auto">
          <a:xfrm>
            <a:off x="0" y="2463333"/>
            <a:ext cx="10440987" cy="1785298"/>
          </a:xfrm>
          <a:prstGeom prst="rect">
            <a:avLst/>
          </a:prstGeom>
        </p:spPr>
        <p:txBody>
          <a:bodyPr wrap="none" lIns="102870" tIns="51435" rIns="102870" bIns="51435" fromWordArt="1"/>
          <a:lstStyle/>
          <a:p>
            <a:pPr algn="ctr"/>
            <a:r>
              <a:rPr lang="ru-RU" sz="9600" b="1" kern="1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КРУГИ ЭЙЛЕРА</a:t>
            </a:r>
            <a:endParaRPr lang="ru-RU" sz="9600" b="1" kern="1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9430"/>
            <a:ext cx="10440987" cy="1765868"/>
          </a:xfrm>
          <a:prstGeom prst="rect">
            <a:avLst/>
          </a:prstGeom>
        </p:spPr>
        <p:txBody>
          <a:bodyPr wrap="square" lIns="102870" tIns="51435" rIns="102870" bIns="51435">
            <a:spAutoFit/>
          </a:bodyPr>
          <a:lstStyle/>
          <a:p>
            <a:pPr algn="ctr"/>
            <a:r>
              <a:rPr lang="ru-RU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  <a:t>Научно-социальная программа для молодежи и школьников</a:t>
            </a:r>
            <a:r>
              <a:rPr lang="ru-RU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  <a:t/>
            </a:r>
            <a:br>
              <a:rPr lang="ru-RU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  <a:t> «Шаг в будущее» Российской Федерации </a:t>
            </a:r>
            <a:r>
              <a:rPr lang="ru-RU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  <a:t/>
            </a:r>
            <a:br>
              <a:rPr lang="ru-RU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  <a:t>Национальный фонд  возрождения «</a:t>
            </a:r>
            <a:r>
              <a:rPr lang="ru-RU" b="1" dirty="0" err="1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  <a:t>Барҕарыы</a:t>
            </a:r>
            <a:r>
              <a:rPr lang="ru-RU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  <a:t>» </a:t>
            </a:r>
            <a:r>
              <a:rPr lang="ru-RU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  <a:t/>
            </a:r>
            <a:br>
              <a:rPr lang="ru-RU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  <a:t>при Президенте Республики Саха (Якутия) </a:t>
            </a:r>
            <a:r>
              <a:rPr lang="ru-RU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  <a:t/>
            </a:r>
            <a:br>
              <a:rPr lang="ru-RU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</a:br>
            <a:r>
              <a:rPr lang="ru-RU" b="1" dirty="0" err="1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  <a:t>Верхневилюйский</a:t>
            </a:r>
            <a:r>
              <a:rPr lang="ru-RU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  <a:t> улус </a:t>
            </a:r>
            <a:r>
              <a:rPr lang="ru-RU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  <a:t/>
            </a:r>
            <a:br>
              <a:rPr lang="ru-RU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  <a:t>МБОУ «</a:t>
            </a:r>
            <a:r>
              <a:rPr lang="ru-RU" b="1" dirty="0" err="1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  <a:t>Тамалаканская</a:t>
            </a:r>
            <a:r>
              <a:rPr lang="ru-RU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  <a:t> средняя общеобразовательная школа»</a:t>
            </a:r>
            <a:endParaRPr lang="ru-RU" dirty="0">
              <a:solidFill>
                <a:srgbClr val="190563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" y="5796855"/>
            <a:ext cx="10440987" cy="1211870"/>
          </a:xfrm>
          <a:prstGeom prst="rect">
            <a:avLst/>
          </a:prstGeom>
        </p:spPr>
        <p:txBody>
          <a:bodyPr lIns="102870" tIns="51435" rIns="102870" bIns="51435">
            <a:spAutoFit/>
          </a:bodyPr>
          <a:lstStyle/>
          <a:p>
            <a:pPr indent="266700">
              <a:spcAft>
                <a:spcPts val="0"/>
              </a:spcAft>
              <a:defRPr/>
            </a:pPr>
            <a:r>
              <a:rPr lang="ru-RU" sz="3600" b="1" u="sng" smtClean="0">
                <a:solidFill>
                  <a:srgbClr val="0000CC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  <a:t>Работа</a:t>
            </a:r>
            <a:r>
              <a:rPr lang="ru-RU" sz="3600" b="1" smtClean="0">
                <a:solidFill>
                  <a:srgbClr val="0000CC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  <a:t> ученика 8 класса Саввинова Сени</a:t>
            </a:r>
          </a:p>
          <a:p>
            <a:pPr indent="266700">
              <a:spcAft>
                <a:spcPts val="0"/>
              </a:spcAft>
              <a:defRPr/>
            </a:pPr>
            <a:r>
              <a:rPr lang="ru-RU" sz="3600" b="1" u="sng" smtClean="0">
                <a:solidFill>
                  <a:srgbClr val="0000CC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  <a:t>Руководитель</a:t>
            </a:r>
            <a:r>
              <a:rPr lang="ru-RU" sz="3600" b="1" smtClean="0">
                <a:solidFill>
                  <a:srgbClr val="0000CC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ea typeface="Times New Roman"/>
              </a:rPr>
              <a:t>: Алексеева Анастасия Юрьевна</a:t>
            </a:r>
            <a:endParaRPr lang="ru-RU" sz="3600" b="1" dirty="0">
              <a:solidFill>
                <a:srgbClr val="0000CC"/>
              </a:solidFill>
              <a:effectLst>
                <a:glow rad="127000">
                  <a:schemeClr val="bg1"/>
                </a:glow>
              </a:effectLst>
              <a:latin typeface="Times New Roman"/>
              <a:ea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073" y="4840879"/>
            <a:ext cx="3848910" cy="2612159"/>
          </a:xfrm>
          <a:prstGeom prst="rect">
            <a:avLst/>
          </a:prstGeom>
          <a:solidFill>
            <a:srgbClr val="FCEA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40374" y="6660951"/>
            <a:ext cx="6187574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ru-RU" sz="2000" kern="10" dirty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Ответ: </a:t>
            </a:r>
            <a:r>
              <a:rPr lang="ru-RU" sz="2000" b="1" kern="10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1) всеми видами спорта </a:t>
            </a:r>
            <a:r>
              <a:rPr lang="ru-RU" sz="2000" b="1" kern="10" dirty="0" err="1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зан-ся</a:t>
            </a:r>
            <a:r>
              <a:rPr lang="ru-RU" sz="2000" b="1" kern="10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  2 человека,</a:t>
            </a:r>
          </a:p>
          <a:p>
            <a:pPr algn="r"/>
            <a:r>
              <a:rPr lang="ru-RU" sz="2000" b="1" kern="10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  2) в одной спортивной секции </a:t>
            </a:r>
            <a:r>
              <a:rPr lang="ru-RU" sz="2000" b="1" kern="10" dirty="0" err="1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зан-ся</a:t>
            </a:r>
            <a:r>
              <a:rPr lang="ru-RU" sz="2000" b="1" kern="10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 21 человек </a:t>
            </a:r>
            <a:endParaRPr lang="ru-RU" sz="2000" b="1" dirty="0">
              <a:solidFill>
                <a:srgbClr val="1D0670"/>
              </a:solidFill>
              <a:effectLst>
                <a:glow rad="127000">
                  <a:schemeClr val="bg1"/>
                </a:glow>
              </a:effectLst>
            </a:endParaRPr>
          </a:p>
        </p:txBody>
      </p:sp>
      <p:sp>
        <p:nvSpPr>
          <p:cNvPr id="46082" name="Oval 1"/>
          <p:cNvSpPr>
            <a:spLocks noChangeArrowheads="1"/>
          </p:cNvSpPr>
          <p:nvPr/>
        </p:nvSpPr>
        <p:spPr bwMode="auto">
          <a:xfrm>
            <a:off x="1705825" y="5039957"/>
            <a:ext cx="2188179" cy="1620994"/>
          </a:xfrm>
          <a:prstGeom prst="ellipse">
            <a:avLst/>
          </a:prstGeom>
          <a:solidFill>
            <a:srgbClr val="00B0F0">
              <a:alpha val="17000"/>
            </a:srgbClr>
          </a:solidFill>
          <a:ln w="38160">
            <a:solidFill>
              <a:srgbClr val="0000FF"/>
            </a:solidFill>
            <a:miter lim="800000"/>
            <a:headEnd/>
            <a:tailEnd/>
          </a:ln>
          <a:effectLst/>
          <a:extLst/>
        </p:spPr>
        <p:txBody>
          <a:bodyPr wrap="none" lIns="102870" tIns="51435" rIns="102870" bIns="51435" anchor="ctr"/>
          <a:lstStyle/>
          <a:p>
            <a:endParaRPr lang="ru-RU" sz="2800">
              <a:effectLst>
                <a:glow rad="127000">
                  <a:schemeClr val="bg1"/>
                </a:glow>
              </a:effectLst>
              <a:latin typeface="+mj-lt"/>
            </a:endParaRPr>
          </a:p>
        </p:txBody>
      </p:sp>
      <p:sp>
        <p:nvSpPr>
          <p:cNvPr id="46083" name="Oval 2"/>
          <p:cNvSpPr>
            <a:spLocks noChangeArrowheads="1"/>
          </p:cNvSpPr>
          <p:nvPr/>
        </p:nvSpPr>
        <p:spPr bwMode="auto">
          <a:xfrm>
            <a:off x="160977" y="4897095"/>
            <a:ext cx="2263969" cy="1689009"/>
          </a:xfrm>
          <a:prstGeom prst="ellipse">
            <a:avLst/>
          </a:prstGeom>
          <a:solidFill>
            <a:srgbClr val="00B050">
              <a:alpha val="33000"/>
            </a:srgbClr>
          </a:solidFill>
          <a:ln w="57240">
            <a:solidFill>
              <a:srgbClr val="3366FF"/>
            </a:solidFill>
            <a:miter lim="800000"/>
            <a:headEnd/>
            <a:tailEnd/>
          </a:ln>
          <a:effectLst/>
          <a:extLst/>
        </p:spPr>
        <p:txBody>
          <a:bodyPr wrap="none" lIns="102870" tIns="51435" rIns="102870" bIns="51435" anchor="ctr"/>
          <a:lstStyle/>
          <a:p>
            <a:endParaRPr lang="ru-RU" sz="2800">
              <a:effectLst>
                <a:glow rad="127000">
                  <a:schemeClr val="bg1"/>
                </a:glow>
              </a:effectLst>
              <a:latin typeface="+mj-lt"/>
            </a:endParaRPr>
          </a:p>
        </p:txBody>
      </p:sp>
      <p:sp>
        <p:nvSpPr>
          <p:cNvPr id="46084" name="Oval 3"/>
          <p:cNvSpPr>
            <a:spLocks noChangeArrowheads="1"/>
          </p:cNvSpPr>
          <p:nvPr/>
        </p:nvSpPr>
        <p:spPr bwMode="auto">
          <a:xfrm>
            <a:off x="819987" y="5765222"/>
            <a:ext cx="2554629" cy="1614731"/>
          </a:xfrm>
          <a:prstGeom prst="ellipse">
            <a:avLst/>
          </a:prstGeom>
          <a:solidFill>
            <a:schemeClr val="accent6">
              <a:lumMod val="60000"/>
              <a:lumOff val="40000"/>
              <a:alpha val="54000"/>
            </a:schemeClr>
          </a:solidFill>
          <a:ln w="38160">
            <a:solidFill>
              <a:srgbClr val="000080"/>
            </a:solidFill>
            <a:miter lim="800000"/>
            <a:headEnd/>
            <a:tailEnd/>
          </a:ln>
          <a:effectLst/>
          <a:extLst/>
        </p:spPr>
        <p:txBody>
          <a:bodyPr wrap="none" lIns="102870" tIns="51435" rIns="102870" bIns="51435" anchor="ctr"/>
          <a:lstStyle/>
          <a:p>
            <a:endParaRPr lang="ru-RU" sz="2800">
              <a:effectLst>
                <a:glow rad="127000">
                  <a:schemeClr val="bg1"/>
                </a:glow>
              </a:effectLst>
              <a:latin typeface="+mj-lt"/>
            </a:endParaRPr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5004470" y="98112"/>
            <a:ext cx="5323478" cy="28184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101250" tIns="50625" rIns="101250" bIns="50625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563"/>
              </a:spcBef>
              <a:buClrTx/>
            </a:pPr>
            <a:r>
              <a:rPr lang="ru-RU" sz="2400" b="1" dirty="0">
                <a:solidFill>
                  <a:srgbClr val="333333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Решение:</a:t>
            </a:r>
          </a:p>
          <a:p>
            <a:pPr eaLnBrk="1" hangingPunct="1">
              <a:lnSpc>
                <a:spcPct val="90000"/>
              </a:lnSpc>
              <a:spcBef>
                <a:spcPts val="563"/>
              </a:spcBef>
              <a:buClrTx/>
            </a:pPr>
            <a:r>
              <a:rPr lang="ru-RU" sz="2700" b="1" dirty="0" smtClean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16</a:t>
            </a:r>
            <a:r>
              <a:rPr lang="ru-RU" sz="2700" b="1" dirty="0" smtClean="0">
                <a:solidFill>
                  <a:srgbClr val="0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–(</a:t>
            </a:r>
            <a:r>
              <a:rPr lang="ru-RU" sz="2700" b="1" dirty="0" smtClean="0">
                <a:solidFill>
                  <a:srgbClr val="00B0F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4</a:t>
            </a:r>
            <a:r>
              <a:rPr lang="ru-RU" sz="2700" b="1" dirty="0" smtClean="0">
                <a:solidFill>
                  <a:srgbClr val="0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+</a:t>
            </a:r>
            <a:r>
              <a:rPr lang="en-US" sz="2700" b="1" dirty="0" smtClean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Z</a:t>
            </a:r>
            <a:r>
              <a:rPr lang="ru-RU" sz="2700" b="1" dirty="0" smtClean="0">
                <a:solidFill>
                  <a:srgbClr val="0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+</a:t>
            </a:r>
            <a:r>
              <a:rPr lang="ru-RU" sz="2700" b="1" dirty="0" smtClean="0">
                <a:solidFill>
                  <a:srgbClr val="00B0F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3</a:t>
            </a:r>
            <a:r>
              <a:rPr lang="ru-RU" sz="2700" b="1" dirty="0" smtClean="0">
                <a:solidFill>
                  <a:srgbClr val="0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) = </a:t>
            </a: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9 – </a:t>
            </a:r>
            <a:r>
              <a:rPr lang="en-US" sz="2700" b="1" dirty="0" smtClean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Z</a:t>
            </a: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     </a:t>
            </a:r>
            <a:r>
              <a:rPr lang="ru-RU" sz="2400" dirty="0" err="1" smtClean="0">
                <a:solidFill>
                  <a:srgbClr val="0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зан-ся</a:t>
            </a:r>
            <a:r>
              <a:rPr lang="ru-RU" sz="2400" dirty="0" smtClean="0">
                <a:solidFill>
                  <a:srgbClr val="0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 одним 								 баскетболом</a:t>
            </a:r>
            <a:endParaRPr lang="ru-RU" sz="2700" dirty="0" smtClean="0">
              <a:solidFill>
                <a:srgbClr val="000000"/>
              </a:solidFill>
              <a:effectLst>
                <a:glow rad="127000">
                  <a:schemeClr val="bg1"/>
                </a:glow>
              </a:effectLst>
              <a:latin typeface="+mj-lt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563"/>
              </a:spcBef>
              <a:buClrTx/>
            </a:pPr>
            <a:r>
              <a:rPr lang="ru-RU" sz="2700" b="1" dirty="0" smtClean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17</a:t>
            </a:r>
            <a:r>
              <a:rPr lang="ru-RU" sz="2700" b="1" dirty="0" smtClean="0">
                <a:solidFill>
                  <a:srgbClr val="0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 – (</a:t>
            </a:r>
            <a:r>
              <a:rPr lang="ru-RU" sz="2700" b="1" dirty="0" smtClean="0">
                <a:solidFill>
                  <a:srgbClr val="00B0F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4</a:t>
            </a:r>
            <a:r>
              <a:rPr lang="ru-RU" sz="2700" b="1" dirty="0" smtClean="0">
                <a:solidFill>
                  <a:srgbClr val="0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+</a:t>
            </a:r>
            <a:r>
              <a:rPr lang="en-US" sz="2700" b="1" dirty="0" smtClean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Z</a:t>
            </a:r>
            <a:r>
              <a:rPr lang="ru-RU" sz="2700" b="1" dirty="0" smtClean="0">
                <a:solidFill>
                  <a:srgbClr val="0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+</a:t>
            </a:r>
            <a:r>
              <a:rPr lang="ru-RU" sz="2700" b="1" dirty="0">
                <a:solidFill>
                  <a:srgbClr val="00B0F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5</a:t>
            </a:r>
            <a:r>
              <a:rPr lang="ru-RU" sz="2700" b="1" dirty="0" smtClean="0">
                <a:solidFill>
                  <a:srgbClr val="0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) = </a:t>
            </a: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8 – </a:t>
            </a:r>
            <a:r>
              <a:rPr lang="en-US" sz="2700" b="1" dirty="0" smtClean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Z</a:t>
            </a: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   </a:t>
            </a:r>
            <a:r>
              <a:rPr lang="ru-RU" sz="2400" dirty="0" err="1" smtClean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зан-ся</a:t>
            </a:r>
            <a:r>
              <a:rPr lang="ru-RU" sz="2400" dirty="0" smtClean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 одним 								 хоккеем</a:t>
            </a:r>
          </a:p>
          <a:p>
            <a:pPr eaLnBrk="1" hangingPunct="1">
              <a:lnSpc>
                <a:spcPct val="90000"/>
              </a:lnSpc>
              <a:spcBef>
                <a:spcPts val="563"/>
              </a:spcBef>
              <a:buClrTx/>
            </a:pPr>
            <a:r>
              <a:rPr lang="ru-RU" sz="2700" b="1" dirty="0" smtClean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1</a:t>
            </a:r>
            <a:r>
              <a:rPr lang="en-US" sz="2700" b="1" dirty="0" smtClean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8</a:t>
            </a:r>
            <a:r>
              <a:rPr lang="ru-RU" sz="2700" b="1" dirty="0" smtClean="0">
                <a:solidFill>
                  <a:srgbClr val="0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 – (</a:t>
            </a:r>
            <a:r>
              <a:rPr lang="en-US" sz="2700" b="1" dirty="0" smtClean="0">
                <a:solidFill>
                  <a:srgbClr val="00B0F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5</a:t>
            </a:r>
            <a:r>
              <a:rPr lang="ru-RU" sz="2700" b="1" dirty="0" smtClean="0">
                <a:solidFill>
                  <a:srgbClr val="0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+</a:t>
            </a:r>
            <a:r>
              <a:rPr lang="en-US" sz="2700" b="1" dirty="0" smtClean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Z</a:t>
            </a:r>
            <a:r>
              <a:rPr lang="ru-RU" sz="2700" b="1" dirty="0" smtClean="0">
                <a:solidFill>
                  <a:srgbClr val="0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+</a:t>
            </a:r>
            <a:r>
              <a:rPr lang="ru-RU" sz="2700" b="1" dirty="0" smtClean="0">
                <a:solidFill>
                  <a:srgbClr val="00B0F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3</a:t>
            </a:r>
            <a:r>
              <a:rPr lang="ru-RU" sz="2700" b="1" dirty="0" smtClean="0">
                <a:solidFill>
                  <a:srgbClr val="0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) = </a:t>
            </a:r>
            <a:r>
              <a:rPr lang="en-US" sz="27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10</a:t>
            </a: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 – </a:t>
            </a:r>
            <a:r>
              <a:rPr lang="en-US" sz="2700" b="1" dirty="0" smtClean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Z</a:t>
            </a: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зан-ся</a:t>
            </a:r>
            <a:r>
              <a:rPr lang="ru-RU" sz="2400" dirty="0" smtClean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 одним 								 волейболом</a:t>
            </a:r>
            <a:endParaRPr lang="ru-RU" sz="2700" dirty="0" smtClean="0">
              <a:solidFill>
                <a:srgbClr val="000000"/>
              </a:solidFill>
              <a:effectLst>
                <a:glow rad="127000">
                  <a:schemeClr val="bg1"/>
                </a:glow>
              </a:effectLst>
              <a:latin typeface="+mj-lt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563"/>
              </a:spcBef>
              <a:buClrTx/>
            </a:pPr>
            <a:endParaRPr lang="ru-RU" sz="2700" b="1" dirty="0" smtClean="0">
              <a:solidFill>
                <a:srgbClr val="FF0000"/>
              </a:solidFill>
              <a:effectLst>
                <a:glow rad="127000">
                  <a:schemeClr val="bg1"/>
                </a:glow>
              </a:effectLst>
              <a:latin typeface="+mj-lt"/>
            </a:endParaRPr>
          </a:p>
        </p:txBody>
      </p:sp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308937" y="4947878"/>
            <a:ext cx="957450" cy="263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820" rIns="0" bIns="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ts val="1266"/>
              </a:spcBef>
              <a:buClrTx/>
            </a:pPr>
            <a:r>
              <a:rPr lang="ru-RU" sz="28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Б 16</a:t>
            </a:r>
          </a:p>
        </p:txBody>
      </p:sp>
      <p:sp>
        <p:nvSpPr>
          <p:cNvPr id="46088" name="Text Box 7"/>
          <p:cNvSpPr txBox="1">
            <a:spLocks noChangeArrowheads="1"/>
          </p:cNvSpPr>
          <p:nvPr/>
        </p:nvSpPr>
        <p:spPr bwMode="auto">
          <a:xfrm>
            <a:off x="2880810" y="5079776"/>
            <a:ext cx="987611" cy="429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820" rIns="0" bIns="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lnSpc>
                <a:spcPct val="93000"/>
              </a:lnSpc>
              <a:spcBef>
                <a:spcPts val="1266"/>
              </a:spcBef>
              <a:buClrTx/>
            </a:pPr>
            <a:r>
              <a:rPr lang="ru-RU" sz="28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Х 17</a:t>
            </a:r>
          </a:p>
        </p:txBody>
      </p:sp>
      <p:sp>
        <p:nvSpPr>
          <p:cNvPr id="46089" name="Text Box 8"/>
          <p:cNvSpPr txBox="1">
            <a:spLocks noChangeArrowheads="1"/>
          </p:cNvSpPr>
          <p:nvPr/>
        </p:nvSpPr>
        <p:spPr bwMode="auto">
          <a:xfrm>
            <a:off x="1409129" y="6968164"/>
            <a:ext cx="922887" cy="526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820" rIns="0" bIns="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ts val="1266"/>
              </a:spcBef>
              <a:buClrTx/>
            </a:pPr>
            <a:r>
              <a:rPr lang="ru-RU" sz="2800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В 18</a:t>
            </a: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1949028" y="5744731"/>
            <a:ext cx="317409" cy="263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820" rIns="0" bIns="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lnSpc>
                <a:spcPct val="93000"/>
              </a:lnSpc>
              <a:buClrTx/>
              <a:buFontTx/>
              <a:buNone/>
            </a:pPr>
            <a:r>
              <a:rPr lang="ru-RU" sz="3200" dirty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z</a:t>
            </a:r>
          </a:p>
        </p:txBody>
      </p:sp>
      <p:sp>
        <p:nvSpPr>
          <p:cNvPr id="46091" name="Text Box 10"/>
          <p:cNvSpPr txBox="1">
            <a:spLocks noChangeArrowheads="1"/>
          </p:cNvSpPr>
          <p:nvPr/>
        </p:nvSpPr>
        <p:spPr bwMode="auto">
          <a:xfrm>
            <a:off x="300168" y="5662459"/>
            <a:ext cx="890440" cy="415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820" rIns="0" bIns="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93000"/>
              </a:lnSpc>
              <a:buClrTx/>
              <a:buFontTx/>
              <a:buNone/>
            </a:pPr>
            <a:r>
              <a:rPr lang="ru-RU" sz="2800" dirty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9 - </a:t>
            </a:r>
            <a:r>
              <a:rPr lang="ru-RU" sz="2800" dirty="0" smtClean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Z</a:t>
            </a:r>
            <a:endParaRPr lang="ru-RU" sz="2800" dirty="0">
              <a:solidFill>
                <a:srgbClr val="FF0000"/>
              </a:solidFill>
              <a:effectLst>
                <a:glow rad="127000">
                  <a:schemeClr val="bg1"/>
                </a:glow>
              </a:effectLst>
              <a:latin typeface="+mj-lt"/>
              <a:cs typeface="Arial" pitchFamily="34" charset="0"/>
            </a:endParaRPr>
          </a:p>
        </p:txBody>
      </p:sp>
      <p:sp>
        <p:nvSpPr>
          <p:cNvPr id="46092" name="Text Box 11"/>
          <p:cNvSpPr txBox="1">
            <a:spLocks noChangeArrowheads="1"/>
          </p:cNvSpPr>
          <p:nvPr/>
        </p:nvSpPr>
        <p:spPr bwMode="auto">
          <a:xfrm>
            <a:off x="3096763" y="5533784"/>
            <a:ext cx="797241" cy="382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820" rIns="0" bIns="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ts val="1266"/>
              </a:spcBef>
              <a:buClrTx/>
            </a:pPr>
            <a:r>
              <a:rPr lang="ru-RU" sz="2800" dirty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8 - </a:t>
            </a:r>
            <a:r>
              <a:rPr lang="ru-RU" sz="2800" dirty="0" smtClean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Z</a:t>
            </a:r>
            <a:endParaRPr lang="ru-RU" sz="2800" dirty="0">
              <a:solidFill>
                <a:srgbClr val="FF0000"/>
              </a:solidFill>
              <a:effectLst>
                <a:glow rad="127000">
                  <a:schemeClr val="bg1"/>
                </a:glow>
              </a:effectLst>
              <a:latin typeface="+mj-lt"/>
              <a:cs typeface="Arial" pitchFamily="34" charset="0"/>
            </a:endParaRPr>
          </a:p>
        </p:txBody>
      </p:sp>
      <p:sp>
        <p:nvSpPr>
          <p:cNvPr id="46093" name="Text Box 12"/>
          <p:cNvSpPr txBox="1">
            <a:spLocks noChangeArrowheads="1"/>
          </p:cNvSpPr>
          <p:nvPr/>
        </p:nvSpPr>
        <p:spPr bwMode="auto">
          <a:xfrm>
            <a:off x="2181157" y="6751099"/>
            <a:ext cx="967585" cy="263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820" rIns="0" bIns="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ts val="1266"/>
              </a:spcBef>
              <a:buClrTx/>
            </a:pPr>
            <a:r>
              <a:rPr lang="ru-RU" sz="2800" dirty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10 - </a:t>
            </a:r>
            <a:r>
              <a:rPr lang="ru-RU" sz="2800" dirty="0" smtClean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Z</a:t>
            </a:r>
            <a:endParaRPr lang="ru-RU" sz="2800" dirty="0">
              <a:solidFill>
                <a:srgbClr val="FF0000"/>
              </a:solidFill>
              <a:effectLst>
                <a:glow rad="127000">
                  <a:schemeClr val="bg1"/>
                </a:glow>
              </a:effectLst>
              <a:latin typeface="+mj-lt"/>
              <a:cs typeface="Arial" pitchFamily="34" charset="0"/>
            </a:endParaRPr>
          </a:p>
        </p:txBody>
      </p:sp>
      <p:sp>
        <p:nvSpPr>
          <p:cNvPr id="46094" name="Text Box 13"/>
          <p:cNvSpPr txBox="1">
            <a:spLocks noChangeArrowheads="1"/>
          </p:cNvSpPr>
          <p:nvPr/>
        </p:nvSpPr>
        <p:spPr bwMode="auto">
          <a:xfrm>
            <a:off x="1870573" y="5263817"/>
            <a:ext cx="353246" cy="205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3770" rIns="0" bIns="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93000"/>
              </a:lnSpc>
              <a:buClrTx/>
              <a:buFontTx/>
              <a:buNone/>
            </a:pPr>
            <a:r>
              <a:rPr lang="ru-RU" sz="2800" dirty="0">
                <a:solidFill>
                  <a:srgbClr val="0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 </a:t>
            </a:r>
            <a:r>
              <a:rPr lang="ru-RU" sz="2800" dirty="0">
                <a:solidFill>
                  <a:srgbClr val="0070C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4</a:t>
            </a:r>
          </a:p>
        </p:txBody>
      </p:sp>
      <p:sp>
        <p:nvSpPr>
          <p:cNvPr id="46095" name="Text Box 14"/>
          <p:cNvSpPr txBox="1">
            <a:spLocks noChangeArrowheads="1"/>
          </p:cNvSpPr>
          <p:nvPr/>
        </p:nvSpPr>
        <p:spPr bwMode="auto">
          <a:xfrm>
            <a:off x="2464029" y="5935742"/>
            <a:ext cx="619459" cy="537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1250" tIns="52650" rIns="101250" bIns="5265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984"/>
              </a:spcBef>
              <a:buClrTx/>
            </a:pPr>
            <a:r>
              <a:rPr lang="en-US" sz="2800" dirty="0">
                <a:solidFill>
                  <a:srgbClr val="0070C0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5</a:t>
            </a:r>
          </a:p>
        </p:txBody>
      </p:sp>
      <p:sp>
        <p:nvSpPr>
          <p:cNvPr id="46096" name="Text Box 15"/>
          <p:cNvSpPr txBox="1">
            <a:spLocks noChangeArrowheads="1"/>
          </p:cNvSpPr>
          <p:nvPr/>
        </p:nvSpPr>
        <p:spPr bwMode="auto">
          <a:xfrm>
            <a:off x="1361040" y="6008527"/>
            <a:ext cx="300344" cy="205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3770" rIns="0" bIns="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ts val="984"/>
              </a:spcBef>
              <a:buClrTx/>
            </a:pPr>
            <a:r>
              <a:rPr lang="ru-RU" sz="2800" dirty="0">
                <a:solidFill>
                  <a:srgbClr val="0070C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3</a:t>
            </a:r>
          </a:p>
        </p:txBody>
      </p:sp>
      <p:sp>
        <p:nvSpPr>
          <p:cNvPr id="46097" name="Text Box 16"/>
          <p:cNvSpPr txBox="1">
            <a:spLocks noChangeArrowheads="1"/>
          </p:cNvSpPr>
          <p:nvPr/>
        </p:nvSpPr>
        <p:spPr bwMode="auto">
          <a:xfrm>
            <a:off x="6270545" y="20591"/>
            <a:ext cx="2483360" cy="605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640" rIns="0" bIns="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lnSpc>
                <a:spcPct val="93000"/>
              </a:lnSpc>
              <a:buClrTx/>
              <a:buFontTx/>
              <a:buNone/>
            </a:pPr>
            <a:endParaRPr lang="ru-RU" sz="2800" b="1" dirty="0">
              <a:solidFill>
                <a:srgbClr val="333333"/>
              </a:solidFill>
              <a:effectLst>
                <a:glow rad="127000">
                  <a:schemeClr val="bg1"/>
                </a:glow>
              </a:effectLst>
              <a:latin typeface="+mj-lt"/>
              <a:cs typeface="Arial" pitchFamily="34" charset="0"/>
            </a:endParaRPr>
          </a:p>
        </p:txBody>
      </p:sp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97073" y="98111"/>
            <a:ext cx="4860454" cy="4575283"/>
          </a:xfrm>
          <a:prstGeom prst="rect">
            <a:avLst/>
          </a:prstGeom>
          <a:solidFill>
            <a:srgbClr val="FFFF00">
              <a:alpha val="17000"/>
            </a:srgbClr>
          </a:solidFill>
          <a:ln>
            <a:noFill/>
          </a:ln>
          <a:effectLst/>
          <a:extLst/>
        </p:spPr>
        <p:txBody>
          <a:bodyPr lIns="101250" tIns="50625" rIns="101250" bIns="50625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  <a:buClrTx/>
            </a:pPr>
            <a:r>
              <a:rPr lang="ru-RU" sz="32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Задача №2 </a:t>
            </a:r>
          </a:p>
          <a:p>
            <a:pPr indent="817563" eaLnBrk="1" hangingPunct="1">
              <a:spcBef>
                <a:spcPts val="0"/>
              </a:spcBef>
              <a:buClrTx/>
            </a:pPr>
            <a:r>
              <a:rPr lang="ru-RU" sz="2400" b="1" dirty="0" smtClean="0">
                <a:solidFill>
                  <a:srgbClr val="0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Всего- </a:t>
            </a:r>
            <a:r>
              <a:rPr lang="ru-RU" sz="2400" b="1" dirty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38 чел</a:t>
            </a:r>
          </a:p>
          <a:p>
            <a:pPr indent="817563" eaLnBrk="1" hangingPunct="1">
              <a:spcBef>
                <a:spcPts val="0"/>
              </a:spcBef>
              <a:buClrTx/>
            </a:pP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Баскетбол    - 16 чел</a:t>
            </a:r>
          </a:p>
          <a:p>
            <a:pPr indent="817563" eaLnBrk="1" hangingPunct="1">
              <a:spcBef>
                <a:spcPts val="0"/>
              </a:spcBef>
              <a:buClrTx/>
            </a:pP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Хоккей      - 17 чел</a:t>
            </a:r>
          </a:p>
          <a:p>
            <a:pPr indent="817563" eaLnBrk="1" hangingPunct="1">
              <a:spcBef>
                <a:spcPts val="0"/>
              </a:spcBef>
              <a:buClrTx/>
            </a:pP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Волейбол   - 18 чел</a:t>
            </a:r>
          </a:p>
          <a:p>
            <a:pPr indent="817563" eaLnBrk="1" hangingPunct="1">
              <a:spcBef>
                <a:spcPts val="0"/>
              </a:spcBef>
              <a:buClrTx/>
            </a:pPr>
            <a:r>
              <a:rPr lang="ru-RU" sz="2400" b="1" dirty="0" smtClean="0">
                <a:solidFill>
                  <a:srgbClr val="0070C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Б + Х   </a:t>
            </a:r>
            <a:r>
              <a:rPr lang="ru-RU" sz="2400" b="1" dirty="0">
                <a:solidFill>
                  <a:srgbClr val="0070C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- 4 чел</a:t>
            </a:r>
          </a:p>
          <a:p>
            <a:pPr indent="817563" eaLnBrk="1" hangingPunct="1">
              <a:spcBef>
                <a:spcPts val="0"/>
              </a:spcBef>
              <a:buClrTx/>
            </a:pPr>
            <a:r>
              <a:rPr lang="ru-RU" sz="2400" b="1" dirty="0" smtClean="0">
                <a:solidFill>
                  <a:srgbClr val="0070C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Б + В    </a:t>
            </a:r>
            <a:r>
              <a:rPr lang="ru-RU" sz="2400" b="1" dirty="0">
                <a:solidFill>
                  <a:srgbClr val="0070C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- 3 чел</a:t>
            </a:r>
          </a:p>
          <a:p>
            <a:pPr indent="817563" eaLnBrk="1" hangingPunct="1">
              <a:spcBef>
                <a:spcPts val="0"/>
              </a:spcBef>
              <a:buClrTx/>
            </a:pPr>
            <a:r>
              <a:rPr lang="ru-RU" sz="2400" b="1" dirty="0" smtClean="0">
                <a:solidFill>
                  <a:srgbClr val="0070C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В + Х   </a:t>
            </a:r>
            <a:r>
              <a:rPr lang="ru-RU" sz="2400" b="1" dirty="0">
                <a:solidFill>
                  <a:srgbClr val="0070C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- 5 чел</a:t>
            </a:r>
          </a:p>
          <a:p>
            <a:pPr indent="817563" eaLnBrk="1" hangingPunct="1">
              <a:spcBef>
                <a:spcPts val="0"/>
              </a:spcBef>
              <a:buClrTx/>
            </a:pPr>
            <a:r>
              <a:rPr lang="ru-RU" sz="2400" b="1" dirty="0" smtClean="0">
                <a:solidFill>
                  <a:srgbClr val="F09AD7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Ничем</a:t>
            </a:r>
            <a:r>
              <a:rPr lang="ru-RU" sz="2400" b="1" dirty="0">
                <a:solidFill>
                  <a:srgbClr val="F09AD7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– 3 чел</a:t>
            </a:r>
          </a:p>
          <a:p>
            <a:pPr marL="457200" indent="-457200" algn="just" eaLnBrk="1" hangingPunct="1">
              <a:spcBef>
                <a:spcPts val="0"/>
              </a:spcBef>
              <a:buClrTx/>
              <a:buFont typeface="+mj-lt"/>
              <a:buAutoNum type="arabicParenR"/>
            </a:pPr>
            <a:r>
              <a:rPr lang="ru-RU" sz="24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Сколько человек занимаются всеми видами </a:t>
            </a:r>
            <a:r>
              <a:rPr lang="ru-RU" sz="24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спорта? </a:t>
            </a:r>
          </a:p>
          <a:p>
            <a:pPr marL="457200" indent="-457200" algn="just" eaLnBrk="1" hangingPunct="1">
              <a:spcBef>
                <a:spcPts val="0"/>
              </a:spcBef>
              <a:buClrTx/>
              <a:buFont typeface="+mj-lt"/>
              <a:buAutoNum type="arabicParenR"/>
            </a:pPr>
            <a:r>
              <a:rPr lang="ru-RU" sz="24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В одной спортивной секции?</a:t>
            </a:r>
            <a:endParaRPr lang="ru-RU" sz="2400" b="1" dirty="0">
              <a:solidFill>
                <a:srgbClr val="1D0670"/>
              </a:solidFill>
              <a:effectLst>
                <a:glow rad="127000">
                  <a:schemeClr val="bg1"/>
                </a:glow>
              </a:effectLst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45983" y="4752925"/>
            <a:ext cx="6381965" cy="1818959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563"/>
              </a:spcBef>
              <a:buClrTx/>
            </a:pPr>
            <a:r>
              <a:rPr lang="ru-RU" b="1" dirty="0" smtClean="0">
                <a:solidFill>
                  <a:schemeClr val="tx1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2)  </a:t>
            </a:r>
            <a:r>
              <a:rPr lang="ru-RU" sz="2700" b="1" dirty="0" smtClean="0">
                <a:solidFill>
                  <a:srgbClr val="F79646">
                    <a:lumMod val="75000"/>
                  </a:srgbClr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9 </a:t>
            </a:r>
            <a:r>
              <a:rPr lang="ru-RU" sz="2700" b="1" dirty="0">
                <a:solidFill>
                  <a:srgbClr val="F79646">
                    <a:lumMod val="75000"/>
                  </a:srgbClr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– 2 </a:t>
            </a:r>
            <a:r>
              <a:rPr lang="ru-RU" sz="2700" b="1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= </a:t>
            </a:r>
            <a:r>
              <a:rPr lang="ru-RU" sz="2700" b="1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7</a:t>
            </a:r>
            <a:r>
              <a:rPr lang="ru-RU" sz="2700" b="1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(чел) - баскетбол</a:t>
            </a:r>
          </a:p>
          <a:p>
            <a:pPr lvl="0">
              <a:lnSpc>
                <a:spcPct val="90000"/>
              </a:lnSpc>
              <a:spcBef>
                <a:spcPts val="563"/>
              </a:spcBef>
              <a:buClrTx/>
            </a:pPr>
            <a:r>
              <a:rPr lang="ru-RU" sz="2700" b="1" dirty="0">
                <a:solidFill>
                  <a:srgbClr val="F79646">
                    <a:lumMod val="75000"/>
                  </a:srgbClr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8 – 2 </a:t>
            </a:r>
            <a:r>
              <a:rPr lang="ru-RU" sz="2700" b="1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= </a:t>
            </a:r>
            <a:r>
              <a:rPr lang="ru-RU" sz="2700" b="1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6 </a:t>
            </a:r>
            <a:r>
              <a:rPr lang="ru-RU" sz="2400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(чел) - хоккей</a:t>
            </a:r>
          </a:p>
          <a:p>
            <a:pPr lvl="0">
              <a:lnSpc>
                <a:spcPct val="90000"/>
              </a:lnSpc>
              <a:spcBef>
                <a:spcPts val="563"/>
              </a:spcBef>
              <a:buClrTx/>
            </a:pPr>
            <a:r>
              <a:rPr lang="ru-RU" sz="2700" b="1" dirty="0">
                <a:solidFill>
                  <a:srgbClr val="F79646">
                    <a:lumMod val="75000"/>
                  </a:srgbClr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10 –2 </a:t>
            </a:r>
            <a:r>
              <a:rPr lang="ru-RU" sz="2700" b="1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= </a:t>
            </a:r>
            <a:r>
              <a:rPr lang="ru-RU" sz="2700" b="1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8</a:t>
            </a:r>
            <a:r>
              <a:rPr lang="ru-RU" sz="2700" b="1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(чел) - волейбол</a:t>
            </a:r>
          </a:p>
          <a:p>
            <a:pPr>
              <a:lnSpc>
                <a:spcPct val="90000"/>
              </a:lnSpc>
              <a:spcBef>
                <a:spcPts val="563"/>
              </a:spcBef>
              <a:buClrTx/>
            </a:pPr>
            <a:r>
              <a:rPr lang="ru-RU" sz="2700" b="1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7 + 6 + 8 = 21 </a:t>
            </a:r>
            <a:r>
              <a:rPr lang="ru-RU" sz="2400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(чел</a:t>
            </a:r>
            <a:r>
              <a:rPr lang="ru-RU" sz="2400" dirty="0" smtClean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) - одним </a:t>
            </a:r>
            <a:r>
              <a:rPr lang="ru-RU" sz="2400" dirty="0" smtClean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видом спорта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04470" y="3045507"/>
            <a:ext cx="5323478" cy="1631216"/>
          </a:xfrm>
          <a:prstGeom prst="rect">
            <a:avLst/>
          </a:prstGeom>
          <a:solidFill>
            <a:srgbClr val="FFD4B7">
              <a:alpha val="50000"/>
            </a:srgbClr>
          </a:solidFill>
        </p:spPr>
        <p:txBody>
          <a:bodyPr wrap="square">
            <a:spAutoFit/>
          </a:bodyPr>
          <a:lstStyle/>
          <a:p>
            <a:pPr marL="342900" lvl="0" indent="-342900" algn="r">
              <a:spcBef>
                <a:spcPts val="0"/>
              </a:spcBef>
              <a:buClrTx/>
              <a:buAutoNum type="arabicParenR"/>
            </a:pPr>
            <a:r>
              <a:rPr lang="ru-RU" b="1" dirty="0" smtClean="0">
                <a:solidFill>
                  <a:schemeClr val="tx1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Составим уравнение:     </a:t>
            </a:r>
            <a:r>
              <a:rPr lang="ru-RU" sz="2400" b="1" dirty="0" smtClean="0">
                <a:solidFill>
                  <a:srgbClr val="C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38</a:t>
            </a:r>
            <a:r>
              <a:rPr lang="ru-RU" sz="2400" b="1" dirty="0" smtClean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= 3 + (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9</a:t>
            </a:r>
            <a:r>
              <a:rPr lang="ru-RU" sz="2400" b="1" dirty="0">
                <a:solidFill>
                  <a:srgbClr val="C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 – </a:t>
            </a:r>
            <a:r>
              <a:rPr lang="ru-RU" sz="2400" b="1" dirty="0">
                <a:solidFill>
                  <a:srgbClr val="FF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Z</a:t>
            </a:r>
            <a:r>
              <a:rPr lang="ru-RU" sz="2400" b="1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) + </a:t>
            </a:r>
            <a:r>
              <a:rPr lang="ru-RU" sz="2400" b="1" dirty="0" smtClean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+ (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8 </a:t>
            </a:r>
            <a:r>
              <a:rPr lang="ru-RU" sz="2400" b="1" dirty="0">
                <a:solidFill>
                  <a:srgbClr val="C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– </a:t>
            </a:r>
            <a:r>
              <a:rPr lang="ru-RU" sz="2400" b="1" dirty="0">
                <a:solidFill>
                  <a:srgbClr val="FF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Z</a:t>
            </a:r>
            <a:r>
              <a:rPr lang="ru-RU" sz="2400" b="1" dirty="0">
                <a:solidFill>
                  <a:srgbClr val="C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) +</a:t>
            </a:r>
            <a:r>
              <a:rPr lang="ru-RU" sz="2400" b="1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 (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10</a:t>
            </a:r>
            <a:r>
              <a:rPr lang="ru-RU" sz="2400" b="1" dirty="0">
                <a:solidFill>
                  <a:srgbClr val="C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 – </a:t>
            </a:r>
            <a:r>
              <a:rPr lang="en-US" sz="2400" b="1" dirty="0">
                <a:solidFill>
                  <a:srgbClr val="FF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Z</a:t>
            </a:r>
            <a:r>
              <a:rPr lang="ru-RU" sz="2400" b="1" dirty="0" smtClean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) + </a:t>
            </a:r>
            <a:r>
              <a:rPr lang="ru-RU" sz="2400" b="1" dirty="0">
                <a:solidFill>
                  <a:srgbClr val="00B0F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4</a:t>
            </a:r>
            <a:r>
              <a:rPr lang="ru-RU" sz="2400" b="1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 + </a:t>
            </a:r>
            <a:r>
              <a:rPr lang="ru-RU" sz="2400" b="1" dirty="0">
                <a:solidFill>
                  <a:srgbClr val="00B0F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3</a:t>
            </a:r>
            <a:r>
              <a:rPr lang="ru-RU" sz="2400" b="1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 + </a:t>
            </a:r>
            <a:r>
              <a:rPr lang="ru-RU" sz="2400" b="1" dirty="0">
                <a:solidFill>
                  <a:srgbClr val="00B0F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5</a:t>
            </a:r>
            <a:r>
              <a:rPr lang="ru-RU" sz="2400" b="1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 +</a:t>
            </a:r>
            <a:r>
              <a:rPr lang="en-US" sz="2400" b="1" dirty="0">
                <a:solidFill>
                  <a:srgbClr val="FF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Z</a:t>
            </a:r>
            <a:r>
              <a:rPr lang="ru-RU" sz="2400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 </a:t>
            </a:r>
            <a:r>
              <a:rPr lang="ru-RU" sz="2400" b="1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	</a:t>
            </a:r>
            <a:r>
              <a:rPr lang="ru-RU" sz="2400" b="1" dirty="0" smtClean="0">
                <a:solidFill>
                  <a:srgbClr val="1D067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→   </a:t>
            </a:r>
            <a:r>
              <a:rPr lang="en-US" sz="2400" b="1" dirty="0" smtClean="0">
                <a:solidFill>
                  <a:srgbClr val="FF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Z</a:t>
            </a:r>
            <a:r>
              <a:rPr lang="ru-RU" sz="2400" b="1" dirty="0" smtClean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 </a:t>
            </a:r>
            <a:r>
              <a:rPr lang="ru-RU" sz="2400" b="1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= </a:t>
            </a:r>
            <a:r>
              <a:rPr lang="ru-RU" sz="2800" b="1" dirty="0" smtClean="0">
                <a:solidFill>
                  <a:srgbClr val="FF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2      </a:t>
            </a:r>
            <a:r>
              <a:rPr lang="ru-RU" sz="2400" dirty="0" smtClean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т.е</a:t>
            </a:r>
            <a:r>
              <a:rPr lang="ru-RU" sz="240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.</a:t>
            </a:r>
            <a:r>
              <a:rPr lang="ru-RU" sz="2400" b="1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  </a:t>
            </a:r>
            <a:r>
              <a:rPr lang="ru-RU" sz="2800" b="1" dirty="0">
                <a:solidFill>
                  <a:srgbClr val="FF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2</a:t>
            </a:r>
            <a:r>
              <a:rPr lang="ru-RU" sz="2400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 спортсмена </a:t>
            </a:r>
            <a:r>
              <a:rPr lang="ru-RU" sz="2400" dirty="0" err="1" smtClean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зан-ся</a:t>
            </a:r>
            <a:r>
              <a:rPr lang="ru-RU" sz="2400" dirty="0" smtClean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 pitchFamily="34" charset="0"/>
              </a:rPr>
              <a:t>3-мя </a:t>
            </a:r>
            <a:r>
              <a:rPr lang="ru-RU" sz="2400" dirty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видами </a:t>
            </a:r>
            <a:r>
              <a:rPr lang="ru-RU" sz="2400" dirty="0" smtClean="0">
                <a:solidFill>
                  <a:srgbClr val="0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спорта</a:t>
            </a:r>
            <a:endParaRPr lang="ru-RU" sz="2400" dirty="0">
              <a:solidFill>
                <a:srgbClr val="000000"/>
              </a:solidFill>
              <a:effectLst>
                <a:glow rad="127000">
                  <a:prstClr val="white"/>
                </a:glow>
              </a:effectLst>
              <a:latin typeface="Times New Roman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02309" y="4656214"/>
            <a:ext cx="1692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ClrTx/>
            </a:pPr>
            <a:r>
              <a:rPr lang="ru-RU" b="1" dirty="0">
                <a:solidFill>
                  <a:srgbClr val="0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Всего- </a:t>
            </a:r>
            <a:r>
              <a:rPr lang="ru-RU" b="1" dirty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38 чел</a:t>
            </a:r>
          </a:p>
        </p:txBody>
      </p:sp>
      <p:sp>
        <p:nvSpPr>
          <p:cNvPr id="7" name="Прямоугольник 6"/>
          <p:cNvSpPr/>
          <p:nvPr/>
        </p:nvSpPr>
        <p:spPr>
          <a:xfrm rot="2575723">
            <a:off x="-291771" y="6659552"/>
            <a:ext cx="18534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ts val="0"/>
              </a:spcBef>
              <a:buClrTx/>
            </a:pPr>
            <a:r>
              <a:rPr lang="ru-RU" sz="1400" b="1" dirty="0" smtClean="0">
                <a:solidFill>
                  <a:srgbClr val="F09AD7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Ничем </a:t>
            </a:r>
            <a:r>
              <a:rPr lang="ru-RU" b="1" dirty="0" smtClean="0">
                <a:solidFill>
                  <a:srgbClr val="F09AD7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3</a:t>
            </a:r>
            <a:r>
              <a:rPr lang="ru-RU" sz="1400" b="1" dirty="0" smtClean="0">
                <a:solidFill>
                  <a:srgbClr val="F09AD7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 </a:t>
            </a:r>
            <a:r>
              <a:rPr lang="ru-RU" sz="1400" b="1" dirty="0">
                <a:solidFill>
                  <a:srgbClr val="F09AD7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чел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179934" y="540271"/>
            <a:ext cx="10081120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1250" tIns="52650" rIns="101250" bIns="52650"/>
          <a:lstStyle>
            <a:lvl1pPr marL="273050" indent="-246063" eaLnBrk="0" hangingPunct="0"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96838" indent="431800" algn="just" eaLnBrk="1" hangingPunct="1">
              <a:spcBef>
                <a:spcPts val="675"/>
              </a:spcBef>
              <a:buClrTx/>
              <a:tabLst>
                <a:tab pos="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</a:pPr>
            <a:r>
              <a:rPr lang="ru-RU" sz="2800" dirty="0" smtClean="0">
                <a:solidFill>
                  <a:srgbClr val="000000"/>
                </a:solidFill>
                <a:effectLst>
                  <a:glow rad="127000">
                    <a:schemeClr val="bg1"/>
                  </a:glow>
                </a:effectLst>
              </a:rPr>
              <a:t> </a:t>
            </a:r>
            <a:r>
              <a:rPr lang="ru-RU" sz="36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Для решения задач с помощью кругов Эйлера можно воспользоваться алгоритмом, состоящим из следующих этапов:</a:t>
            </a:r>
          </a:p>
          <a:p>
            <a:pPr marL="96838" indent="431800" algn="just" eaLnBrk="1" hangingPunct="1">
              <a:spcBef>
                <a:spcPts val="675"/>
              </a:spcBef>
              <a:buClr>
                <a:srgbClr val="0E594D"/>
              </a:buClr>
              <a:buFont typeface="Wingdings" pitchFamily="2" charset="2"/>
              <a:buChar char="Ø"/>
              <a:tabLst>
                <a:tab pos="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</a:pPr>
            <a:r>
              <a:rPr lang="ru-RU" sz="36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Записать краткое условие задачи.</a:t>
            </a:r>
          </a:p>
          <a:p>
            <a:pPr marL="96838" indent="431800" algn="just" eaLnBrk="1" hangingPunct="1">
              <a:spcBef>
                <a:spcPts val="675"/>
              </a:spcBef>
              <a:buClr>
                <a:srgbClr val="0E594D"/>
              </a:buClr>
              <a:buFont typeface="Wingdings" pitchFamily="2" charset="2"/>
              <a:buChar char="Ø"/>
              <a:tabLst>
                <a:tab pos="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</a:pPr>
            <a:r>
              <a:rPr lang="ru-RU" sz="36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Выполнить рисунок.</a:t>
            </a:r>
          </a:p>
          <a:p>
            <a:pPr marL="96838" indent="431800" algn="just" eaLnBrk="1" hangingPunct="1">
              <a:spcBef>
                <a:spcPts val="675"/>
              </a:spcBef>
              <a:buClr>
                <a:srgbClr val="0E594D"/>
              </a:buClr>
              <a:buFont typeface="Wingdings" pitchFamily="2" charset="2"/>
              <a:buChar char="Ø"/>
              <a:tabLst>
                <a:tab pos="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</a:pPr>
            <a:r>
              <a:rPr lang="ru-RU" sz="36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Записать данные в круги (или в диаграмму Эйлера).</a:t>
            </a:r>
          </a:p>
          <a:p>
            <a:pPr marL="96838" indent="431800" algn="just" eaLnBrk="1" hangingPunct="1">
              <a:spcBef>
                <a:spcPts val="675"/>
              </a:spcBef>
              <a:buClr>
                <a:srgbClr val="0E594D"/>
              </a:buClr>
              <a:buFont typeface="Wingdings" pitchFamily="2" charset="2"/>
              <a:buChar char="Ø"/>
              <a:tabLst>
                <a:tab pos="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</a:pPr>
            <a:r>
              <a:rPr lang="ru-RU" sz="36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Анализируем, рассуждаем, не забывая записывать результаты в части круга (диаграммы</a:t>
            </a:r>
            <a:r>
              <a:rPr lang="ru-RU" sz="36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).</a:t>
            </a:r>
          </a:p>
          <a:p>
            <a:pPr marL="96838" indent="431800" algn="just" eaLnBrk="1" hangingPunct="1">
              <a:spcBef>
                <a:spcPts val="675"/>
              </a:spcBef>
              <a:buClr>
                <a:srgbClr val="0E594D"/>
              </a:buClr>
              <a:buFont typeface="Wingdings" pitchFamily="2" charset="2"/>
              <a:buChar char="Ø"/>
              <a:tabLst>
                <a:tab pos="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</a:pPr>
            <a:r>
              <a:rPr lang="ru-RU" sz="36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Записываем </a:t>
            </a:r>
            <a:r>
              <a:rPr lang="ru-RU" sz="36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ответ</a:t>
            </a:r>
            <a:r>
              <a:rPr lang="ru-RU" sz="36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.</a:t>
            </a:r>
            <a:endParaRPr lang="ru-RU" sz="3600" b="1" dirty="0">
              <a:solidFill>
                <a:srgbClr val="4C1900"/>
              </a:solidFill>
              <a:effectLst>
                <a:glow rad="127000">
                  <a:schemeClr val="bg1"/>
                </a:glow>
              </a:effectLst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ChangeArrowheads="1"/>
          </p:cNvSpPr>
          <p:nvPr/>
        </p:nvSpPr>
        <p:spPr bwMode="auto">
          <a:xfrm>
            <a:off x="4428406" y="129532"/>
            <a:ext cx="2086018" cy="660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1250" tIns="52650" rIns="101250" bIns="52650">
            <a:spAutoFit/>
          </a:bodyPr>
          <a:lstStyle/>
          <a:p>
            <a:pPr>
              <a:buClrTx/>
              <a:tabLst>
                <a:tab pos="0" algn="l"/>
                <a:tab pos="503634" algn="l"/>
                <a:tab pos="1009055" algn="l"/>
                <a:tab pos="1514475" algn="l"/>
                <a:tab pos="2019896" algn="l"/>
                <a:tab pos="2525316" algn="l"/>
                <a:tab pos="3030737" algn="l"/>
                <a:tab pos="3536156" algn="l"/>
                <a:tab pos="4041577" algn="l"/>
                <a:tab pos="4546997" algn="l"/>
                <a:tab pos="5052418" algn="l"/>
                <a:tab pos="5557838" algn="l"/>
                <a:tab pos="6063258" algn="l"/>
                <a:tab pos="6568678" algn="l"/>
                <a:tab pos="7074099" algn="l"/>
                <a:tab pos="7579519" algn="l"/>
                <a:tab pos="8084940" algn="l"/>
                <a:tab pos="8590359" algn="l"/>
                <a:tab pos="9095780" algn="l"/>
                <a:tab pos="9601200" algn="l"/>
                <a:tab pos="10106621" algn="l"/>
              </a:tabLst>
            </a:pPr>
            <a:r>
              <a:rPr lang="ru-RU" sz="3600" b="1" dirty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Выводы:</a:t>
            </a:r>
          </a:p>
        </p:txBody>
      </p:sp>
      <p:pic>
        <p:nvPicPr>
          <p:cNvPr id="4813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786" b="98214" l="2632" r="9473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718" y="5220791"/>
            <a:ext cx="2906878" cy="2041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8130" name="Rectangle 1"/>
          <p:cNvSpPr>
            <a:spLocks noChangeArrowheads="1"/>
          </p:cNvSpPr>
          <p:nvPr/>
        </p:nvSpPr>
        <p:spPr bwMode="auto">
          <a:xfrm>
            <a:off x="179934" y="789978"/>
            <a:ext cx="9963662" cy="6569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1250" tIns="52650" rIns="101250" bIns="52650" anchor="ctr">
            <a:spAutoFit/>
          </a:bodyPr>
          <a:lstStyle/>
          <a:p>
            <a:pPr indent="496491" algn="just">
              <a:buClrTx/>
              <a:tabLst>
                <a:tab pos="0" algn="l"/>
                <a:tab pos="503634" algn="l"/>
                <a:tab pos="1009055" algn="l"/>
                <a:tab pos="1514475" algn="l"/>
                <a:tab pos="2019896" algn="l"/>
                <a:tab pos="2525316" algn="l"/>
                <a:tab pos="3030737" algn="l"/>
                <a:tab pos="3536156" algn="l"/>
                <a:tab pos="4041577" algn="l"/>
                <a:tab pos="4546997" algn="l"/>
                <a:tab pos="5052418" algn="l"/>
                <a:tab pos="5557838" algn="l"/>
                <a:tab pos="6063258" algn="l"/>
                <a:tab pos="6568678" algn="l"/>
                <a:tab pos="7074099" algn="l"/>
                <a:tab pos="7579519" algn="l"/>
                <a:tab pos="8084940" algn="l"/>
                <a:tab pos="8590359" algn="l"/>
                <a:tab pos="9095780" algn="l"/>
                <a:tab pos="9601200" algn="l"/>
                <a:tab pos="10106621" algn="l"/>
              </a:tabLst>
            </a:pPr>
            <a:r>
              <a:rPr lang="ru-RU" sz="28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Ценность задач, решаемых с помощью кругов Эйлера, состоит в том, что решения задач с громоздкими условиями и со многими данными просты и не  требуют особых умозаключений.</a:t>
            </a:r>
          </a:p>
          <a:p>
            <a:pPr indent="496491" algn="just">
              <a:buClrTx/>
              <a:tabLst>
                <a:tab pos="0" algn="l"/>
                <a:tab pos="503634" algn="l"/>
                <a:tab pos="1009055" algn="l"/>
                <a:tab pos="1514475" algn="l"/>
                <a:tab pos="2019896" algn="l"/>
                <a:tab pos="2525316" algn="l"/>
                <a:tab pos="3030737" algn="l"/>
                <a:tab pos="3536156" algn="l"/>
                <a:tab pos="4041577" algn="l"/>
                <a:tab pos="4546997" algn="l"/>
                <a:tab pos="5052418" algn="l"/>
                <a:tab pos="5557838" algn="l"/>
                <a:tab pos="6063258" algn="l"/>
                <a:tab pos="6568678" algn="l"/>
                <a:tab pos="7074099" algn="l"/>
                <a:tab pos="7579519" algn="l"/>
                <a:tab pos="8084940" algn="l"/>
                <a:tab pos="8590359" algn="l"/>
                <a:tab pos="9095780" algn="l"/>
                <a:tab pos="9601200" algn="l"/>
                <a:tab pos="10106621" algn="l"/>
              </a:tabLst>
            </a:pPr>
            <a:r>
              <a:rPr lang="ru-RU" sz="28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Изображение условий задачи в виде кругов Эйлера, как правило, упрощает и облегчает путь к её решению. Данная тема, безусловно расширяет математический кругозор учащихся, обогащает арсенал средств, используемых в решении разнообразных задач. Материал, используемый в работе, пригодится для решения задач занимательного характера</a:t>
            </a:r>
            <a:r>
              <a:rPr lang="ru-RU" sz="28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, позволит применять методы и правила для решения нетрадиционных задач. Приобретенные сведения и знания способствуют повышению интеллектуального развития, помогают развить умение наблюдать и анализировать. </a:t>
            </a:r>
            <a:endParaRPr lang="ru-RU" sz="2300" dirty="0">
              <a:solidFill>
                <a:srgbClr val="1D0670"/>
              </a:solidFill>
              <a:effectLst>
                <a:glow rad="127000">
                  <a:schemeClr val="bg1"/>
                </a:glo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7143" l="600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398" y="1908423"/>
            <a:ext cx="5366532" cy="5181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179934" y="562287"/>
            <a:ext cx="10081120" cy="5790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1250" tIns="50625" rIns="101250" bIns="50625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lvl="0" indent="361950" algn="ctr" eaLnBrk="1" hangingPunct="1">
              <a:spcBef>
                <a:spcPts val="0"/>
              </a:spcBef>
              <a:spcAft>
                <a:spcPts val="0"/>
              </a:spcAft>
              <a:buClrTx/>
            </a:pPr>
            <a:r>
              <a:rPr lang="ru-RU" sz="3200" b="1" kern="10" dirty="0" smtClean="0">
                <a:solidFill>
                  <a:srgbClr val="C0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/>
              </a:rPr>
              <a:t>Введение:</a:t>
            </a:r>
          </a:p>
          <a:p>
            <a:pPr lvl="0" indent="361950" algn="just" eaLnBrk="1" hangingPunct="1">
              <a:spcBef>
                <a:spcPts val="0"/>
              </a:spcBef>
              <a:spcAft>
                <a:spcPts val="0"/>
              </a:spcAft>
              <a:buClrTx/>
            </a:pPr>
            <a:r>
              <a:rPr lang="ru-RU" sz="3200" b="1" kern="10" dirty="0" smtClean="0">
                <a:solidFill>
                  <a:srgbClr val="190563"/>
                </a:solidFill>
                <a:effectLst>
                  <a:glow rad="127000">
                    <a:prstClr val="white"/>
                  </a:glow>
                </a:effectLst>
                <a:latin typeface="Times New Roman"/>
                <a:cs typeface="Arial"/>
              </a:rPr>
              <a:t>О</a:t>
            </a:r>
            <a:r>
              <a:rPr lang="ru-RU" sz="3200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чень многие факты в геометрии, алгебре и комбинаторике, доказанные Эйлером,  в том числе и задачи, решаемые с помощью кругов Эйлера, часто предлагаются в математических олимпиадах , но в школьной программе не отводятся часы  на изучение данной темы.</a:t>
            </a:r>
          </a:p>
          <a:p>
            <a:pPr indent="361950" algn="just" eaLnBrk="1" hangingPunct="1">
              <a:spcBef>
                <a:spcPts val="0"/>
              </a:spcBef>
              <a:spcAft>
                <a:spcPts val="0"/>
              </a:spcAft>
              <a:buClrTx/>
            </a:pPr>
            <a:r>
              <a:rPr lang="ru-RU" sz="3200" b="1" dirty="0" smtClean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Актуальность</a:t>
            </a:r>
            <a:r>
              <a:rPr lang="ru-RU" sz="3200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 работы состоит в том, что задачи имеют практический характер. Задачи развивают логическое мышление, заставляют задумываться, подходить к решению какой либо проблемы с разных сторон, выбирать из множества способов решения наиболее простой, легкий путь.</a:t>
            </a:r>
            <a:endParaRPr lang="ru-RU" sz="3200" b="1" dirty="0">
              <a:solidFill>
                <a:srgbClr val="190563"/>
              </a:solidFill>
              <a:effectLst>
                <a:glow rad="127000">
                  <a:schemeClr val="bg1"/>
                </a:glow>
              </a:effectLst>
              <a:latin typeface="+mj-lt"/>
            </a:endParaRPr>
          </a:p>
        </p:txBody>
      </p:sp>
      <p:sp>
        <p:nvSpPr>
          <p:cNvPr id="5123" name="WordArt 2"/>
          <p:cNvSpPr>
            <a:spLocks noChangeArrowheads="1" noChangeShapeType="1" noTextEdit="1"/>
          </p:cNvSpPr>
          <p:nvPr/>
        </p:nvSpPr>
        <p:spPr bwMode="auto">
          <a:xfrm>
            <a:off x="2565719" y="238849"/>
            <a:ext cx="4687569" cy="714119"/>
          </a:xfrm>
          <a:prstGeom prst="rect">
            <a:avLst/>
          </a:prstGeom>
        </p:spPr>
        <p:txBody>
          <a:bodyPr wrap="none" lIns="102870" tIns="51435" rIns="102870" bIns="51435" fromWordArt="1"/>
          <a:lstStyle/>
          <a:p>
            <a:pPr algn="ctr"/>
            <a:endParaRPr lang="ru-RU" sz="5400" b="1" kern="10" dirty="0">
              <a:solidFill>
                <a:srgbClr val="C00000"/>
              </a:solidFill>
              <a:effectLst>
                <a:glow rad="127000">
                  <a:schemeClr val="bg1"/>
                </a:glow>
              </a:effectLst>
              <a:latin typeface="+mj-lt"/>
              <a:cs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5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265" l="0" r="98667">
                        <a14:foregroundMark x1="82000" y1="8088" x2="65333" y2="39706"/>
                        <a14:foregroundMark x1="55333" y1="66176" x2="48667" y2="86765"/>
                        <a14:foregroundMark x1="40000" y1="86765" x2="61333" y2="86029"/>
                        <a14:foregroundMark x1="39333" y1="75735" x2="42667" y2="91176"/>
                        <a14:foregroundMark x1="56667" y1="83824" x2="52000" y2="90441"/>
                        <a14:foregroundMark x1="64667" y1="25000" x2="75333" y2="39706"/>
                        <a14:foregroundMark x1="61333" y1="68382" x2="66000" y2="91176"/>
                        <a14:backgroundMark x1="2667" y1="52206" x2="12000" y2="86765"/>
                        <a14:backgroundMark x1="55333" y1="6618" x2="51333" y2="38235"/>
                        <a14:backgroundMark x1="58667" y1="46324" x2="91333" y2="83088"/>
                        <a14:backgroundMark x1="93333" y1="37500" x2="84000" y2="91912"/>
                        <a14:backgroundMark x1="53333" y1="45588" x2="4000" y2="81618"/>
                        <a14:backgroundMark x1="13333" y1="50735" x2="15333" y2="89706"/>
                        <a14:backgroundMark x1="24667" y1="48529" x2="4000" y2="96324"/>
                        <a14:backgroundMark x1="15333" y1="97059" x2="55333" y2="28676"/>
                        <a14:backgroundMark x1="42667" y1="2941" x2="65333" y2="11029"/>
                        <a14:backgroundMark x1="45333" y1="47059" x2="90000" y2="55147"/>
                        <a14:backgroundMark x1="82667" y1="94118" x2="97333" y2="85294"/>
                        <a14:backgroundMark x1="96667" y1="91912" x2="95333" y2="54412"/>
                        <a14:backgroundMark x1="96000" y1="2941" x2="96667" y2="4412"/>
                        <a14:backgroundMark x1="39333" y1="2941" x2="55333" y2="23529"/>
                        <a14:backgroundMark x1="4667" y1="11029" x2="12000" y2="36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877" y="839590"/>
            <a:ext cx="8943973" cy="6375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WordArt 3"/>
          <p:cNvSpPr>
            <a:spLocks noChangeArrowheads="1" noChangeShapeType="1" noTextEdit="1"/>
          </p:cNvSpPr>
          <p:nvPr/>
        </p:nvSpPr>
        <p:spPr bwMode="auto">
          <a:xfrm>
            <a:off x="411476" y="635357"/>
            <a:ext cx="6969258" cy="952159"/>
          </a:xfrm>
          <a:prstGeom prst="rect">
            <a:avLst/>
          </a:prstGeom>
        </p:spPr>
        <p:txBody>
          <a:bodyPr wrap="none" lIns="102870" tIns="51435" rIns="102870" bIns="51435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4100" b="1" kern="10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7501" y="2697113"/>
            <a:ext cx="10617016" cy="4961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1250" tIns="50625" rIns="101250" bIns="50625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just" eaLnBrk="1" hangingPunct="1">
              <a:spcBef>
                <a:spcPts val="0"/>
              </a:spcBef>
              <a:spcAft>
                <a:spcPts val="0"/>
              </a:spcAft>
              <a:buClrTx/>
            </a:pPr>
            <a:endParaRPr lang="ru-RU" sz="3200" b="1" dirty="0">
              <a:solidFill>
                <a:srgbClr val="190563"/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934" y="70646"/>
            <a:ext cx="100091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0" indent="-361950" algn="just">
              <a:buClrTx/>
              <a:tabLst>
                <a:tab pos="268288" algn="l"/>
                <a:tab pos="10231438" algn="l"/>
                <a:tab pos="10310813" algn="l"/>
              </a:tabLst>
            </a:pPr>
            <a:r>
              <a:rPr lang="ru-RU" sz="3200" b="1" kern="10" dirty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cs typeface="Times New Roman" pitchFamily="18" charset="0"/>
              </a:rPr>
              <a:t>Цель исследования: </a:t>
            </a:r>
            <a:r>
              <a:rPr lang="ru-RU" sz="3200" b="1" kern="10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cs typeface="Times New Roman" pitchFamily="18" charset="0"/>
              </a:rPr>
              <a:t>з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 pitchFamily="18" charset="0"/>
              </a:rPr>
              <a:t>накомство с новым методом решения  задач и  изучение материала, применяемого на уроках математики и внеурочных занятиях, где можно использовать круги Эйлера как один из приемов решения задач.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934" y="2915923"/>
            <a:ext cx="100091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0"/>
              </a:spcBef>
              <a:spcAft>
                <a:spcPts val="0"/>
              </a:spcAft>
              <a:buClrTx/>
            </a:pPr>
            <a:r>
              <a:rPr lang="ru-RU" sz="3200" b="1" kern="10" dirty="0">
                <a:ln w="9525">
                  <a:round/>
                  <a:headEnd/>
                  <a:tailEnd/>
                </a:ln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Задачи исследования:</a:t>
            </a:r>
          </a:p>
          <a:p>
            <a:pPr marL="457200" lvl="0" indent="-457200" algn="just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ü"/>
            </a:pPr>
            <a:r>
              <a:rPr lang="ru-RU" sz="3200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Изучить 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биографию одного из </a:t>
            </a:r>
            <a:r>
              <a:rPr lang="ru-RU" sz="3200" b="1" dirty="0" err="1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величайших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 ученых-математиков Леонарда </a:t>
            </a:r>
            <a:r>
              <a:rPr lang="ru-RU" sz="3200" b="1" dirty="0" err="1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Эйлера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;</a:t>
            </a:r>
          </a:p>
          <a:p>
            <a:pPr marL="457200" lvl="0" indent="-457200" algn="just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ü"/>
            </a:pPr>
            <a:r>
              <a:rPr lang="ru-RU" sz="3200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Изучить 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теоретические основы понятия «Круги Эйлера»;</a:t>
            </a:r>
          </a:p>
          <a:p>
            <a:pPr marL="457200" lvl="0" indent="-457200" algn="just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ü"/>
            </a:pPr>
            <a:r>
              <a:rPr lang="ru-RU" sz="3200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Решить 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задачи  вышеназванным методом;</a:t>
            </a:r>
          </a:p>
          <a:p>
            <a:pPr marL="457200" lvl="0" indent="-457200" algn="just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ü"/>
            </a:pPr>
            <a:r>
              <a:rPr lang="ru-RU" sz="3200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Составить 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подборку материала для использования учениками и учителями на уроках математики и внеурочных занятиях.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356" y="626287"/>
            <a:ext cx="10103697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61950" algn="just">
              <a:spcBef>
                <a:spcPts val="0"/>
              </a:spcBef>
              <a:spcAft>
                <a:spcPts val="0"/>
              </a:spcAft>
              <a:buClrTx/>
            </a:pPr>
            <a:r>
              <a:rPr lang="ru-RU" sz="3200" b="1" kern="10" dirty="0">
                <a:ln w="9525">
                  <a:round/>
                  <a:headEnd/>
                  <a:tailEnd/>
                </a:ln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cs typeface="Arial"/>
              </a:rPr>
              <a:t>Гипотеза: </a:t>
            </a:r>
            <a:r>
              <a:rPr lang="ru-RU" sz="3200" b="1" kern="10" dirty="0">
                <a:ln w="9525">
                  <a:round/>
                  <a:headEnd/>
                  <a:tailEnd/>
                </a:ln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cs typeface="Arial"/>
              </a:rPr>
              <a:t>п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рименение кругов Эйлера повышает наглядность при решении задач.</a:t>
            </a:r>
            <a:r>
              <a:rPr lang="ru-RU" sz="3200" b="1" dirty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 </a:t>
            </a:r>
          </a:p>
          <a:p>
            <a:pPr lvl="0" indent="361950" algn="just">
              <a:spcBef>
                <a:spcPts val="0"/>
              </a:spcBef>
              <a:spcAft>
                <a:spcPts val="0"/>
              </a:spcAft>
              <a:buClrTx/>
            </a:pPr>
            <a:endParaRPr lang="ru-RU" sz="3200" b="1" dirty="0" smtClean="0">
              <a:solidFill>
                <a:srgbClr val="C00000"/>
              </a:solidFill>
              <a:effectLst>
                <a:glow rad="127000">
                  <a:schemeClr val="bg1"/>
                </a:glow>
              </a:effectLst>
              <a:latin typeface="Times New Roman"/>
            </a:endParaRPr>
          </a:p>
          <a:p>
            <a:pPr lvl="0" indent="361950" algn="just">
              <a:spcBef>
                <a:spcPts val="0"/>
              </a:spcBef>
              <a:spcAft>
                <a:spcPts val="0"/>
              </a:spcAft>
              <a:buClrTx/>
            </a:pPr>
            <a:r>
              <a:rPr lang="ru-RU" sz="3200" b="1" dirty="0" smtClean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Предмет </a:t>
            </a:r>
            <a:r>
              <a:rPr lang="ru-RU" sz="3200" b="1" dirty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исследования: 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понятие «круги Эйлера»</a:t>
            </a:r>
          </a:p>
          <a:p>
            <a:pPr lvl="0" indent="361950" algn="just">
              <a:spcBef>
                <a:spcPts val="0"/>
              </a:spcBef>
              <a:spcAft>
                <a:spcPts val="0"/>
              </a:spcAft>
              <a:buClrTx/>
            </a:pPr>
            <a:endParaRPr lang="ru-RU" sz="3200" b="1" dirty="0" smtClean="0">
              <a:solidFill>
                <a:srgbClr val="C00000"/>
              </a:solidFill>
              <a:effectLst>
                <a:glow rad="127000">
                  <a:schemeClr val="bg1"/>
                </a:glow>
              </a:effectLst>
              <a:latin typeface="Times New Roman"/>
            </a:endParaRPr>
          </a:p>
          <a:p>
            <a:pPr lvl="0" indent="361950" algn="just">
              <a:spcBef>
                <a:spcPts val="0"/>
              </a:spcBef>
              <a:spcAft>
                <a:spcPts val="0"/>
              </a:spcAft>
              <a:buClrTx/>
            </a:pPr>
            <a:r>
              <a:rPr lang="ru-RU" sz="3200" b="1" dirty="0" smtClean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Объект </a:t>
            </a:r>
            <a:r>
              <a:rPr lang="ru-RU" sz="3200" b="1" dirty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исследования: 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задачи школьного курса математики и задачи математических олимпиад</a:t>
            </a:r>
            <a:r>
              <a:rPr lang="en-US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.</a:t>
            </a:r>
            <a:r>
              <a:rPr lang="ru-RU" sz="3200" b="1" kern="10" dirty="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glow rad="127000">
                    <a:schemeClr val="bg1"/>
                  </a:glow>
                </a:effectLst>
                <a:latin typeface="Times New Roman"/>
                <a:cs typeface="Arial"/>
              </a:rPr>
              <a:t> </a:t>
            </a:r>
          </a:p>
          <a:p>
            <a:pPr lvl="0" indent="361950" algn="just">
              <a:spcBef>
                <a:spcPts val="0"/>
              </a:spcBef>
              <a:spcAft>
                <a:spcPts val="0"/>
              </a:spcAft>
              <a:buClrTx/>
            </a:pPr>
            <a:endParaRPr lang="ru-RU" sz="3200" b="1" kern="10" dirty="0" smtClean="0">
              <a:ln w="9525">
                <a:round/>
                <a:headEnd/>
                <a:tailEnd/>
              </a:ln>
              <a:solidFill>
                <a:srgbClr val="C00000"/>
              </a:solidFill>
              <a:effectLst>
                <a:glow rad="127000">
                  <a:schemeClr val="bg1"/>
                </a:glow>
              </a:effectLst>
              <a:latin typeface="Times New Roman"/>
              <a:cs typeface="Arial"/>
            </a:endParaRPr>
          </a:p>
          <a:p>
            <a:pPr lvl="0" indent="361950" algn="just">
              <a:spcBef>
                <a:spcPts val="0"/>
              </a:spcBef>
              <a:spcAft>
                <a:spcPts val="0"/>
              </a:spcAft>
              <a:buClrTx/>
            </a:pPr>
            <a:r>
              <a:rPr lang="ru-RU" sz="3200" b="1" kern="10" dirty="0" smtClean="0">
                <a:ln w="9525">
                  <a:round/>
                  <a:headEnd/>
                  <a:tailEnd/>
                </a:ln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cs typeface="Arial"/>
              </a:rPr>
              <a:t>Методы </a:t>
            </a:r>
            <a:r>
              <a:rPr lang="ru-RU" sz="3200" b="1" kern="10" dirty="0">
                <a:ln w="9525">
                  <a:round/>
                  <a:headEnd/>
                  <a:tailEnd/>
                </a:ln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cs typeface="Arial"/>
              </a:rPr>
              <a:t>исследования: </a:t>
            </a:r>
          </a:p>
          <a:p>
            <a:pPr lvl="0" indent="361950" algn="just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ü"/>
            </a:pP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И</a:t>
            </a:r>
            <a:r>
              <a:rPr lang="ru-RU" sz="3200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зучение 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литературы по теме;</a:t>
            </a:r>
          </a:p>
          <a:p>
            <a:pPr lvl="0" indent="361950" algn="just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ü"/>
            </a:pP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Анализ данных;</a:t>
            </a:r>
          </a:p>
          <a:p>
            <a:pPr lvl="0" indent="361950" algn="just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ü"/>
            </a:pP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Моделирование;</a:t>
            </a:r>
          </a:p>
          <a:p>
            <a:pPr lvl="0" indent="361950" algn="just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ü"/>
            </a:pP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Графические способы решения задач.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0" y="150515"/>
            <a:ext cx="10407003" cy="72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01250" tIns="52650" rIns="101250" bIns="52650">
            <a:spAutoFit/>
          </a:bodyPr>
          <a:lstStyle/>
          <a:p>
            <a:pPr algn="ctr">
              <a:spcBef>
                <a:spcPts val="1350"/>
              </a:spcBef>
              <a:spcAft>
                <a:spcPts val="1125"/>
              </a:spcAft>
              <a:buClrTx/>
              <a:tabLst>
                <a:tab pos="0" algn="l"/>
                <a:tab pos="503634" algn="l"/>
                <a:tab pos="1009055" algn="l"/>
                <a:tab pos="1514475" algn="l"/>
                <a:tab pos="2019896" algn="l"/>
                <a:tab pos="2525316" algn="l"/>
                <a:tab pos="3030737" algn="l"/>
                <a:tab pos="3536156" algn="l"/>
                <a:tab pos="4041577" algn="l"/>
                <a:tab pos="4546997" algn="l"/>
                <a:tab pos="5052418" algn="l"/>
                <a:tab pos="5557838" algn="l"/>
                <a:tab pos="6063258" algn="l"/>
                <a:tab pos="6568678" algn="l"/>
                <a:tab pos="7074099" algn="l"/>
                <a:tab pos="7579519" algn="l"/>
                <a:tab pos="8084940" algn="l"/>
                <a:tab pos="8590359" algn="l"/>
                <a:tab pos="9095780" algn="l"/>
                <a:tab pos="9601200" algn="l"/>
                <a:tab pos="10106621" algn="l"/>
              </a:tabLst>
            </a:pPr>
            <a:r>
              <a:rPr lang="ru-RU" sz="4000" b="1" dirty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Times New Roman" pitchFamily="18" charset="0"/>
                <a:cs typeface="Times New Roman" pitchFamily="18" charset="0"/>
              </a:rPr>
              <a:t>Леонард Эйлер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942" y="3961308"/>
            <a:ext cx="65527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ClrTx/>
              <a:tabLst>
                <a:tab pos="0" algn="l"/>
                <a:tab pos="503634" algn="l"/>
                <a:tab pos="1009055" algn="l"/>
                <a:tab pos="1514475" algn="l"/>
                <a:tab pos="2019896" algn="l"/>
                <a:tab pos="2525316" algn="l"/>
                <a:tab pos="3030737" algn="l"/>
                <a:tab pos="3536156" algn="l"/>
                <a:tab pos="4041577" algn="l"/>
                <a:tab pos="4546997" algn="l"/>
                <a:tab pos="5052418" algn="l"/>
                <a:tab pos="5557838" algn="l"/>
                <a:tab pos="6063258" algn="l"/>
                <a:tab pos="6568678" algn="l"/>
                <a:tab pos="7074099" algn="l"/>
                <a:tab pos="7579519" algn="l"/>
                <a:tab pos="8084940" algn="l"/>
                <a:tab pos="8590359" algn="l"/>
                <a:tab pos="9095780" algn="l"/>
                <a:tab pos="9601200" algn="l"/>
                <a:tab pos="10106621" algn="l"/>
              </a:tabLst>
            </a:pPr>
            <a:r>
              <a:rPr lang="ru-RU" sz="3200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 pitchFamily="18" charset="0"/>
                <a:cs typeface="Times New Roman" pitchFamily="18" charset="0"/>
              </a:rPr>
              <a:t>небесной 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 pitchFamily="18" charset="0"/>
                <a:cs typeface="Times New Roman" pitchFamily="18" charset="0"/>
              </a:rPr>
              <a:t>механике, математической физике, баллистике, кораблестроению, теории музыки и других работ, оказавших значительное влияние на развитие всемирной науки.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942" y="853190"/>
            <a:ext cx="100091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61950" algn="just">
              <a:buClrTx/>
              <a:tabLst>
                <a:tab pos="0" algn="l"/>
                <a:tab pos="503634" algn="l"/>
                <a:tab pos="1009055" algn="l"/>
                <a:tab pos="1514475" algn="l"/>
                <a:tab pos="2019896" algn="l"/>
                <a:tab pos="2525316" algn="l"/>
                <a:tab pos="3030737" algn="l"/>
                <a:tab pos="3536156" algn="l"/>
                <a:tab pos="4041577" algn="l"/>
                <a:tab pos="4546997" algn="l"/>
                <a:tab pos="5052418" algn="l"/>
                <a:tab pos="5557838" algn="l"/>
                <a:tab pos="6063258" algn="l"/>
                <a:tab pos="6568678" algn="l"/>
                <a:tab pos="7074099" algn="l"/>
                <a:tab pos="7579519" algn="l"/>
                <a:tab pos="8084940" algn="l"/>
                <a:tab pos="8590359" algn="l"/>
                <a:tab pos="9095780" algn="l"/>
                <a:tab pos="9601200" algn="l"/>
                <a:tab pos="10106621" algn="l"/>
              </a:tabLst>
            </a:pPr>
            <a:r>
              <a:rPr lang="ru-RU" sz="3200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 pitchFamily="18" charset="0"/>
                <a:cs typeface="Times New Roman" pitchFamily="18" charset="0"/>
              </a:rPr>
              <a:t>Почти полжизни провёл в России, где внёс существенный вклад в становление российской науки.</a:t>
            </a:r>
          </a:p>
          <a:p>
            <a:pPr lvl="0" algn="just">
              <a:buClrTx/>
              <a:tabLst>
                <a:tab pos="0" algn="l"/>
                <a:tab pos="503634" algn="l"/>
                <a:tab pos="1009055" algn="l"/>
                <a:tab pos="1514475" algn="l"/>
                <a:tab pos="2019896" algn="l"/>
                <a:tab pos="2525316" algn="l"/>
                <a:tab pos="3030737" algn="l"/>
                <a:tab pos="3536156" algn="l"/>
                <a:tab pos="4041577" algn="l"/>
                <a:tab pos="4546997" algn="l"/>
                <a:tab pos="5052418" algn="l"/>
                <a:tab pos="5557838" algn="l"/>
                <a:tab pos="6063258" algn="l"/>
                <a:tab pos="6568678" algn="l"/>
                <a:tab pos="7074099" algn="l"/>
                <a:tab pos="7579519" algn="l"/>
                <a:tab pos="8084940" algn="l"/>
                <a:tab pos="8590359" algn="l"/>
                <a:tab pos="9095780" algn="l"/>
                <a:tab pos="9601200" algn="l"/>
                <a:tab pos="10106621" algn="l"/>
              </a:tabLst>
            </a:pPr>
            <a:r>
              <a:rPr lang="ru-RU" sz="3200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 pitchFamily="18" charset="0"/>
                <a:cs typeface="Times New Roman" pitchFamily="18" charset="0"/>
              </a:rPr>
              <a:t>Автор множества работ по математическому анализу, дифференциальной геометрии, теории чисел, приближенным     вычислениям, </a:t>
            </a:r>
            <a:endParaRPr lang="ru-RU" sz="3200" dirty="0">
              <a:effectLst>
                <a:glow rad="127000">
                  <a:schemeClr val="bg1"/>
                </a:glow>
              </a:effectLst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702" y="3587456"/>
            <a:ext cx="2950580" cy="3788874"/>
          </a:xfrm>
          <a:prstGeom prst="ellipse">
            <a:avLst/>
          </a:prstGeom>
          <a:ln w="57150">
            <a:solidFill>
              <a:srgbClr val="00B0F0"/>
            </a:solidFill>
            <a:round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145278" y="5434659"/>
            <a:ext cx="10017617" cy="1041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1250" tIns="50625" rIns="101250" bIns="50625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ru-RU" sz="32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Наряду с кругами в подобных </a:t>
            </a:r>
            <a:r>
              <a:rPr lang="ru-RU" sz="32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задачах применяют </a:t>
            </a:r>
            <a:r>
              <a:rPr lang="ru-RU" sz="32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прямоугольники и другие фигуры.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56367" y="324247"/>
            <a:ext cx="7235456" cy="4737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61950" algn="just">
              <a:spcBef>
                <a:spcPts val="788"/>
              </a:spcBef>
              <a:buClrTx/>
            </a:pPr>
            <a:r>
              <a:rPr lang="ru-RU" sz="4000" b="1" dirty="0" smtClean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cs typeface="Arial" pitchFamily="34" charset="0"/>
              </a:rPr>
              <a:t>Круги </a:t>
            </a:r>
            <a:r>
              <a:rPr lang="ru-RU" sz="4000" b="1" dirty="0" err="1" smtClean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cs typeface="Arial" pitchFamily="34" charset="0"/>
              </a:rPr>
              <a:t>эйлера</a:t>
            </a:r>
            <a:r>
              <a:rPr lang="ru-RU" sz="4000" b="1" dirty="0" smtClean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cs typeface="Arial" pitchFamily="34" charset="0"/>
              </a:rPr>
              <a:t>– 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cs typeface="Arial" pitchFamily="34" charset="0"/>
              </a:rPr>
              <a:t>геометрическая схема, с помощью которой 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можно изобразить отношения между множествами.</a:t>
            </a:r>
          </a:p>
          <a:p>
            <a:pPr lvl="0" indent="361950" algn="just">
              <a:spcBef>
                <a:spcPts val="675"/>
              </a:spcBef>
              <a:buClrTx/>
            </a:pP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cs typeface="Arial" pitchFamily="34" charset="0"/>
              </a:rPr>
              <a:t>Впервые он использовал их в письмах к 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немецкой принцессе. Эйлер писал тогда, что круги очень подходят  для того, чтобы «облегчить наши </a:t>
            </a:r>
            <a:r>
              <a:rPr lang="ru-RU" sz="3200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размышления». </a:t>
            </a:r>
            <a:endParaRPr lang="ru-RU" sz="3200" b="1" dirty="0">
              <a:solidFill>
                <a:srgbClr val="190563"/>
              </a:solidFill>
              <a:effectLst>
                <a:glow rad="127000">
                  <a:schemeClr val="bg1"/>
                </a:glow>
              </a:effectLst>
              <a:latin typeface="Times New Roman"/>
            </a:endParaRPr>
          </a:p>
        </p:txBody>
      </p:sp>
      <p:sp>
        <p:nvSpPr>
          <p:cNvPr id="3" name="Овал 2"/>
          <p:cNvSpPr/>
          <p:nvPr/>
        </p:nvSpPr>
        <p:spPr>
          <a:xfrm rot="21124964">
            <a:off x="7332351" y="333227"/>
            <a:ext cx="3094699" cy="3214173"/>
          </a:xfrm>
          <a:prstGeom prst="ellipse">
            <a:avLst/>
          </a:prstGeom>
          <a:solidFill>
            <a:srgbClr val="FFD4B7"/>
          </a:solidFill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5400" b="1" dirty="0" smtClean="0">
              <a:solidFill>
                <a:srgbClr val="190563"/>
              </a:solidFill>
              <a:effectLst>
                <a:glow rad="279400">
                  <a:schemeClr val="bg1"/>
                </a:glow>
              </a:effectLst>
            </a:endParaRPr>
          </a:p>
          <a:p>
            <a:pPr algn="just"/>
            <a:r>
              <a:rPr lang="ru-RU" sz="5400" b="1" dirty="0" smtClean="0">
                <a:solidFill>
                  <a:srgbClr val="190563"/>
                </a:solidFill>
                <a:effectLst>
                  <a:glow rad="279400">
                    <a:schemeClr val="bg1"/>
                  </a:glow>
                </a:effectLst>
              </a:rPr>
              <a:t>А    С</a:t>
            </a:r>
          </a:p>
          <a:p>
            <a:pPr algn="ctr"/>
            <a:endParaRPr lang="ru-RU" sz="3600" b="1" dirty="0" smtClean="0">
              <a:solidFill>
                <a:srgbClr val="190563"/>
              </a:solidFill>
              <a:effectLst>
                <a:glow rad="279400">
                  <a:schemeClr val="bg1"/>
                </a:glow>
              </a:effectLst>
            </a:endParaRPr>
          </a:p>
          <a:p>
            <a:pPr algn="ctr"/>
            <a:r>
              <a:rPr lang="ru-RU" sz="5400" b="1" dirty="0" smtClean="0">
                <a:solidFill>
                  <a:srgbClr val="190563"/>
                </a:solidFill>
                <a:effectLst>
                  <a:glow rad="279400">
                    <a:schemeClr val="bg1"/>
                  </a:glow>
                </a:effectLst>
              </a:rPr>
              <a:t>В</a:t>
            </a:r>
            <a:endParaRPr lang="ru-RU" sz="5400" b="1" dirty="0">
              <a:solidFill>
                <a:srgbClr val="190563"/>
              </a:solidFill>
              <a:effectLst>
                <a:glow rad="279400">
                  <a:schemeClr val="bg1"/>
                </a:glow>
              </a:effectLst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7408913" y="888615"/>
            <a:ext cx="1502335" cy="154012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279400">
                  <a:schemeClr val="bg1"/>
                </a:glo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316838" y="628161"/>
            <a:ext cx="1679187" cy="160708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279400">
                  <a:schemeClr val="bg1"/>
                </a:glo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934" y="468263"/>
            <a:ext cx="10081120" cy="6819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75"/>
              </a:spcBef>
              <a:buClrTx/>
            </a:pPr>
            <a:r>
              <a:rPr lang="ru-RU" sz="4400" b="1" dirty="0" smtClean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Множество, элемент множества,</a:t>
            </a:r>
          </a:p>
          <a:p>
            <a:pPr lvl="0" algn="ctr">
              <a:spcBef>
                <a:spcPts val="675"/>
              </a:spcBef>
              <a:buClrTx/>
            </a:pPr>
            <a:r>
              <a:rPr lang="ru-RU" sz="4400" b="1" dirty="0" smtClean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пустое множество</a:t>
            </a:r>
          </a:p>
          <a:p>
            <a:pPr lvl="0" indent="361950" algn="just">
              <a:spcBef>
                <a:spcPts val="675"/>
              </a:spcBef>
              <a:buClrTx/>
            </a:pPr>
            <a:r>
              <a:rPr lang="ru-RU" sz="3200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В 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математике множеством называют совокупность, 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набор каких-либо предметов (объектов).</a:t>
            </a:r>
          </a:p>
          <a:p>
            <a:pPr lvl="0" indent="361950" algn="just">
              <a:spcBef>
                <a:spcPts val="675"/>
              </a:spcBef>
              <a:buClrTx/>
            </a:pP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Предметы, составляющие множество, называются 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его элементами.</a:t>
            </a:r>
          </a:p>
          <a:p>
            <a:pPr lvl="0" indent="361950" algn="just">
              <a:spcBef>
                <a:spcPts val="675"/>
              </a:spcBef>
              <a:buClrTx/>
            </a:pP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Множества обычно обозначаются большими буквами 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латинского алфавита: А, В, С,… .</a:t>
            </a:r>
          </a:p>
          <a:p>
            <a:pPr lvl="0" indent="361950" algn="just">
              <a:spcBef>
                <a:spcPts val="675"/>
              </a:spcBef>
              <a:buClrTx/>
            </a:pP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Термин «множество» употребляется независимо от 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того, много или мало в этом множестве элементов, Множество, не содержащее ни одного элемента, называется пустым и обозначается символом   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Ø</a:t>
            </a:r>
            <a:r>
              <a:rPr lang="ru-RU" sz="32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8" name="Group 5"/>
          <p:cNvGrpSpPr>
            <a:grpSpLocks/>
          </p:cNvGrpSpPr>
          <p:nvPr/>
        </p:nvGrpSpPr>
        <p:grpSpPr bwMode="auto">
          <a:xfrm>
            <a:off x="6948687" y="751939"/>
            <a:ext cx="3344380" cy="2130105"/>
            <a:chOff x="3833" y="430"/>
            <a:chExt cx="1845" cy="1217"/>
          </a:xfrm>
        </p:grpSpPr>
        <p:graphicFrame>
          <p:nvGraphicFramePr>
            <p:cNvPr id="21513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817041"/>
                </p:ext>
              </p:extLst>
            </p:nvPr>
          </p:nvGraphicFramePr>
          <p:xfrm>
            <a:off x="3833" y="430"/>
            <a:ext cx="1845" cy="12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33" name="CorelDRAW" r:id="rId4" imgW="4705200" imgH="3114360" progId="CorelDRAW.Graphic.14">
                    <p:embed/>
                  </p:oleObj>
                </mc:Choice>
                <mc:Fallback>
                  <p:oleObj name="CorelDRAW" r:id="rId4" imgW="4705200" imgH="3114360" progId="CorelDRAW.Graphic.1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33" y="430"/>
                          <a:ext cx="1845" cy="12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11" name="Text Box 6"/>
            <p:cNvSpPr txBox="1">
              <a:spLocks noChangeArrowheads="1"/>
            </p:cNvSpPr>
            <p:nvPr/>
          </p:nvSpPr>
          <p:spPr bwMode="auto">
            <a:xfrm>
              <a:off x="3959" y="762"/>
              <a:ext cx="430" cy="3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ru-RU" sz="3600" b="1" dirty="0">
                  <a:solidFill>
                    <a:srgbClr val="00B0F0"/>
                  </a:solidFill>
                  <a:latin typeface="+mj-lt"/>
                </a:rPr>
                <a:t>А</a:t>
              </a:r>
            </a:p>
          </p:txBody>
        </p:sp>
        <p:sp>
          <p:nvSpPr>
            <p:cNvPr id="21512" name="Text Box 7"/>
            <p:cNvSpPr txBox="1">
              <a:spLocks noChangeArrowheads="1"/>
            </p:cNvSpPr>
            <p:nvPr/>
          </p:nvSpPr>
          <p:spPr bwMode="auto">
            <a:xfrm>
              <a:off x="5150" y="1168"/>
              <a:ext cx="258" cy="3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bg1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ru-RU" sz="3600" b="1" dirty="0">
                  <a:solidFill>
                    <a:srgbClr val="00B0F0"/>
                  </a:solidFill>
                  <a:effectLst>
                    <a:glow rad="127000">
                      <a:schemeClr val="bg1"/>
                    </a:glow>
                  </a:effectLst>
                  <a:latin typeface="+mj-lt"/>
                </a:rPr>
                <a:t>В</a:t>
              </a:r>
            </a:p>
          </p:txBody>
        </p:sp>
      </p:grpSp>
      <p:pic>
        <p:nvPicPr>
          <p:cNvPr id="21509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151" y="994543"/>
            <a:ext cx="1134732" cy="1644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10" name="Text Box 10"/>
          <p:cNvSpPr txBox="1">
            <a:spLocks noChangeArrowheads="1"/>
          </p:cNvSpPr>
          <p:nvPr/>
        </p:nvSpPr>
        <p:spPr bwMode="auto">
          <a:xfrm>
            <a:off x="7537811" y="2666124"/>
            <a:ext cx="1633216" cy="644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1250" tIns="50625" rIns="101250" bIns="50625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spcBef>
                <a:spcPts val="1350"/>
              </a:spcBef>
              <a:spcAft>
                <a:spcPts val="1125"/>
              </a:spcAft>
              <a:buClrTx/>
            </a:pPr>
            <a:r>
              <a:rPr lang="ru-RU" sz="3600" b="1" dirty="0">
                <a:solidFill>
                  <a:srgbClr val="0070C0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А ∩ </a:t>
            </a:r>
            <a:r>
              <a:rPr lang="ru-RU" sz="3600" b="1" dirty="0" smtClean="0">
                <a:solidFill>
                  <a:srgbClr val="0070C0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В</a:t>
            </a:r>
            <a:endParaRPr lang="ru-RU" sz="3600" b="1" dirty="0">
              <a:solidFill>
                <a:srgbClr val="0070C0"/>
              </a:solidFill>
              <a:effectLst>
                <a:glow rad="127000">
                  <a:schemeClr val="bg1"/>
                </a:glow>
              </a:effectLst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172" y="633565"/>
            <a:ext cx="687051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 eaLnBrk="1" hangingPunct="1">
              <a:buClrTx/>
              <a:buFontTx/>
              <a:buNone/>
            </a:pPr>
            <a:r>
              <a:rPr lang="ru-RU" sz="3000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Пересечением </a:t>
            </a:r>
            <a:r>
              <a:rPr lang="ru-RU" sz="30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двух множеств А и В называют </a:t>
            </a:r>
            <a:r>
              <a:rPr lang="ru-RU" sz="30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множество, состоящее из всех общих </a:t>
            </a:r>
            <a:r>
              <a:rPr lang="ru-RU" sz="3000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элементов множеств </a:t>
            </a:r>
            <a:r>
              <a:rPr lang="ru-RU" sz="30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А и В, т. е. Из всех элементов, которые принадлежат и множеству А, и множеству В</a:t>
            </a:r>
            <a:r>
              <a:rPr lang="ru-RU" sz="3000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+mj-lt"/>
              </a:rPr>
              <a:t>.</a:t>
            </a:r>
            <a:r>
              <a:rPr lang="ru-RU" sz="3000" b="1" dirty="0">
                <a:solidFill>
                  <a:srgbClr val="190563"/>
                </a:solidFill>
                <a:latin typeface="+mj-lt"/>
                <a:cs typeface="Arial" pitchFamily="34" charset="0"/>
              </a:rPr>
              <a:t> </a:t>
            </a:r>
            <a:endParaRPr lang="ru-RU" sz="3000" b="1" dirty="0" smtClean="0">
              <a:solidFill>
                <a:srgbClr val="190563"/>
              </a:solidFill>
              <a:latin typeface="+mj-lt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95392"/>
            <a:ext cx="10440988" cy="550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3000"/>
              </a:lnSpc>
              <a:buClrTx/>
            </a:pPr>
            <a:r>
              <a:rPr lang="ru-RU" sz="3200" b="1" dirty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cs typeface="Arial" pitchFamily="34" charset="0"/>
              </a:rPr>
              <a:t>Пересечение множеств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8172" y="3644633"/>
            <a:ext cx="103534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Объединение </a:t>
            </a:r>
            <a:r>
              <a:rPr lang="ru-RU" sz="3600" b="1" dirty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+mj-lt"/>
                <a:cs typeface="Arial" pitchFamily="34" charset="0"/>
              </a:rPr>
              <a:t>двух множеств </a:t>
            </a:r>
            <a:endParaRPr lang="ru-RU" sz="3600" dirty="0">
              <a:solidFill>
                <a:srgbClr val="C00000"/>
              </a:solidFill>
              <a:effectLst>
                <a:glow rad="127000">
                  <a:schemeClr val="bg1"/>
                </a:glow>
              </a:effectLst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08640" y="4316222"/>
            <a:ext cx="66524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61950" algn="just">
              <a:buClrTx/>
            </a:pPr>
            <a:r>
              <a:rPr lang="ru-RU" sz="30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cs typeface="Arial" pitchFamily="34" charset="0"/>
              </a:rPr>
              <a:t>Объединением </a:t>
            </a:r>
            <a:r>
              <a:rPr lang="ru-RU" sz="3000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cs typeface="Arial" pitchFamily="34" charset="0"/>
              </a:rPr>
              <a:t> </a:t>
            </a:r>
            <a:r>
              <a:rPr lang="ru-RU" sz="30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cs typeface="Arial" pitchFamily="34" charset="0"/>
              </a:rPr>
              <a:t>двух множеств А и В называется </a:t>
            </a:r>
            <a:r>
              <a:rPr lang="ru-RU" sz="30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множество, состоящее из всех элементов, принадлежащих множеству А или множеству В</a:t>
            </a:r>
            <a:r>
              <a:rPr lang="ru-RU" sz="3000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.</a:t>
            </a:r>
            <a:endParaRPr lang="ru-RU" sz="3000" b="1" dirty="0">
              <a:solidFill>
                <a:srgbClr val="190563"/>
              </a:solidFill>
              <a:effectLst>
                <a:glow rad="127000">
                  <a:schemeClr val="bg1"/>
                </a:glow>
              </a:effectLst>
              <a:latin typeface="Times New Roman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51942" y="4290963"/>
            <a:ext cx="2179876" cy="2043749"/>
          </a:xfrm>
          <a:prstGeom prst="ellipse">
            <a:avLst/>
          </a:prstGeom>
          <a:solidFill>
            <a:srgbClr val="FFD4B7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190563"/>
                </a:solidFill>
                <a:latin typeface="Times New Roman"/>
                <a:cs typeface="Arial" pitchFamily="34" charset="0"/>
              </a:rPr>
              <a:t>А</a:t>
            </a:r>
            <a:endParaRPr lang="ru-RU" sz="3600" dirty="0"/>
          </a:p>
        </p:txBody>
      </p:sp>
      <p:sp>
        <p:nvSpPr>
          <p:cNvPr id="7" name="Овал 6"/>
          <p:cNvSpPr/>
          <p:nvPr/>
        </p:nvSpPr>
        <p:spPr>
          <a:xfrm>
            <a:off x="1711738" y="4396766"/>
            <a:ext cx="1896902" cy="1823863"/>
          </a:xfrm>
          <a:prstGeom prst="ellipse">
            <a:avLst/>
          </a:prstGeom>
          <a:solidFill>
            <a:srgbClr val="FFD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190563"/>
                </a:solidFill>
                <a:latin typeface="Times New Roman"/>
                <a:cs typeface="Arial" pitchFamily="34" charset="0"/>
              </a:rPr>
              <a:t>В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8173" y="6545600"/>
            <a:ext cx="101828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61950" algn="just">
              <a:buClrTx/>
            </a:pPr>
            <a:r>
              <a:rPr lang="ru-RU" sz="3000" b="1" dirty="0" smtClean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cs typeface="Arial" pitchFamily="34" charset="0"/>
              </a:rPr>
              <a:t>В </a:t>
            </a:r>
            <a:r>
              <a:rPr lang="ru-RU" sz="30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cs typeface="Arial" pitchFamily="34" charset="0"/>
              </a:rPr>
              <a:t>объединение входят все </a:t>
            </a:r>
            <a:r>
              <a:rPr lang="ru-RU" sz="3000" b="1" dirty="0">
                <a:solidFill>
                  <a:srgbClr val="190563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элементы, принадлежащие хотя бы одному из множеств. </a:t>
            </a:r>
          </a:p>
        </p:txBody>
      </p:sp>
      <p:sp>
        <p:nvSpPr>
          <p:cNvPr id="9" name="Овал 8"/>
          <p:cNvSpPr/>
          <p:nvPr/>
        </p:nvSpPr>
        <p:spPr>
          <a:xfrm>
            <a:off x="251942" y="4290963"/>
            <a:ext cx="2179876" cy="2043749"/>
          </a:xfrm>
          <a:prstGeom prst="ellipse">
            <a:avLst/>
          </a:prstGeom>
          <a:noFill/>
          <a:ln>
            <a:solidFill>
              <a:srgbClr val="1D06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1711737" y="4396766"/>
            <a:ext cx="1896903" cy="1823864"/>
          </a:xfrm>
          <a:prstGeom prst="ellipse">
            <a:avLst/>
          </a:prstGeom>
          <a:noFill/>
          <a:ln>
            <a:solidFill>
              <a:srgbClr val="1D06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3171902"/>
            <a:ext cx="5560658" cy="42780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Решение: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обозначим </a:t>
            </a:r>
            <a:r>
              <a:rPr lang="ru-RU" sz="2000" b="1" dirty="0" err="1" smtClean="0">
                <a:solidFill>
                  <a:schemeClr val="accent5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мн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-во владеющих </a:t>
            </a:r>
            <a:r>
              <a:rPr lang="ru-RU" sz="2000" b="1" dirty="0" smtClean="0">
                <a:solidFill>
                  <a:srgbClr val="6D1159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английским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 языком через </a:t>
            </a:r>
            <a:r>
              <a:rPr lang="ru-RU" sz="2000" b="1" dirty="0" smtClean="0">
                <a:solidFill>
                  <a:srgbClr val="6D1159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А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, </a:t>
            </a:r>
            <a:r>
              <a:rPr lang="ru-RU" sz="2000" b="1" dirty="0" err="1" smtClean="0">
                <a:solidFill>
                  <a:schemeClr val="accent5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мн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-во владеющих </a:t>
            </a:r>
            <a:r>
              <a:rPr lang="ru-RU" sz="2000" b="1" dirty="0" smtClean="0">
                <a:solidFill>
                  <a:srgbClr val="E236B1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немецким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 языком через </a:t>
            </a:r>
            <a:r>
              <a:rPr lang="ru-RU" sz="2000" b="1" dirty="0" smtClean="0">
                <a:solidFill>
                  <a:srgbClr val="E236B1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Н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, </a:t>
            </a:r>
            <a:r>
              <a:rPr lang="ru-RU" sz="2000" b="1" dirty="0" err="1" smtClean="0">
                <a:solidFill>
                  <a:schemeClr val="accent5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мн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-во владеющих </a:t>
            </a:r>
            <a:r>
              <a:rPr lang="ru-RU" sz="2000" b="1" dirty="0" err="1" smtClean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фрацузским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 языком через </a:t>
            </a:r>
            <a:r>
              <a:rPr lang="ru-RU" sz="2000" b="1" dirty="0" smtClean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Ф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.</a:t>
            </a:r>
          </a:p>
          <a:p>
            <a:r>
              <a:rPr lang="ru-RU" sz="14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т.к.</a:t>
            </a:r>
            <a:r>
              <a:rPr lang="ru-RU" sz="20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 </a:t>
            </a:r>
            <a:r>
              <a:rPr lang="ru-RU" sz="20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в</a:t>
            </a:r>
            <a:r>
              <a:rPr lang="ru-RU" sz="20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семи тремя языками владеют 3 туриста</a:t>
            </a:r>
            <a:r>
              <a:rPr lang="ru-RU" sz="2000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→ </a:t>
            </a:r>
          </a:p>
          <a:p>
            <a:r>
              <a:rPr lang="ru-RU" sz="2000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→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А</a:t>
            </a: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 ∩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Н</a:t>
            </a: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∩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Ф=3</a:t>
            </a:r>
            <a:endParaRPr lang="ru-RU" sz="2000" dirty="0" smtClean="0">
              <a:solidFill>
                <a:schemeClr val="accent3">
                  <a:lumMod val="50000"/>
                </a:schemeClr>
              </a:solidFill>
              <a:effectLst>
                <a:glow rad="127000">
                  <a:schemeClr val="bg1"/>
                </a:glow>
              </a:effectLst>
              <a:latin typeface="Times New Roman"/>
            </a:endParaRPr>
          </a:p>
          <a:p>
            <a:pPr indent="93663"/>
            <a:r>
              <a:rPr lang="ru-RU" sz="1400" b="1" dirty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т</a:t>
            </a:r>
            <a:r>
              <a:rPr lang="ru-RU" sz="1400" b="1" dirty="0" smtClean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.к. </a:t>
            </a:r>
            <a:r>
              <a:rPr lang="ru-RU" sz="2000" b="1" dirty="0" smtClean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А </a:t>
            </a:r>
            <a:r>
              <a:rPr lang="en-US" sz="2000" b="1" dirty="0" smtClean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∩</a:t>
            </a:r>
            <a:r>
              <a:rPr lang="ru-RU" sz="2000" b="1" dirty="0" smtClean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 Н = 5,  А </a:t>
            </a:r>
            <a:r>
              <a:rPr lang="en-US" sz="2000" b="1" dirty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∩</a:t>
            </a:r>
            <a:r>
              <a:rPr lang="ru-RU" sz="2000" b="1" dirty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 </a:t>
            </a:r>
            <a:r>
              <a:rPr lang="ru-RU" sz="2000" b="1" dirty="0" smtClean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Ф </a:t>
            </a:r>
            <a:r>
              <a:rPr lang="ru-RU" sz="2000" b="1" dirty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= </a:t>
            </a:r>
            <a:r>
              <a:rPr lang="ru-RU" sz="2000" b="1" dirty="0" smtClean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7,  Н </a:t>
            </a:r>
            <a:r>
              <a:rPr lang="en-US" sz="2000" b="1" dirty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∩</a:t>
            </a:r>
            <a:r>
              <a:rPr lang="ru-RU" sz="2000" b="1" dirty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 </a:t>
            </a:r>
            <a:r>
              <a:rPr lang="ru-RU" sz="2000" b="1" dirty="0" smtClean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Ф </a:t>
            </a:r>
            <a:r>
              <a:rPr lang="ru-RU" sz="2000" b="1" dirty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= </a:t>
            </a:r>
            <a:r>
              <a:rPr lang="ru-RU" sz="2000" b="1" dirty="0" smtClean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2  </a:t>
            </a:r>
            <a:r>
              <a:rPr lang="ru-RU" sz="20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→</a:t>
            </a:r>
          </a:p>
          <a:p>
            <a:pPr indent="93663"/>
            <a:r>
              <a:rPr lang="ru-RU" sz="20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→  владеют: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одним английским    </a:t>
            </a:r>
            <a:r>
              <a:rPr lang="ru-RU" sz="2000" b="1" dirty="0" smtClean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28-(3+5+7)=</a:t>
            </a:r>
            <a:r>
              <a:rPr lang="ru-RU" sz="2000" b="1" dirty="0" smtClean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13</a:t>
            </a:r>
            <a:r>
              <a:rPr lang="ru-RU" sz="20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одним французским </a:t>
            </a:r>
            <a:r>
              <a:rPr lang="ru-RU" sz="2000" b="1" dirty="0" smtClean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42-(3+2+7)=</a:t>
            </a:r>
            <a:r>
              <a:rPr lang="ru-RU" sz="2000" b="1" dirty="0" smtClean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30</a:t>
            </a:r>
            <a:r>
              <a:rPr lang="ru-RU" sz="20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о</a:t>
            </a:r>
            <a:r>
              <a:rPr lang="ru-RU" sz="20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дним немецким       </a:t>
            </a:r>
            <a:r>
              <a:rPr lang="ru-RU" sz="2000" b="1" dirty="0" smtClean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30-(3+5+2)=</a:t>
            </a:r>
            <a:r>
              <a:rPr lang="ru-RU" sz="2000" b="1" dirty="0" smtClean="0">
                <a:solidFill>
                  <a:schemeClr val="tx1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20</a:t>
            </a:r>
          </a:p>
          <a:p>
            <a:pPr indent="93663"/>
            <a:r>
              <a:rPr lang="ru-RU" sz="20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 ни одним из этих языков не владеют: </a:t>
            </a:r>
          </a:p>
          <a:p>
            <a:pPr indent="93663"/>
            <a:r>
              <a:rPr lang="ru-RU" sz="2000" b="1" dirty="0" smtClean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                     100-(3+5+7+2+13+30+20)=</a:t>
            </a:r>
            <a:r>
              <a:rPr lang="ru-RU" sz="2800" b="1" dirty="0" smtClean="0">
                <a:solidFill>
                  <a:srgbClr val="6D1159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20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6215"/>
            <a:ext cx="10440988" cy="3108543"/>
          </a:xfrm>
          <a:prstGeom prst="rect">
            <a:avLst/>
          </a:prstGeom>
          <a:solidFill>
            <a:srgbClr val="92D050">
              <a:alpha val="20000"/>
            </a:srgbClr>
          </a:solidFill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Tx/>
            </a:pPr>
            <a:r>
              <a:rPr lang="ru-RU" sz="2800" b="1" kern="10" dirty="0">
                <a:ln w="9525">
                  <a:round/>
                  <a:headEnd/>
                  <a:tailEnd/>
                </a:ln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cs typeface="Arial"/>
              </a:rPr>
              <a:t>Задача</a:t>
            </a:r>
            <a:r>
              <a:rPr lang="ru-RU" sz="2800" b="1" kern="10" dirty="0" smtClean="0">
                <a:ln w="9525">
                  <a:round/>
                  <a:headEnd/>
                  <a:tailEnd/>
                </a:ln>
                <a:solidFill>
                  <a:srgbClr val="C0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  <a:cs typeface="Arial"/>
              </a:rPr>
              <a:t>№1</a:t>
            </a:r>
            <a:endParaRPr lang="ru-RU" sz="2800" b="1" kern="10" dirty="0">
              <a:ln w="9525">
                <a:round/>
                <a:headEnd/>
                <a:tailEnd/>
              </a:ln>
              <a:solidFill>
                <a:srgbClr val="C00000"/>
              </a:solidFill>
              <a:effectLst>
                <a:glow rad="127000">
                  <a:schemeClr val="bg1"/>
                </a:glow>
              </a:effectLst>
              <a:latin typeface="Times New Roman"/>
              <a:cs typeface="Arial"/>
            </a:endParaRPr>
          </a:p>
          <a:p>
            <a:pPr indent="173038" algn="just">
              <a:spcBef>
                <a:spcPts val="0"/>
              </a:spcBef>
              <a:spcAft>
                <a:spcPts val="0"/>
              </a:spcAft>
              <a:buClrTx/>
            </a:pPr>
            <a:r>
              <a:rPr lang="ru-RU" sz="2400" b="1" u="sng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Сколько туристов не владеют ни одним </a:t>
            </a:r>
            <a:r>
              <a:rPr lang="ru-RU" sz="2400" b="1" u="sng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языком, если:</a:t>
            </a:r>
            <a:endParaRPr lang="ru-RU" sz="2400" b="1" u="sng" dirty="0">
              <a:solidFill>
                <a:srgbClr val="1D0670"/>
              </a:solidFill>
              <a:effectLst>
                <a:glow rad="127000">
                  <a:schemeClr val="bg1"/>
                </a:glow>
              </a:effectLst>
            </a:endParaRPr>
          </a:p>
          <a:p>
            <a:pPr marL="95250" lvl="0" indent="-95250" algn="just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Из </a:t>
            </a:r>
            <a:r>
              <a:rPr lang="ru-RU" sz="2400" b="1" dirty="0">
                <a:solidFill>
                  <a:srgbClr val="6D1159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100 туристов</a:t>
            </a:r>
            <a:r>
              <a:rPr lang="ru-RU" sz="24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, отправляющихся в заграничное путешествие, </a:t>
            </a:r>
            <a:r>
              <a:rPr lang="ru-RU" sz="2400" b="1" dirty="0">
                <a:solidFill>
                  <a:srgbClr val="E236B1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немецким</a:t>
            </a:r>
            <a:r>
              <a:rPr lang="ru-RU" sz="24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 языком владеют </a:t>
            </a:r>
            <a:r>
              <a:rPr lang="ru-RU" sz="2400" b="1" dirty="0">
                <a:solidFill>
                  <a:srgbClr val="E236B1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30</a:t>
            </a:r>
            <a:r>
              <a:rPr lang="ru-RU" sz="24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 человек, </a:t>
            </a:r>
            <a:r>
              <a:rPr lang="ru-RU" sz="2400" b="1" dirty="0" smtClean="0">
                <a:solidFill>
                  <a:srgbClr val="6D1159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английским</a:t>
            </a:r>
            <a:r>
              <a:rPr lang="ru-RU" sz="24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–</a:t>
            </a:r>
            <a:r>
              <a:rPr lang="ru-RU" sz="2400" dirty="0" smtClean="0">
                <a:solidFill>
                  <a:srgbClr val="6D1159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2</a:t>
            </a:r>
            <a:r>
              <a:rPr lang="ru-RU" sz="2400" b="1" dirty="0" smtClean="0">
                <a:solidFill>
                  <a:srgbClr val="6D1159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8</a:t>
            </a:r>
            <a:r>
              <a:rPr lang="ru-RU" sz="24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, </a:t>
            </a:r>
            <a:r>
              <a:rPr lang="ru-RU" sz="2400" b="1" dirty="0" smtClean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французским</a:t>
            </a:r>
            <a:r>
              <a:rPr lang="ru-RU" sz="24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- </a:t>
            </a:r>
            <a:r>
              <a:rPr lang="ru-RU" sz="2400" b="1" dirty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42</a:t>
            </a:r>
            <a:r>
              <a:rPr lang="ru-RU" sz="24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. </a:t>
            </a:r>
            <a:endParaRPr lang="ru-RU" sz="2400" b="1" dirty="0" smtClean="0">
              <a:solidFill>
                <a:srgbClr val="1D0670"/>
              </a:solidFill>
              <a:effectLst>
                <a:glow rad="127000">
                  <a:schemeClr val="bg1"/>
                </a:glow>
              </a:effectLst>
              <a:latin typeface="Times New Roman"/>
            </a:endParaRPr>
          </a:p>
          <a:p>
            <a:pPr marL="95250" lvl="0" indent="-95250" algn="just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Английским </a:t>
            </a:r>
            <a:r>
              <a:rPr lang="ru-RU" sz="24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и немецким одновременно владеют 8 </a:t>
            </a:r>
            <a:r>
              <a:rPr lang="ru-RU" sz="24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человек</a:t>
            </a:r>
          </a:p>
          <a:p>
            <a:pPr marL="95250" lvl="0" indent="-95250" algn="just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ru-RU" sz="24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А</a:t>
            </a:r>
            <a:r>
              <a:rPr lang="ru-RU" sz="24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нглийским </a:t>
            </a:r>
            <a:r>
              <a:rPr lang="ru-RU" sz="24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и французским </a:t>
            </a:r>
            <a:r>
              <a:rPr lang="ru-RU" sz="24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– 10</a:t>
            </a:r>
          </a:p>
          <a:p>
            <a:pPr marL="95250" lvl="0" indent="-95250" algn="just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Немецким </a:t>
            </a:r>
            <a:r>
              <a:rPr lang="ru-RU" sz="24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и французским </a:t>
            </a:r>
            <a:r>
              <a:rPr lang="ru-RU" sz="24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– 5</a:t>
            </a:r>
          </a:p>
          <a:p>
            <a:pPr marL="95250" lvl="0" indent="-95250" algn="just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Всеми </a:t>
            </a:r>
            <a:r>
              <a:rPr lang="ru-RU" sz="2400" b="1" dirty="0">
                <a:solidFill>
                  <a:srgbClr val="1D0670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тремя языками – 3. </a:t>
            </a:r>
            <a:endParaRPr lang="ru-RU" sz="2400" b="1" dirty="0" smtClean="0">
              <a:solidFill>
                <a:srgbClr val="1D0670"/>
              </a:solidFill>
              <a:effectLst>
                <a:glow rad="127000">
                  <a:schemeClr val="bg1"/>
                </a:glow>
              </a:effectLst>
              <a:latin typeface="Times New Roman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560658" y="1962409"/>
            <a:ext cx="4798522" cy="4515745"/>
          </a:xfrm>
          <a:prstGeom prst="ellipse">
            <a:avLst/>
          </a:prstGeom>
          <a:solidFill>
            <a:srgbClr val="D1F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20" b="89641" l="9752" r="93388"/>
                    </a14:imgEffect>
                    <a14:imgEffect>
                      <a14:brightnessContrast brigh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590" t="9928" r="22264" b="14940"/>
          <a:stretch/>
        </p:blipFill>
        <p:spPr bwMode="auto">
          <a:xfrm>
            <a:off x="5560658" y="1962409"/>
            <a:ext cx="4880330" cy="4161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31292" y="2220033"/>
            <a:ext cx="5594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6D1159"/>
                </a:solidFill>
                <a:effectLst>
                  <a:glow rad="228600">
                    <a:schemeClr val="bg1"/>
                  </a:glow>
                </a:effectLst>
                <a:latin typeface="+mj-lt"/>
              </a:rPr>
              <a:t>А</a:t>
            </a:r>
            <a:endParaRPr lang="ru-RU" sz="4400" b="1" dirty="0">
              <a:solidFill>
                <a:srgbClr val="6D1159"/>
              </a:solidFill>
              <a:effectLst>
                <a:glow rad="228600">
                  <a:schemeClr val="bg1"/>
                </a:glo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85272" y="4364421"/>
            <a:ext cx="5855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E236B1"/>
                </a:solidFill>
                <a:effectLst>
                  <a:glow rad="203200">
                    <a:schemeClr val="bg1"/>
                  </a:glow>
                </a:effectLst>
                <a:latin typeface="+mj-lt"/>
              </a:rPr>
              <a:t>Н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376507" y="3927608"/>
            <a:ext cx="7366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effectLst>
                  <a:glow rad="203200">
                    <a:schemeClr val="bg1"/>
                  </a:glow>
                </a:effectLst>
                <a:latin typeface="+mj-lt"/>
              </a:rPr>
              <a:t>Ф</a:t>
            </a:r>
            <a:endParaRPr lang="ru-RU" sz="4400" b="1" dirty="0">
              <a:solidFill>
                <a:srgbClr val="FF0000"/>
              </a:solidFill>
              <a:effectLst>
                <a:glow rad="203200">
                  <a:schemeClr val="bg1"/>
                </a:glow>
              </a:effectLst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031292" y="3610738"/>
            <a:ext cx="4532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chemeClr val="tx1"/>
                </a:solidFill>
                <a:effectLst>
                  <a:glow rad="228600">
                    <a:schemeClr val="bg1"/>
                  </a:glow>
                </a:effectLst>
                <a:latin typeface="+mj-lt"/>
              </a:rPr>
              <a:t>5</a:t>
            </a:r>
            <a:endParaRPr lang="ru-RU" sz="4400" b="1" dirty="0">
              <a:solidFill>
                <a:schemeClr val="tx1"/>
              </a:solidFill>
              <a:effectLst>
                <a:glow rad="228600">
                  <a:schemeClr val="bg1"/>
                </a:glow>
              </a:effectLst>
              <a:latin typeface="+mj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199837" y="3535259"/>
            <a:ext cx="915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effectLst>
                  <a:glow rad="228600">
                    <a:schemeClr val="bg1"/>
                  </a:glow>
                </a:effectLst>
                <a:latin typeface="+mj-lt"/>
              </a:rPr>
              <a:t>7</a:t>
            </a:r>
            <a:endParaRPr lang="ru-RU" sz="4400" b="1" dirty="0">
              <a:solidFill>
                <a:schemeClr val="tx1"/>
              </a:solidFill>
              <a:effectLst>
                <a:glow rad="228600">
                  <a:schemeClr val="bg1"/>
                </a:glow>
              </a:effectLst>
              <a:latin typeface="+mj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780380" y="4678948"/>
            <a:ext cx="4532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chemeClr val="tx1"/>
                </a:solidFill>
                <a:effectLst>
                  <a:glow rad="228600">
                    <a:schemeClr val="bg1"/>
                  </a:glow>
                </a:effectLst>
                <a:latin typeface="+mj-lt"/>
              </a:rPr>
              <a:t>2</a:t>
            </a:r>
            <a:endParaRPr lang="ru-RU" sz="4400" b="1" dirty="0">
              <a:solidFill>
                <a:schemeClr val="tx1"/>
              </a:solidFill>
              <a:effectLst>
                <a:glow rad="228600">
                  <a:schemeClr val="bg1"/>
                </a:glow>
              </a:effectLst>
              <a:latin typeface="+mj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91491" y="3703674"/>
            <a:ext cx="4532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6D1159"/>
                </a:solidFill>
                <a:effectLst>
                  <a:glow rad="228600">
                    <a:schemeClr val="bg1"/>
                  </a:glow>
                </a:effectLst>
                <a:latin typeface="+mj-lt"/>
              </a:rPr>
              <a:t>3</a:t>
            </a:r>
            <a:endParaRPr lang="ru-RU" sz="4400" b="1" dirty="0">
              <a:solidFill>
                <a:srgbClr val="6D1159"/>
              </a:solidFill>
              <a:effectLst>
                <a:glow rad="228600">
                  <a:schemeClr val="bg1"/>
                </a:glow>
              </a:effectLst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640445" y="5770268"/>
            <a:ext cx="755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6D1159"/>
                </a:solidFill>
                <a:effectLst>
                  <a:glow rad="228600">
                    <a:schemeClr val="bg1"/>
                  </a:glow>
                </a:effectLst>
              </a:rPr>
              <a:t>2</a:t>
            </a:r>
            <a:r>
              <a:rPr lang="ru-RU" sz="4000" b="1" dirty="0" smtClean="0">
                <a:solidFill>
                  <a:srgbClr val="6D1159"/>
                </a:solidFill>
                <a:effectLst>
                  <a:glow rad="228600">
                    <a:schemeClr val="bg1"/>
                  </a:glow>
                </a:effectLst>
              </a:rPr>
              <a:t>0</a:t>
            </a:r>
            <a:endParaRPr lang="ru-RU" sz="4000" b="1" dirty="0">
              <a:solidFill>
                <a:srgbClr val="6D1159"/>
              </a:solidFill>
              <a:effectLst>
                <a:glow rad="228600">
                  <a:schemeClr val="bg1"/>
                </a:glo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51023" y="2343143"/>
            <a:ext cx="697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effectLst>
                  <a:glow rad="228600">
                    <a:schemeClr val="bg1"/>
                  </a:glow>
                </a:effectLst>
              </a:rPr>
              <a:t>13</a:t>
            </a:r>
            <a:endParaRPr lang="ru-RU" sz="3600" b="1" dirty="0">
              <a:solidFill>
                <a:schemeClr val="tx1"/>
              </a:solidFill>
              <a:effectLst>
                <a:glow rad="228600">
                  <a:schemeClr val="bg1"/>
                </a:glo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136210" y="4798109"/>
            <a:ext cx="915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effectLst>
                  <a:glow rad="228600">
                    <a:schemeClr val="bg1"/>
                  </a:glow>
                </a:effectLst>
                <a:latin typeface="+mj-lt"/>
              </a:rPr>
              <a:t>30</a:t>
            </a:r>
            <a:endParaRPr lang="ru-RU" sz="4400" b="1" dirty="0">
              <a:solidFill>
                <a:schemeClr val="tx1"/>
              </a:solidFill>
              <a:effectLst>
                <a:glow rad="228600">
                  <a:schemeClr val="bg1"/>
                </a:glow>
              </a:effectLst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464807" y="5062382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effectLst>
                  <a:glow rad="228600">
                    <a:schemeClr val="bg1"/>
                  </a:glow>
                </a:effectLst>
                <a:latin typeface="+mj-lt"/>
              </a:rPr>
              <a:t>20</a:t>
            </a:r>
            <a:endParaRPr lang="ru-RU" sz="4000" b="1" dirty="0">
              <a:solidFill>
                <a:schemeClr val="tx1"/>
              </a:solidFill>
              <a:effectLst>
                <a:glow rad="228600">
                  <a:schemeClr val="bg1"/>
                </a:glow>
              </a:effectLst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2622626">
            <a:off x="8322019" y="2433833"/>
            <a:ext cx="2108974" cy="674507"/>
          </a:xfrm>
          <a:prstGeom prst="rect">
            <a:avLst/>
          </a:prstGeom>
        </p:spPr>
        <p:txBody>
          <a:bodyPr wrap="none">
            <a:prstTxWarp prst="textArchUp">
              <a:avLst/>
            </a:prstTxWarp>
            <a:spAutoFit/>
          </a:bodyPr>
          <a:lstStyle/>
          <a:p>
            <a:r>
              <a:rPr lang="ru-RU" sz="2800" b="1" dirty="0" smtClean="0">
                <a:solidFill>
                  <a:srgbClr val="6D1159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Всего 100 </a:t>
            </a:r>
            <a:r>
              <a:rPr lang="ru-RU" sz="2800" b="1" dirty="0">
                <a:solidFill>
                  <a:srgbClr val="6D1159"/>
                </a:solidFill>
                <a:effectLst>
                  <a:glow rad="127000">
                    <a:schemeClr val="bg1"/>
                  </a:glow>
                </a:effectLst>
                <a:latin typeface="Times New Roman"/>
              </a:rPr>
              <a:t>туристов</a:t>
            </a:r>
            <a:endParaRPr lang="ru-RU" sz="28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660654" y="6778179"/>
            <a:ext cx="3453309" cy="646331"/>
          </a:xfrm>
          <a:prstGeom prst="rect">
            <a:avLst/>
          </a:prstGeom>
          <a:solidFill>
            <a:srgbClr val="FFD4B7">
              <a:alpha val="42000"/>
            </a:srgbClr>
          </a:solidFill>
        </p:spPr>
        <p:txBody>
          <a:bodyPr wrap="square">
            <a:spAutoFit/>
          </a:bodyPr>
          <a:lstStyle/>
          <a:p>
            <a:pPr lvl="0" indent="93663"/>
            <a:r>
              <a:rPr lang="ru-RU" sz="2800" b="1" dirty="0">
                <a:solidFill>
                  <a:srgbClr val="00206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Ответ:</a:t>
            </a:r>
            <a:r>
              <a:rPr lang="ru-RU" sz="2800" b="1" dirty="0">
                <a:solidFill>
                  <a:srgbClr val="FF000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 </a:t>
            </a:r>
            <a:r>
              <a:rPr lang="ru-RU" sz="3600" b="1" dirty="0">
                <a:solidFill>
                  <a:srgbClr val="6D1159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20</a:t>
            </a:r>
            <a:r>
              <a:rPr lang="ru-RU" sz="2800" b="1" dirty="0">
                <a:solidFill>
                  <a:srgbClr val="00B05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effectLst>
                  <a:glow rad="127000">
                    <a:prstClr val="white"/>
                  </a:glow>
                </a:effectLst>
                <a:latin typeface="Times New Roman"/>
              </a:rPr>
              <a:t>человек</a:t>
            </a:r>
            <a:endParaRPr lang="ru-RU" sz="2800" dirty="0">
              <a:solidFill>
                <a:srgbClr val="002060"/>
              </a:solidFill>
              <a:effectLst>
                <a:glow rad="127000">
                  <a:prstClr val="white"/>
                </a:glo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Arial Unicode MS"/>
      </a:majorFont>
      <a:minorFont>
        <a:latin typeface="Times New Roman"/>
        <a:ea typeface=""/>
        <a:cs typeface="Arial Unicode M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Franklin Gothic Medium"/>
        <a:ea typeface=""/>
        <a:cs typeface="Arial Unicode MS"/>
      </a:majorFont>
      <a:minorFont>
        <a:latin typeface="Franklin Gothic Book"/>
        <a:ea typeface=""/>
        <a:cs typeface="Arial Unicode M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Times New Roman"/>
        <a:ea typeface=""/>
        <a:cs typeface=""/>
      </a:majorFont>
      <a:minorFont>
        <a:latin typeface="Script MT Bol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1056</Words>
  <Application>Microsoft Office PowerPoint</Application>
  <PresentationFormat>Произвольный</PresentationFormat>
  <Paragraphs>151</Paragraphs>
  <Slides>12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1_Оформление по умолчанию</vt:lpstr>
      <vt:lpstr>2_Оформление по умолчанию</vt:lpstr>
      <vt:lpstr>Тема Office</vt:lpstr>
      <vt:lpstr>CorelDRAW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КРУГИ ЭЙЛЕРА</dc:title>
  <dc:creator>Олег</dc:creator>
  <cp:lastModifiedBy>Анастасия</cp:lastModifiedBy>
  <cp:revision>77</cp:revision>
  <cp:lastPrinted>2014-11-25T12:50:26Z</cp:lastPrinted>
  <dcterms:created xsi:type="dcterms:W3CDTF">2009-12-25T18:47:20Z</dcterms:created>
  <dcterms:modified xsi:type="dcterms:W3CDTF">2014-11-25T14:11:54Z</dcterms:modified>
</cp:coreProperties>
</file>