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4" r:id="rId9"/>
    <p:sldId id="273" r:id="rId10"/>
    <p:sldId id="27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95" autoAdjust="0"/>
  </p:normalViewPr>
  <p:slideViewPr>
    <p:cSldViewPr>
      <p:cViewPr varScale="1">
        <p:scale>
          <a:sx n="56" d="100"/>
          <a:sy n="56" d="100"/>
        </p:scale>
        <p:origin x="-96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Муниципальное </a:t>
            </a:r>
            <a:r>
              <a:rPr lang="ru-RU" sz="1800" dirty="0" smtClean="0"/>
              <a:t>казенное образовательное учреждение для детей-сирот и детей, оставшихся без попечения родителей, Детский дом №1 г.Гурьевска «Центр содействия семейному устройству детей»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/>
              <a:t> </a:t>
            </a:r>
            <a:r>
              <a:rPr lang="ru-RU" sz="4800" b="1" dirty="0" err="1" smtClean="0"/>
              <a:t>Профориентационная</a:t>
            </a:r>
            <a:r>
              <a:rPr lang="ru-RU" sz="4800" b="1" dirty="0" smtClean="0"/>
              <a:t> работа в условиях детского дома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3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286388"/>
            <a:ext cx="4286248" cy="92869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СергунцоваЕ.А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социальный педагог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Бызова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Е.П., социальный педагог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7400" dirty="0" smtClean="0"/>
          </a:p>
        </p:txBody>
      </p:sp>
      <p:pic>
        <p:nvPicPr>
          <p:cNvPr id="5" name="Рисунок 4" descr="https://ds03.infourok.ru/uploads/ex/027b/0000509a-e2ef12f0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s://banner2.cleanpng.com/20180626/xbk/kisspng-la-verne-san-dimas-owl-i-love-teriyaki-information-5b3241bd783896.4687478315300202854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113181"/>
            <a:ext cx="2071670" cy="1744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МКОУ Детский дом №1 г.Гурьевска «Центр содействия семейному устройству детей» </a:t>
            </a:r>
          </a:p>
          <a:p>
            <a:pPr algn="ctr">
              <a:buNone/>
            </a:pPr>
            <a:r>
              <a:rPr lang="ru-RU" dirty="0" smtClean="0"/>
              <a:t>Г.Гурьевск, ул.Партизанская, 38</a:t>
            </a:r>
          </a:p>
          <a:p>
            <a:pPr algn="ctr">
              <a:buNone/>
            </a:pPr>
            <a:r>
              <a:rPr lang="ru-RU" dirty="0" smtClean="0"/>
              <a:t>Телефон: 5-40-41</a:t>
            </a:r>
          </a:p>
          <a:p>
            <a:pPr algn="ctr">
              <a:buNone/>
            </a:pPr>
            <a:r>
              <a:rPr lang="ru-RU" dirty="0" smtClean="0"/>
              <a:t>Электронная почта Центра: </a:t>
            </a:r>
            <a:r>
              <a:rPr lang="en-US" dirty="0" smtClean="0"/>
              <a:t>centrdd2017@yandex.ru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600" b="1" dirty="0" smtClean="0"/>
              <a:t>Цель: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Целью</a:t>
            </a:r>
            <a:r>
              <a:rPr lang="ru-RU" dirty="0" smtClean="0"/>
              <a:t> программы является оказание психологической помощи воспитанникам в личностном и профессиональном самоопределении и выборе с учётом профиля обучения на ближайшие годы, а затем профессии.  </a:t>
            </a: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4600" b="1" dirty="0" smtClean="0"/>
              <a:t>Задачи:</a:t>
            </a:r>
          </a:p>
          <a:p>
            <a:r>
              <a:rPr lang="ru-RU" dirty="0" smtClean="0"/>
              <a:t>реализации курса состоят в том, чтобы учащиеся:</a:t>
            </a:r>
          </a:p>
          <a:p>
            <a:pPr lvl="0"/>
            <a:r>
              <a:rPr lang="ru-RU" dirty="0" smtClean="0"/>
              <a:t>Составить целостное представление о мире профессий. </a:t>
            </a:r>
          </a:p>
          <a:p>
            <a:pPr lvl="0"/>
            <a:r>
              <a:rPr lang="ru-RU" dirty="0" smtClean="0"/>
              <a:t>Освоить понятия, характеризующие профессиональную деятельность человека.</a:t>
            </a:r>
          </a:p>
          <a:p>
            <a:pPr lvl="0"/>
            <a:r>
              <a:rPr lang="ru-RU" dirty="0" smtClean="0"/>
              <a:t>Исследовать собственные познавательные интересы, склонности, способности.</a:t>
            </a:r>
          </a:p>
          <a:p>
            <a:pPr lvl="0"/>
            <a:r>
              <a:rPr lang="ru-RU" dirty="0" smtClean="0"/>
              <a:t>Определить пути и способы развития познавательных и личностных возможностей в системе образовательной подготовки к будущей профессии.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banner2.cleanpng.com/20180626/xbk/kisspng-la-verne-san-dimas-owl-i-love-teriyaki-information-5b3241bd783896.4687478315300202854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322" y="4578359"/>
            <a:ext cx="2706678" cy="22796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747238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800" dirty="0" smtClean="0"/>
              <a:t>   Данный курс способствует активизации процесса самопознания, позволит воспитанникам ориентироваться в мире профессий и специальностей, поможет им в выборе будущей деятельности и уменьшит вероятность ошибок при выборе профессии.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Основные понятия программы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4036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Коммуникативная сфера личности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Коммуникативные способности</a:t>
            </a:r>
            <a:endParaRPr lang="ru-RU" dirty="0" smtClean="0"/>
          </a:p>
          <a:p>
            <a:r>
              <a:rPr lang="ru-RU" b="1" dirty="0" smtClean="0"/>
              <a:t>Коммуникативная компетентность</a:t>
            </a:r>
            <a:endParaRPr lang="ru-RU" dirty="0" smtClean="0"/>
          </a:p>
          <a:p>
            <a:r>
              <a:rPr lang="ru-RU" b="1" dirty="0" smtClean="0"/>
              <a:t>Личностное самоопределение</a:t>
            </a:r>
          </a:p>
          <a:p>
            <a:r>
              <a:rPr lang="ru-RU" b="1" dirty="0" smtClean="0"/>
              <a:t>Общение</a:t>
            </a:r>
          </a:p>
          <a:p>
            <a:r>
              <a:rPr lang="ru-RU" b="1" dirty="0" smtClean="0"/>
              <a:t>Профессиональное самоопределение</a:t>
            </a:r>
            <a:endParaRPr lang="ru-RU" dirty="0" smtClean="0"/>
          </a:p>
          <a:p>
            <a:r>
              <a:rPr lang="ru-RU" b="1" dirty="0" smtClean="0"/>
              <a:t>Рефлексия</a:t>
            </a:r>
            <a:endParaRPr lang="ru-RU" dirty="0" smtClean="0"/>
          </a:p>
          <a:p>
            <a:r>
              <a:rPr lang="ru-RU" b="1" dirty="0" smtClean="0"/>
              <a:t>Самооценка</a:t>
            </a:r>
            <a:endParaRPr lang="ru-RU" dirty="0" smtClean="0"/>
          </a:p>
          <a:p>
            <a:r>
              <a:rPr lang="ru-RU" b="1" dirty="0" smtClean="0"/>
              <a:t>Самоопределение личности</a:t>
            </a:r>
          </a:p>
          <a:p>
            <a:r>
              <a:rPr lang="ru-RU" b="1" dirty="0" smtClean="0"/>
              <a:t>Самосознание</a:t>
            </a:r>
            <a:endParaRPr lang="ru-RU" dirty="0" smtClean="0"/>
          </a:p>
          <a:p>
            <a:r>
              <a:rPr lang="ru-RU" b="1" dirty="0" smtClean="0"/>
              <a:t>Сотрудничество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https://banner2.cleanpng.com/20180626/xbk/kisspng-la-verne-san-dimas-owl-i-love-teriyaki-information-5b3241bd783896.4687478315300202854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524" y="5292739"/>
            <a:ext cx="1858476" cy="1565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banner2.cleanpng.com/20180626/xbk/kisspng-la-verne-san-dimas-owl-i-love-teriyaki-information-5b3241bd783896.4687478315300202854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524" y="5292739"/>
            <a:ext cx="1858476" cy="15652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 Планируемые результаты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/>
              <a:t>воспитанников,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успешно освоивших курс программы</a:t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сформировать, а в дальнейшем и закрепить навыков и умений общего труда;</a:t>
            </a:r>
          </a:p>
          <a:p>
            <a:r>
              <a:rPr lang="ru-RU" dirty="0" smtClean="0"/>
              <a:t>воспитать в воспитанниках уважение к людям труда;</a:t>
            </a:r>
          </a:p>
          <a:p>
            <a:r>
              <a:rPr lang="ru-RU" dirty="0" smtClean="0"/>
              <a:t>повысить уровень знаний о мире профессий;</a:t>
            </a:r>
          </a:p>
          <a:p>
            <a:r>
              <a:rPr lang="ru-RU" dirty="0" smtClean="0"/>
              <a:t>выяснить профессиональные предпочтения и сделать обдуманный, окончательный выбор будущей профессии;</a:t>
            </a:r>
          </a:p>
          <a:p>
            <a:r>
              <a:rPr lang="ru-RU" dirty="0" smtClean="0"/>
              <a:t> обучить подростков основным принципам построения профессиональной карьеры и навыкам поведения на рынке труда;</a:t>
            </a:r>
          </a:p>
          <a:p>
            <a:r>
              <a:rPr lang="ru-RU" dirty="0" smtClean="0"/>
              <a:t> сориентировать воспитанников на реализацию собственных замыслов в реальных социальных условиях.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Учебный план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306717"/>
          <a:ext cx="8786873" cy="654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928"/>
                <a:gridCol w="5568110"/>
                <a:gridCol w="839030"/>
                <a:gridCol w="762755"/>
                <a:gridCol w="1083050"/>
              </a:tblGrid>
              <a:tr h="2891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Модули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часов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Количество часов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9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теория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Этот изменчивый мир профессий: учимся предсказывать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Ролевая игра «разговор о выбираемой профессии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Основные заблуждения при выборе профессии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«Выбор профессии»</a:t>
                      </a:r>
                      <a:endParaRPr lang="ru-RU" sz="18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Почему нет идеальных профессий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Сюжетно ролевая игра «Торг»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Профессия и специализация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Рынок труда. Безработица»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Карьера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«Визит деловой дамы»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Темперамент и профессия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Профориентационная методика «Стажёры инопланетяне»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  <a:tr h="28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Профессия и здоровье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Формы проведения занятий по профориентации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игра, практикум самопознания;</a:t>
            </a:r>
          </a:p>
          <a:p>
            <a:pPr lvl="0"/>
            <a:r>
              <a:rPr lang="ru-RU" dirty="0" smtClean="0"/>
              <a:t>диагностики и анкетирование;</a:t>
            </a:r>
          </a:p>
          <a:p>
            <a:pPr lvl="0"/>
            <a:r>
              <a:rPr lang="ru-RU" dirty="0" smtClean="0"/>
              <a:t>групповые беседы, дискуссии;</a:t>
            </a:r>
          </a:p>
          <a:p>
            <a:pPr lvl="0"/>
            <a:r>
              <a:rPr lang="ru-RU" dirty="0" smtClean="0"/>
              <a:t>индивидуальные и групповые консультации;</a:t>
            </a:r>
          </a:p>
          <a:p>
            <a:pPr lvl="0"/>
            <a:r>
              <a:rPr lang="ru-RU" dirty="0" smtClean="0"/>
              <a:t>экскурсии;</a:t>
            </a:r>
          </a:p>
          <a:p>
            <a:pPr lvl="0"/>
            <a:r>
              <a:rPr lang="ru-RU" dirty="0" smtClean="0"/>
              <a:t>и др.</a:t>
            </a:r>
            <a:endParaRPr lang="ru-RU" dirty="0"/>
          </a:p>
        </p:txBody>
      </p:sp>
      <p:pic>
        <p:nvPicPr>
          <p:cNvPr id="5" name="Picture 3" descr="https://banner2.cleanpng.com/20180626/xbk/kisspng-la-verne-san-dimas-owl-i-love-teriyaki-information-5b3241bd783896.4687478315300202854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118" y="4786322"/>
            <a:ext cx="2197757" cy="1851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Содержание 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err="1" smtClean="0"/>
              <a:t>учебно</a:t>
            </a:r>
            <a:r>
              <a:rPr lang="ru-RU" sz="2800" b="1" dirty="0" smtClean="0"/>
              <a:t>–тематического плана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Тема  2  - «Разговор с выбираемой профессией»  – 1 (0/1)</a:t>
            </a:r>
            <a:endParaRPr lang="ru-RU" dirty="0" smtClean="0"/>
          </a:p>
          <a:p>
            <a:r>
              <a:rPr lang="ru-RU" dirty="0" smtClean="0"/>
              <a:t>Проверка воспитанником обоснованности выбора профессиональной сферы. Участники занятия в игровой ситуации говорят о своем профессиональном выборе и аргументируют его. Это дает им возможность получить обратную связь от других.</a:t>
            </a:r>
          </a:p>
          <a:p>
            <a:r>
              <a:rPr lang="ru-RU" b="1" dirty="0" smtClean="0"/>
              <a:t>Практическое занятие: </a:t>
            </a:r>
            <a:r>
              <a:rPr lang="ru-RU" dirty="0" smtClean="0"/>
              <a:t>Ролевая игра.    </a:t>
            </a:r>
            <a:r>
              <a:rPr lang="ru-RU" i="1" dirty="0" smtClean="0"/>
              <a:t>Приложение  2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https://banner2.cleanpng.com/20180626/xbk/kisspng-la-verne-san-dimas-owl-i-love-teriyaki-information-5b3241bd783896.4687478315300202854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61155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banner2.cleanpng.com/20180626/xbk/kisspng-la-verne-san-dimas-owl-i-love-teriyaki-information-5b3241bd783896.4687478315300202854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444" y="5500702"/>
            <a:ext cx="1611556" cy="13572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614366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Тема  4  - «Выбор профессии». </a:t>
            </a:r>
            <a:r>
              <a:rPr lang="ru-RU" b="1" dirty="0" err="1" smtClean="0"/>
              <a:t>Тренинговое</a:t>
            </a:r>
            <a:r>
              <a:rPr lang="ru-RU" b="1" dirty="0" smtClean="0"/>
              <a:t> занятие по профориентации – 1 (0/1)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Занятие позволит воспитанникам в доверительной и непринужденной обстановке рассмотреть основы профессионального самоопределения и выбрать предпочтительную профессию.</a:t>
            </a:r>
          </a:p>
          <a:p>
            <a:pPr>
              <a:buNone/>
            </a:pPr>
            <a:r>
              <a:rPr lang="ru-RU" b="1" dirty="0" smtClean="0"/>
              <a:t>Практическое занятие: </a:t>
            </a:r>
            <a:r>
              <a:rPr lang="ru-RU" dirty="0" smtClean="0"/>
              <a:t>Схема занятия:</a:t>
            </a:r>
          </a:p>
          <a:p>
            <a:pPr>
              <a:buNone/>
            </a:pPr>
            <a:r>
              <a:rPr lang="ru-RU" dirty="0" smtClean="0"/>
              <a:t> Психологическая разминка, позволяющая задать </a:t>
            </a:r>
            <a:r>
              <a:rPr lang="ru-RU" dirty="0" err="1" smtClean="0"/>
              <a:t>темпоритм</a:t>
            </a:r>
            <a:r>
              <a:rPr lang="ru-RU" dirty="0" smtClean="0"/>
              <a:t> занятия и являющаяся прелюдией основной части.</a:t>
            </a:r>
          </a:p>
          <a:p>
            <a:pPr>
              <a:buNone/>
            </a:pPr>
            <a:r>
              <a:rPr lang="ru-RU" dirty="0" smtClean="0"/>
              <a:t>Формулирование темы занятия, основных целей. Основная часть, включающая в себя 2 упражнения, позволяющие расширить круг о профессиях.</a:t>
            </a:r>
          </a:p>
          <a:p>
            <a:pPr>
              <a:buNone/>
            </a:pPr>
            <a:r>
              <a:rPr lang="ru-RU" dirty="0" smtClean="0"/>
              <a:t> Заключительная часть. Итоговая игра.  </a:t>
            </a:r>
            <a:r>
              <a:rPr lang="ru-RU" i="1" dirty="0" smtClean="0"/>
              <a:t>Приложение  4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412</Words>
  <PresentationFormat>Экран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Муниципальное казенное образовательное учреждение для детей-сирот и детей, оставшихся без попечения родителей, Детский дом №1 г.Гурьевска «Центр содействия семейному устройству детей»   Профориентационная работа в условиях детского дома </vt:lpstr>
      <vt:lpstr>Слайд 2</vt:lpstr>
      <vt:lpstr>Актуальность программы</vt:lpstr>
      <vt:lpstr>Основные понятия программы</vt:lpstr>
      <vt:lpstr>   Планируемые результаты воспитанников, успешно освоивших курс программы  </vt:lpstr>
      <vt:lpstr> Учебный план </vt:lpstr>
      <vt:lpstr>Формы проведения занятий по профориентации</vt:lpstr>
      <vt:lpstr>Содержание   учебно–тематического плана</vt:lpstr>
      <vt:lpstr>Слайд 9</vt:lpstr>
      <vt:lpstr>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Windows User</cp:lastModifiedBy>
  <cp:revision>41</cp:revision>
  <dcterms:created xsi:type="dcterms:W3CDTF">2020-01-23T08:29:16Z</dcterms:created>
  <dcterms:modified xsi:type="dcterms:W3CDTF">2022-02-04T06:56:45Z</dcterms:modified>
</cp:coreProperties>
</file>