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F8F31-C251-47A0-BD49-E7633777222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72262-5EF6-413C-9C15-83D69A651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72262-5EF6-413C-9C15-83D69A6516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4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4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5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8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137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8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17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34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95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1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1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6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4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5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4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0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2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F8089-92DF-4556-9E76-A5799729EB5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DC6F-4D10-44F9-90EA-FA5F03942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39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BA672-EE94-4F9C-B882-827A1D012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59679"/>
            <a:ext cx="9448800" cy="1825096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Сертификация продукции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7A1523-9014-47A6-A9DA-19E61AD0D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8488" y="4202545"/>
            <a:ext cx="2450237" cy="1993793"/>
          </a:xfrm>
        </p:spPr>
        <p:txBody>
          <a:bodyPr>
            <a:normAutofit fontScale="70000" lnSpcReduction="20000"/>
          </a:bodyPr>
          <a:lstStyle/>
          <a:p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 группы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пнг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Зорка Владислав Олегович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Романцова Екатерина Александровна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6FF5F9-CBBA-4E4D-8458-7BF5BDE5C6E8}"/>
              </a:ext>
            </a:extLst>
          </p:cNvPr>
          <p:cNvSpPr txBox="1">
            <a:spLocks/>
          </p:cNvSpPr>
          <p:nvPr/>
        </p:nvSpPr>
        <p:spPr>
          <a:xfrm>
            <a:off x="1297709" y="-298430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/>
              <a:t>МИНИСТЕРСТВО НАУКИ И ВЫСШЕГО ОБРАЗОВАНИЯ РОССИЙСКОЙ ФЕДЕРАЦИИ</a:t>
            </a:r>
            <a:endParaRPr lang="ru-RU" sz="1200" dirty="0"/>
          </a:p>
          <a:p>
            <a:pPr algn="ctr"/>
            <a:r>
              <a:rPr lang="ru-RU" sz="1200" b="1" dirty="0"/>
              <a:t>федеральное государственное бюджетное образовательное учреждение высшего образования </a:t>
            </a:r>
            <a:endParaRPr lang="ru-RU" sz="1200" dirty="0"/>
          </a:p>
          <a:p>
            <a:pPr algn="ctr"/>
            <a:r>
              <a:rPr lang="ru-RU" sz="1200" b="1" dirty="0"/>
              <a:t>«Югорский государственный университет» (ЮГУ)</a:t>
            </a:r>
            <a:endParaRPr lang="ru-RU" sz="1200" dirty="0"/>
          </a:p>
          <a:p>
            <a:pPr algn="ctr"/>
            <a:r>
              <a:rPr lang="ru-RU" sz="1200" b="1" dirty="0"/>
              <a:t>НЕФТЯНОЙ ИНСТИТУТ</a:t>
            </a:r>
            <a:endParaRPr lang="ru-RU" sz="1200" dirty="0"/>
          </a:p>
          <a:p>
            <a:pPr algn="ctr"/>
            <a:r>
              <a:rPr lang="ru-RU" sz="1200" b="1" dirty="0"/>
              <a:t>(ФИЛИАЛ) ФЕДЕРАЛЬНОГО ГОСУДАРСТВЕННОГО БЮДЖЕТНОГО ОБРАЗОВАТЕЛЬНОГО УЧРЕЖДЕНИЯ ВЫСШЕГО ОБРАЗОВАНИЯ «ЮГОРСКИЙ ГОСУДАРСТВЕННЫЙ УНИВЕРСИТЕТ»</a:t>
            </a:r>
            <a:endParaRPr lang="ru-RU" sz="1200" dirty="0"/>
          </a:p>
          <a:p>
            <a:pPr algn="ctr"/>
            <a:r>
              <a:rPr lang="ru-RU" sz="1200" b="1" dirty="0"/>
              <a:t>(</a:t>
            </a:r>
            <a:r>
              <a:rPr lang="ru-RU" sz="1200" b="1" dirty="0" err="1"/>
              <a:t>НефтИн</a:t>
            </a:r>
            <a:r>
              <a:rPr lang="ru-RU" sz="1200" b="1" dirty="0"/>
              <a:t> (филиал) ФГБОУ ВО «ЮГУ»)</a:t>
            </a:r>
            <a:endParaRPr lang="ru-RU" sz="12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EC14FD3-4196-4945-B92C-103686CA2554}"/>
              </a:ext>
            </a:extLst>
          </p:cNvPr>
          <p:cNvSpPr txBox="1">
            <a:spLocks/>
          </p:cNvSpPr>
          <p:nvPr/>
        </p:nvSpPr>
        <p:spPr>
          <a:xfrm>
            <a:off x="1219200" y="5818910"/>
            <a:ext cx="9448800" cy="5152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НИЖНЕВАРТОВСК</a:t>
            </a:r>
          </a:p>
          <a:p>
            <a:pPr algn="ctr"/>
            <a:r>
              <a:rPr lang="ru-RU" dirty="0"/>
              <a:t>-</a:t>
            </a:r>
            <a:r>
              <a:rPr lang="ru-RU" sz="4800" dirty="0"/>
              <a:t>2022-</a:t>
            </a:r>
          </a:p>
        </p:txBody>
      </p:sp>
    </p:spTree>
    <p:extLst>
      <p:ext uri="{BB962C8B-B14F-4D97-AF65-F5344CB8AC3E}">
        <p14:creationId xmlns:p14="http://schemas.microsoft.com/office/powerpoint/2010/main" val="47943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2C734-4DBC-469F-A033-CA9CDB4A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9020"/>
            <a:ext cx="10820400" cy="941879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Как долго длится процедура???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C8A2-0EAD-4047-8660-DA6E09ED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78351"/>
            <a:ext cx="10820400" cy="55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нормативно-правовых актах сроки не регламентированы строго. Они зависят от того, какие документы представлены в центр сертификации, какие испытания должны пройти до момента подтверждения качества. Поэтому процедура может занять несколько дней, а может растянуться и на несколько месяцев.</a:t>
            </a:r>
          </a:p>
          <a:p>
            <a:pPr marL="0" indent="0">
              <a:buNone/>
            </a:pPr>
            <a:r>
              <a:rPr lang="ru-RU" dirty="0"/>
              <a:t>Сократить время на прохождения могут консультирующие специалисты в области сертификации, которые разбираются в нюансах процедуры. Они наверняка знают: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какие эксперты быстрее осуществят процедуру;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как правильно контактировать по вопросу сертификации с государственными органами;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какие документы следует представить вместе с заявлением на получение сертификата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5469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9BBCB-095D-487C-B1D1-0890CBA38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Спасибо за внимание!!!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9E869CBE-6566-4C20-B79A-326B32929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1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CE062-3FF6-42DE-AFF6-1479EE4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Что такое сертификация???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AB4543-012A-4332-A0C3-BB5C0EDD4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Сертификация — это установление соответствующими сертифицирующими органами обеспечения требуемой уверенности, что продукция, услуга или процесс соответствуют определенному стандарту или другому нормативному документу.</a:t>
            </a:r>
          </a:p>
          <a:p>
            <a:pPr marL="0" indent="0">
              <a:buNone/>
            </a:pPr>
            <a:r>
              <a:rPr lang="ru-RU" dirty="0"/>
              <a:t>Под первой стороной понимается производитель или продавец.</a:t>
            </a:r>
          </a:p>
          <a:p>
            <a:pPr marL="0" indent="0">
              <a:buNone/>
            </a:pPr>
            <a:r>
              <a:rPr lang="ru-RU" dirty="0"/>
              <a:t>В качестве второй стороной выступает покупатель или потребитель.</a:t>
            </a:r>
          </a:p>
          <a:p>
            <a:pPr marL="0" indent="0">
              <a:buNone/>
            </a:pPr>
            <a:r>
              <a:rPr lang="ru-RU" dirty="0"/>
              <a:t>Под третьей стороной в процедуре сертификации подразумевается независимо компетентная организация, осуществляющая оценку качества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384495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EEB46-D72F-4CF6-9ED2-5AC11B6E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5" y="1084884"/>
            <a:ext cx="11025433" cy="989013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Цели сертификации: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459FA76-49F8-4884-BA89-F2D1D598E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94" r="1101" b="47700"/>
          <a:stretch/>
        </p:blipFill>
        <p:spPr>
          <a:xfrm>
            <a:off x="2065851" y="2441543"/>
            <a:ext cx="7855263" cy="21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5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FFB05-DCF9-4F4B-A036-8167FBC1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Что такое сертификация продукции???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A79BC-3A60-41DD-B685-A010FE745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Сертификация продукции - процедура подтверждения соответствия, посредством которой независимая от изготовителя (продавца, исполнителя) и потребителя (покупателя) организация удостоверяет в письменной форме, что продукция соответствует установленным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279758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16475-C64E-4EB4-BFF3-4047FE83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Классификация сертификации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24AF0-D0B7-4CA7-B1A4-A0D63E602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Сертификация классифицируется по видам в зависимости от особенностей товаров и технологий, требованиям к проверке их качества и другим условиям.</a:t>
            </a:r>
          </a:p>
          <a:p>
            <a:pPr marL="0" indent="0">
              <a:buNone/>
            </a:pPr>
            <a:r>
              <a:rPr lang="ru-RU" dirty="0"/>
              <a:t>В базовой классификации деление процедуры на виды происходит по следующим критериям: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 государственным или территориальным стандартам;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 принципу добровольности или обязательности;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07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4B919CD-2562-4680-846A-BECC773E1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823" y="1100417"/>
            <a:ext cx="9752354" cy="48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1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11924-66F8-4071-B0E5-9EBA1F5D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3032"/>
            <a:ext cx="10820400" cy="11586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Как проходит процедура сертификации???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9A793A-5896-46B4-9F30-8D17BFE1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1728"/>
            <a:ext cx="10820400" cy="51132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Формирование пакета документов для подачи заявки.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Работа с документами в аккредитованном государством центре сертификации, который имеет разрешение на оказание услуг такого рода и внесён в единый реестр.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Подписание соглашения с центром, в котором устанавливаются условия процедуры и оговаривается цена за ее проведение.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Испытание отобранных образцов продукции, установление соответствия их требованиям стандарта.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Организация и проведение проверки с выездом к заказчику услуг по сертификации для изучения процесса производства, определения соответствия условий производства требованиям стандарта.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Принятие окончательного решения об отказе в выдаче или о выдаче сертификата.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Оформление и выдача подтверждающего качество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394424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C68B0-97F5-413F-9C9C-E28E7454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180"/>
            <a:ext cx="10820400" cy="875891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Итог успешной сертификации: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0525AB-6F2E-42DB-A3A2-C28CD39E6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Оформление и выдача подтверждающего качество документа.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AD5001-83CF-499A-AE9D-F4FB0B5C0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 b="4801"/>
          <a:stretch/>
        </p:blipFill>
        <p:spPr>
          <a:xfrm>
            <a:off x="2514576" y="996172"/>
            <a:ext cx="7162848" cy="4024125"/>
          </a:xfrm>
          <a:prstGeom prst="round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392643-8390-46E0-9E34-AA31FCF493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54" y="4238432"/>
            <a:ext cx="3428464" cy="23542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CEB24A-B1D7-48AC-85EA-7D89F6004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6" y="3610466"/>
            <a:ext cx="2418967" cy="30766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747F7C-4432-4955-99BA-E9FD4A3FD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85" y="4186829"/>
            <a:ext cx="3608722" cy="24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8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E1D-56E9-4DC1-B7FC-7DAB87AF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71" y="764373"/>
            <a:ext cx="10742629" cy="1293028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Какой срок действия у сертификата???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CDE36-1D6F-49E3-B906-89776CBB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Обычно качество товара или технологии подтверждается для отечественных производителей сроком на три года. Но если речь о сертифицировании контрактной продукции, то на нее выдается документ на период до одного года или на другой срок, в зависимости от страны, из которой идёт поставка.</a:t>
            </a:r>
          </a:p>
          <a:p>
            <a:pPr marL="0" indent="0">
              <a:buNone/>
            </a:pPr>
            <a:r>
              <a:rPr lang="ru-RU" dirty="0"/>
              <a:t>По истечении срока действия сертификата, процедуру проходят повторно.</a:t>
            </a:r>
          </a:p>
        </p:txBody>
      </p:sp>
    </p:spTree>
    <p:extLst>
      <p:ext uri="{BB962C8B-B14F-4D97-AF65-F5344CB8AC3E}">
        <p14:creationId xmlns:p14="http://schemas.microsoft.com/office/powerpoint/2010/main" val="405310285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85</TotalTime>
  <Words>501</Words>
  <Application>Microsoft Office PowerPoint</Application>
  <PresentationFormat>Широкоэкранный</PresentationFormat>
  <Paragraphs>48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Roboto</vt:lpstr>
      <vt:lpstr>Wingdings</vt:lpstr>
      <vt:lpstr>След самолета</vt:lpstr>
      <vt:lpstr>Сертификация продукции</vt:lpstr>
      <vt:lpstr>Что такое сертификация???</vt:lpstr>
      <vt:lpstr>Цели сертификации:</vt:lpstr>
      <vt:lpstr>Что такое сертификация продукции???</vt:lpstr>
      <vt:lpstr>Классификация сертификации</vt:lpstr>
      <vt:lpstr>Презентация PowerPoint</vt:lpstr>
      <vt:lpstr>Как проходит процедура сертификации???</vt:lpstr>
      <vt:lpstr>Итог успешной сертификации:</vt:lpstr>
      <vt:lpstr>Какой срок действия у сертификата???</vt:lpstr>
      <vt:lpstr>Как долго длится процедура???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Сертификация продукции</dc:title>
  <dc:creator>Владислав Зорка</dc:creator>
  <cp:lastModifiedBy>Пользователь</cp:lastModifiedBy>
  <cp:revision>4</cp:revision>
  <dcterms:created xsi:type="dcterms:W3CDTF">2022-03-17T17:22:30Z</dcterms:created>
  <dcterms:modified xsi:type="dcterms:W3CDTF">2022-03-22T10:03:10Z</dcterms:modified>
</cp:coreProperties>
</file>