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61" r:id="rId3"/>
    <p:sldId id="257" r:id="rId4"/>
    <p:sldId id="258" r:id="rId5"/>
    <p:sldId id="259" r:id="rId6"/>
    <p:sldId id="260" r:id="rId7"/>
    <p:sldId id="262" r:id="rId8"/>
    <p:sldId id="263" r:id="rId9"/>
    <p:sldId id="264"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7F9EC5-B0C3-4E72-B2F0-B52A406B9F4E}" v="83" dt="2022-03-31T19:14:56.035"/>
    <p1510:client id="{F287AFCC-2FBC-4433-B201-DA5F1E0C70BC}" v="192" dt="2022-03-29T17:25:12.7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2" autoAdjust="0"/>
    <p:restoredTop sz="94660"/>
  </p:normalViewPr>
  <p:slideViewPr>
    <p:cSldViewPr snapToGrid="0">
      <p:cViewPr varScale="1">
        <p:scale>
          <a:sx n="89" d="100"/>
          <a:sy n="89" d="100"/>
        </p:scale>
        <p:origin x="84"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Новиков Василий" userId="d794e9ee868aee6f" providerId="Windows Live" clId="Web-{AA7F9EC5-B0C3-4E72-B2F0-B52A406B9F4E}"/>
    <pc:docChg chg="addSld modSld">
      <pc:chgData name="Новиков Василий" userId="d794e9ee868aee6f" providerId="Windows Live" clId="Web-{AA7F9EC5-B0C3-4E72-B2F0-B52A406B9F4E}" dt="2022-03-31T19:14:55.613" v="77" actId="1076"/>
      <pc:docMkLst>
        <pc:docMk/>
      </pc:docMkLst>
      <pc:sldChg chg="modSp">
        <pc:chgData name="Новиков Василий" userId="d794e9ee868aee6f" providerId="Windows Live" clId="Web-{AA7F9EC5-B0C3-4E72-B2F0-B52A406B9F4E}" dt="2022-03-31T19:09:39.684" v="37" actId="20577"/>
        <pc:sldMkLst>
          <pc:docMk/>
          <pc:sldMk cId="1351651579" sldId="256"/>
        </pc:sldMkLst>
        <pc:spChg chg="mod">
          <ac:chgData name="Новиков Василий" userId="d794e9ee868aee6f" providerId="Windows Live" clId="Web-{AA7F9EC5-B0C3-4E72-B2F0-B52A406B9F4E}" dt="2022-03-31T19:09:39.684" v="37" actId="20577"/>
          <ac:spMkLst>
            <pc:docMk/>
            <pc:sldMk cId="1351651579" sldId="256"/>
            <ac:spMk id="3" creationId="{00000000-0000-0000-0000-000000000000}"/>
          </ac:spMkLst>
        </pc:spChg>
      </pc:sldChg>
      <pc:sldChg chg="modSp">
        <pc:chgData name="Новиков Василий" userId="d794e9ee868aee6f" providerId="Windows Live" clId="Web-{AA7F9EC5-B0C3-4E72-B2F0-B52A406B9F4E}" dt="2022-03-31T19:10:20.138" v="51" actId="1076"/>
        <pc:sldMkLst>
          <pc:docMk/>
          <pc:sldMk cId="1198586226" sldId="263"/>
        </pc:sldMkLst>
        <pc:spChg chg="mod">
          <ac:chgData name="Новиков Василий" userId="d794e9ee868aee6f" providerId="Windows Live" clId="Web-{AA7F9EC5-B0C3-4E72-B2F0-B52A406B9F4E}" dt="2022-03-31T19:10:20.138" v="51" actId="1076"/>
          <ac:spMkLst>
            <pc:docMk/>
            <pc:sldMk cId="1198586226" sldId="263"/>
            <ac:spMk id="3" creationId="{398DCDA3-5393-7D01-2DE1-66C895CBE714}"/>
          </ac:spMkLst>
        </pc:spChg>
      </pc:sldChg>
      <pc:sldChg chg="modSp new">
        <pc:chgData name="Новиков Василий" userId="d794e9ee868aee6f" providerId="Windows Live" clId="Web-{AA7F9EC5-B0C3-4E72-B2F0-B52A406B9F4E}" dt="2022-03-31T19:14:55.613" v="77" actId="1076"/>
        <pc:sldMkLst>
          <pc:docMk/>
          <pc:sldMk cId="893526262" sldId="264"/>
        </pc:sldMkLst>
        <pc:spChg chg="mod">
          <ac:chgData name="Новиков Василий" userId="d794e9ee868aee6f" providerId="Windows Live" clId="Web-{AA7F9EC5-B0C3-4E72-B2F0-B52A406B9F4E}" dt="2022-03-31T19:14:55.613" v="77" actId="1076"/>
          <ac:spMkLst>
            <pc:docMk/>
            <pc:sldMk cId="893526262" sldId="264"/>
            <ac:spMk id="3" creationId="{404E4FB4-A085-34C6-BBAC-D35AA3D78D22}"/>
          </ac:spMkLst>
        </pc:spChg>
      </pc:sldChg>
    </pc:docChg>
  </pc:docChgLst>
  <pc:docChgLst>
    <pc:chgData clId="Web-{AA7F9EC5-B0C3-4E72-B2F0-B52A406B9F4E}"/>
    <pc:docChg chg="modSld">
      <pc:chgData name="" userId="" providerId="" clId="Web-{AA7F9EC5-B0C3-4E72-B2F0-B52A406B9F4E}" dt="2022-03-31T19:08:44.682" v="1" actId="20577"/>
      <pc:docMkLst>
        <pc:docMk/>
      </pc:docMkLst>
      <pc:sldChg chg="modSp">
        <pc:chgData name="" userId="" providerId="" clId="Web-{AA7F9EC5-B0C3-4E72-B2F0-B52A406B9F4E}" dt="2022-03-31T19:08:44.682" v="1" actId="20577"/>
        <pc:sldMkLst>
          <pc:docMk/>
          <pc:sldMk cId="1351651579" sldId="256"/>
        </pc:sldMkLst>
        <pc:spChg chg="mod">
          <ac:chgData name="" userId="" providerId="" clId="Web-{AA7F9EC5-B0C3-4E72-B2F0-B52A406B9F4E}" dt="2022-03-31T19:08:44.682" v="1" actId="20577"/>
          <ac:spMkLst>
            <pc:docMk/>
            <pc:sldMk cId="1351651579" sldId="256"/>
            <ac:spMk id="3"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dirty="0"/>
              <a:t>Click to edit Master title style</a:t>
            </a:r>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34448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dirty="0"/>
              <a:t>Click to edit Master title style</a:t>
            </a:r>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1215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dirty="0"/>
              <a:t>Click to edit Master title style</a:t>
            </a:r>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638451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dirty="0"/>
              <a:t>Click to edit Master title style</a:t>
            </a:r>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18441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dirty="0"/>
              <a:t>Click to edit Master title style</a:t>
            </a:r>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367106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dirty="0"/>
              <a:t>Click to edit Master title style</a:t>
            </a:r>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dirty="0"/>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6541280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dirty="0"/>
              <a:t>Click to edit Master title style</a:t>
            </a:r>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dirty="0"/>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810165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5774701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171558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287442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dirty="0"/>
              <a:t>Click to edit Master title style</a:t>
            </a:r>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651171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dirty="0"/>
              <a:t>Click to edit Master title style</a:t>
            </a:r>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92757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660734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19279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99558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dirty="0"/>
              <a:t>Click to edit Master title style</a:t>
            </a:r>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16130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dirty="0"/>
              <a:t>Click to edit Master title style</a:t>
            </a:r>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3/31/2022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765125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3/31/2022</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84285289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algn="ctr"/>
            <a:r>
              <a:rPr lang="ru-RU" dirty="0" err="1"/>
              <a:t>Wonders</a:t>
            </a:r>
            <a:r>
              <a:rPr lang="ru-RU" dirty="0"/>
              <a:t> </a:t>
            </a:r>
            <a:r>
              <a:rPr lang="ru-RU" dirty="0" err="1"/>
              <a:t>of</a:t>
            </a:r>
            <a:r>
              <a:rPr lang="ru-RU" dirty="0"/>
              <a:t> </a:t>
            </a:r>
            <a:r>
              <a:rPr lang="ru-RU" dirty="0" err="1"/>
              <a:t>nature</a:t>
            </a:r>
            <a:r>
              <a:rPr lang="ru-RU" dirty="0"/>
              <a:t> </a:t>
            </a:r>
            <a:r>
              <a:rPr lang="ru-RU" dirty="0" err="1"/>
              <a:t>in</a:t>
            </a:r>
            <a:r>
              <a:rPr lang="ru-RU" dirty="0"/>
              <a:t> Russia</a:t>
            </a:r>
          </a:p>
        </p:txBody>
      </p:sp>
      <p:sp>
        <p:nvSpPr>
          <p:cNvPr id="3" name="Подзаголовок 2"/>
          <p:cNvSpPr>
            <a:spLocks noGrp="1"/>
          </p:cNvSpPr>
          <p:nvPr>
            <p:ph type="subTitle" idx="1"/>
          </p:nvPr>
        </p:nvSpPr>
        <p:spPr/>
        <p:txBody>
          <a:bodyPr/>
          <a:lstStyle/>
          <a:p>
            <a:r>
              <a:rPr lang="ru-RU" dirty="0"/>
              <a:t> </a:t>
            </a:r>
            <a:r>
              <a:rPr lang="ru-RU" err="1"/>
              <a:t>Novikov</a:t>
            </a:r>
            <a:r>
              <a:rPr lang="ru-RU" dirty="0"/>
              <a:t> </a:t>
            </a:r>
            <a:r>
              <a:rPr lang="ru-RU" err="1"/>
              <a:t>Vasiliy</a:t>
            </a:r>
            <a:endParaRPr lang="ru-RU"/>
          </a:p>
          <a:p>
            <a:r>
              <a:rPr lang="ru-RU" dirty="0"/>
              <a:t>School21,10A</a:t>
            </a:r>
          </a:p>
          <a:p>
            <a:r>
              <a:rPr lang="ru-RU" dirty="0" err="1"/>
              <a:t>Ryazan,Russia</a:t>
            </a:r>
            <a:r>
              <a:rPr lang="ru-RU" dirty="0"/>
              <a:t> 2022</a:t>
            </a:r>
          </a:p>
        </p:txBody>
      </p:sp>
    </p:spTree>
    <p:extLst>
      <p:ext uri="{BB962C8B-B14F-4D97-AF65-F5344CB8AC3E}">
        <p14:creationId xmlns:p14="http://schemas.microsoft.com/office/powerpoint/2010/main" val="13516515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3C7648F-599F-CAAB-6701-AE3851139718}"/>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2948C485-A4C2-C9D1-7DBC-D2CC101C9446}"/>
              </a:ext>
            </a:extLst>
          </p:cNvPr>
          <p:cNvSpPr>
            <a:spLocks noGrp="1"/>
          </p:cNvSpPr>
          <p:nvPr>
            <p:ph idx="1"/>
          </p:nvPr>
        </p:nvSpPr>
        <p:spPr>
          <a:xfrm>
            <a:off x="1526063" y="1330889"/>
            <a:ext cx="10018713" cy="3124201"/>
          </a:xfrm>
        </p:spPr>
        <p:txBody>
          <a:bodyPr/>
          <a:lstStyle/>
          <a:p>
            <a:r>
              <a:rPr lang="ru-RU" dirty="0">
                <a:ea typeface="+mn-lt"/>
                <a:cs typeface="+mn-lt"/>
              </a:rPr>
              <a:t>Russia </a:t>
            </a:r>
            <a:r>
              <a:rPr lang="ru-RU" dirty="0" err="1">
                <a:ea typeface="+mn-lt"/>
                <a:cs typeface="+mn-lt"/>
              </a:rPr>
              <a:t>is</a:t>
            </a:r>
            <a:r>
              <a:rPr lang="ru-RU" dirty="0">
                <a:ea typeface="+mn-lt"/>
                <a:cs typeface="+mn-lt"/>
              </a:rPr>
              <a:t> </a:t>
            </a:r>
            <a:r>
              <a:rPr lang="ru-RU" dirty="0" err="1">
                <a:ea typeface="+mn-lt"/>
                <a:cs typeface="+mn-lt"/>
              </a:rPr>
              <a:t>full</a:t>
            </a:r>
            <a:r>
              <a:rPr lang="ru-RU" dirty="0">
                <a:ea typeface="+mn-lt"/>
                <a:cs typeface="+mn-lt"/>
              </a:rPr>
              <a:t> </a:t>
            </a:r>
            <a:r>
              <a:rPr lang="ru-RU" dirty="0" err="1">
                <a:ea typeface="+mn-lt"/>
                <a:cs typeface="+mn-lt"/>
              </a:rPr>
              <a:t>of</a:t>
            </a:r>
            <a:r>
              <a:rPr lang="ru-RU" dirty="0">
                <a:ea typeface="+mn-lt"/>
                <a:cs typeface="+mn-lt"/>
              </a:rPr>
              <a:t> </a:t>
            </a:r>
            <a:r>
              <a:rPr lang="ru-RU" dirty="0" err="1">
                <a:ea typeface="+mn-lt"/>
                <a:cs typeface="+mn-lt"/>
              </a:rPr>
              <a:t>geographical</a:t>
            </a:r>
            <a:r>
              <a:rPr lang="ru-RU" dirty="0">
                <a:ea typeface="+mn-lt"/>
                <a:cs typeface="+mn-lt"/>
              </a:rPr>
              <a:t> </a:t>
            </a:r>
            <a:r>
              <a:rPr lang="ru-RU" dirty="0" err="1">
                <a:ea typeface="+mn-lt"/>
                <a:cs typeface="+mn-lt"/>
              </a:rPr>
              <a:t>wonders</a:t>
            </a:r>
            <a:r>
              <a:rPr lang="ru-RU" dirty="0">
                <a:ea typeface="+mn-lt"/>
                <a:cs typeface="+mn-lt"/>
              </a:rPr>
              <a:t>, </a:t>
            </a:r>
            <a:r>
              <a:rPr lang="ru-RU" dirty="0" err="1">
                <a:ea typeface="+mn-lt"/>
                <a:cs typeface="+mn-lt"/>
              </a:rPr>
              <a:t>but</a:t>
            </a:r>
            <a:r>
              <a:rPr lang="ru-RU" dirty="0">
                <a:ea typeface="+mn-lt"/>
                <a:cs typeface="+mn-lt"/>
              </a:rPr>
              <a:t> </a:t>
            </a:r>
            <a:r>
              <a:rPr lang="ru-RU" dirty="0" err="1">
                <a:ea typeface="+mn-lt"/>
                <a:cs typeface="+mn-lt"/>
              </a:rPr>
              <a:t>many</a:t>
            </a:r>
            <a:r>
              <a:rPr lang="ru-RU" dirty="0">
                <a:ea typeface="+mn-lt"/>
                <a:cs typeface="+mn-lt"/>
              </a:rPr>
              <a:t> </a:t>
            </a:r>
            <a:r>
              <a:rPr lang="ru-RU" dirty="0" err="1">
                <a:ea typeface="+mn-lt"/>
                <a:cs typeface="+mn-lt"/>
              </a:rPr>
              <a:t>of</a:t>
            </a:r>
            <a:r>
              <a:rPr lang="ru-RU" dirty="0">
                <a:ea typeface="+mn-lt"/>
                <a:cs typeface="+mn-lt"/>
              </a:rPr>
              <a:t> </a:t>
            </a:r>
            <a:r>
              <a:rPr lang="ru-RU" dirty="0" err="1">
                <a:ea typeface="+mn-lt"/>
                <a:cs typeface="+mn-lt"/>
              </a:rPr>
              <a:t>them</a:t>
            </a:r>
            <a:r>
              <a:rPr lang="ru-RU" dirty="0">
                <a:ea typeface="+mn-lt"/>
                <a:cs typeface="+mn-lt"/>
              </a:rPr>
              <a:t> </a:t>
            </a:r>
            <a:r>
              <a:rPr lang="ru-RU" dirty="0" err="1">
                <a:ea typeface="+mn-lt"/>
                <a:cs typeface="+mn-lt"/>
              </a:rPr>
              <a:t>are</a:t>
            </a:r>
            <a:r>
              <a:rPr lang="ru-RU" dirty="0">
                <a:ea typeface="+mn-lt"/>
                <a:cs typeface="+mn-lt"/>
              </a:rPr>
              <a:t> </a:t>
            </a:r>
            <a:r>
              <a:rPr lang="ru-RU" dirty="0" err="1">
                <a:ea typeface="+mn-lt"/>
                <a:cs typeface="+mn-lt"/>
              </a:rPr>
              <a:t>far</a:t>
            </a:r>
            <a:r>
              <a:rPr lang="ru-RU" dirty="0">
                <a:ea typeface="+mn-lt"/>
                <a:cs typeface="+mn-lt"/>
              </a:rPr>
              <a:t> </a:t>
            </a:r>
            <a:r>
              <a:rPr lang="ru-RU" dirty="0" err="1">
                <a:ea typeface="+mn-lt"/>
                <a:cs typeface="+mn-lt"/>
              </a:rPr>
              <a:t>away</a:t>
            </a:r>
            <a:r>
              <a:rPr lang="ru-RU" dirty="0">
                <a:ea typeface="+mn-lt"/>
                <a:cs typeface="+mn-lt"/>
              </a:rPr>
              <a:t> </a:t>
            </a:r>
            <a:r>
              <a:rPr lang="ru-RU" dirty="0" err="1">
                <a:ea typeface="+mn-lt"/>
                <a:cs typeface="+mn-lt"/>
              </a:rPr>
              <a:t>from</a:t>
            </a:r>
            <a:r>
              <a:rPr lang="ru-RU" dirty="0">
                <a:ea typeface="+mn-lt"/>
                <a:cs typeface="+mn-lt"/>
              </a:rPr>
              <a:t> </a:t>
            </a:r>
            <a:r>
              <a:rPr lang="ru-RU" dirty="0" err="1">
                <a:ea typeface="+mn-lt"/>
                <a:cs typeface="+mn-lt"/>
              </a:rPr>
              <a:t>big</a:t>
            </a:r>
            <a:r>
              <a:rPr lang="ru-RU" dirty="0">
                <a:ea typeface="+mn-lt"/>
                <a:cs typeface="+mn-lt"/>
              </a:rPr>
              <a:t> </a:t>
            </a:r>
            <a:r>
              <a:rPr lang="ru-RU" dirty="0" err="1">
                <a:ea typeface="+mn-lt"/>
                <a:cs typeface="+mn-lt"/>
              </a:rPr>
              <a:t>cities</a:t>
            </a:r>
            <a:r>
              <a:rPr lang="ru-RU" dirty="0">
                <a:ea typeface="+mn-lt"/>
                <a:cs typeface="+mn-lt"/>
              </a:rPr>
              <a:t> </a:t>
            </a:r>
            <a:r>
              <a:rPr lang="ru-RU" dirty="0" err="1">
                <a:ea typeface="+mn-lt"/>
                <a:cs typeface="+mn-lt"/>
              </a:rPr>
              <a:t>and</a:t>
            </a:r>
            <a:r>
              <a:rPr lang="ru-RU" dirty="0">
                <a:ea typeface="+mn-lt"/>
                <a:cs typeface="+mn-lt"/>
              </a:rPr>
              <a:t> </a:t>
            </a:r>
            <a:r>
              <a:rPr lang="ru-RU" dirty="0" err="1">
                <a:ea typeface="+mn-lt"/>
                <a:cs typeface="+mn-lt"/>
              </a:rPr>
              <a:t>quite</a:t>
            </a:r>
            <a:r>
              <a:rPr lang="ru-RU" dirty="0">
                <a:ea typeface="+mn-lt"/>
                <a:cs typeface="+mn-lt"/>
              </a:rPr>
              <a:t> a </a:t>
            </a:r>
            <a:r>
              <a:rPr lang="ru-RU" dirty="0" err="1">
                <a:ea typeface="+mn-lt"/>
                <a:cs typeface="+mn-lt"/>
              </a:rPr>
              <a:t>challenge</a:t>
            </a:r>
            <a:r>
              <a:rPr lang="ru-RU" dirty="0">
                <a:ea typeface="+mn-lt"/>
                <a:cs typeface="+mn-lt"/>
              </a:rPr>
              <a:t> </a:t>
            </a:r>
            <a:r>
              <a:rPr lang="ru-RU" dirty="0" err="1">
                <a:ea typeface="+mn-lt"/>
                <a:cs typeface="+mn-lt"/>
              </a:rPr>
              <a:t>to</a:t>
            </a:r>
            <a:r>
              <a:rPr lang="ru-RU" dirty="0">
                <a:ea typeface="+mn-lt"/>
                <a:cs typeface="+mn-lt"/>
              </a:rPr>
              <a:t> </a:t>
            </a:r>
            <a:r>
              <a:rPr lang="ru-RU" dirty="0" err="1">
                <a:ea typeface="+mn-lt"/>
                <a:cs typeface="+mn-lt"/>
              </a:rPr>
              <a:t>reach</a:t>
            </a:r>
            <a:r>
              <a:rPr lang="ru-RU" dirty="0">
                <a:ea typeface="+mn-lt"/>
                <a:cs typeface="+mn-lt"/>
              </a:rPr>
              <a:t>.</a:t>
            </a:r>
            <a:endParaRPr lang="ru-RU" dirty="0" err="1"/>
          </a:p>
        </p:txBody>
      </p:sp>
    </p:spTree>
    <p:extLst>
      <p:ext uri="{BB962C8B-B14F-4D97-AF65-F5344CB8AC3E}">
        <p14:creationId xmlns:p14="http://schemas.microsoft.com/office/powerpoint/2010/main" val="459720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91480A9-CD22-5A48-E7FD-B5972AB6B2AD}"/>
              </a:ext>
            </a:extLst>
          </p:cNvPr>
          <p:cNvSpPr>
            <a:spLocks noGrp="1"/>
          </p:cNvSpPr>
          <p:nvPr>
            <p:ph type="title"/>
          </p:nvPr>
        </p:nvSpPr>
        <p:spPr/>
        <p:txBody>
          <a:bodyPr/>
          <a:lstStyle/>
          <a:p>
            <a:r>
              <a:rPr lang="ru-RU" dirty="0"/>
              <a:t>1. </a:t>
            </a:r>
            <a:r>
              <a:rPr lang="ru-RU" dirty="0" err="1"/>
              <a:t>Lake</a:t>
            </a:r>
            <a:r>
              <a:rPr lang="ru-RU" dirty="0"/>
              <a:t> </a:t>
            </a:r>
            <a:r>
              <a:rPr lang="ru-RU" dirty="0" err="1"/>
              <a:t>Baikal</a:t>
            </a:r>
            <a:r>
              <a:rPr lang="ru-RU" dirty="0"/>
              <a:t>, </a:t>
            </a:r>
            <a:r>
              <a:rPr lang="ru-RU" dirty="0" err="1"/>
              <a:t>Irkutsk</a:t>
            </a:r>
            <a:r>
              <a:rPr lang="ru-RU" dirty="0"/>
              <a:t> </a:t>
            </a:r>
            <a:r>
              <a:rPr lang="ru-RU" dirty="0" err="1"/>
              <a:t>Region</a:t>
            </a:r>
          </a:p>
          <a:p>
            <a:endParaRPr lang="ru-RU" dirty="0"/>
          </a:p>
        </p:txBody>
      </p:sp>
      <p:sp>
        <p:nvSpPr>
          <p:cNvPr id="3" name="Объект 2">
            <a:extLst>
              <a:ext uri="{FF2B5EF4-FFF2-40B4-BE49-F238E27FC236}">
                <a16:creationId xmlns:a16="http://schemas.microsoft.com/office/drawing/2014/main" id="{BD6E771C-397C-8BB5-4D66-0ABEF550D030}"/>
              </a:ext>
            </a:extLst>
          </p:cNvPr>
          <p:cNvSpPr>
            <a:spLocks noGrp="1"/>
          </p:cNvSpPr>
          <p:nvPr>
            <p:ph idx="1"/>
          </p:nvPr>
        </p:nvSpPr>
        <p:spPr>
          <a:xfrm>
            <a:off x="1484310" y="1712089"/>
            <a:ext cx="5572106" cy="4079111"/>
          </a:xfrm>
        </p:spPr>
        <p:txBody>
          <a:bodyPr>
            <a:normAutofit lnSpcReduction="10000"/>
          </a:bodyPr>
          <a:lstStyle/>
          <a:p>
            <a:r>
              <a:rPr lang="ru-RU" dirty="0">
                <a:ea typeface="+mn-lt"/>
                <a:cs typeface="+mn-lt"/>
              </a:rPr>
              <a:t>One </a:t>
            </a:r>
            <a:r>
              <a:rPr lang="ru-RU" dirty="0" err="1">
                <a:ea typeface="+mn-lt"/>
                <a:cs typeface="+mn-lt"/>
              </a:rPr>
              <a:t>of</a:t>
            </a:r>
            <a:r>
              <a:rPr lang="ru-RU" dirty="0">
                <a:ea typeface="+mn-lt"/>
                <a:cs typeface="+mn-lt"/>
              </a:rPr>
              <a:t> </a:t>
            </a:r>
            <a:r>
              <a:rPr lang="ru-RU" dirty="0" err="1">
                <a:ea typeface="+mn-lt"/>
                <a:cs typeface="+mn-lt"/>
              </a:rPr>
              <a:t>Russia’s</a:t>
            </a:r>
            <a:r>
              <a:rPr lang="ru-RU" dirty="0">
                <a:ea typeface="+mn-lt"/>
                <a:cs typeface="+mn-lt"/>
              </a:rPr>
              <a:t> </a:t>
            </a:r>
            <a:r>
              <a:rPr lang="ru-RU" dirty="0" err="1">
                <a:ea typeface="+mn-lt"/>
                <a:cs typeface="+mn-lt"/>
              </a:rPr>
              <a:t>most</a:t>
            </a:r>
            <a:r>
              <a:rPr lang="ru-RU" dirty="0">
                <a:ea typeface="+mn-lt"/>
                <a:cs typeface="+mn-lt"/>
              </a:rPr>
              <a:t> </a:t>
            </a:r>
            <a:r>
              <a:rPr lang="ru-RU" dirty="0" err="1">
                <a:ea typeface="+mn-lt"/>
                <a:cs typeface="+mn-lt"/>
              </a:rPr>
              <a:t>famous</a:t>
            </a:r>
            <a:r>
              <a:rPr lang="ru-RU" dirty="0">
                <a:ea typeface="+mn-lt"/>
                <a:cs typeface="+mn-lt"/>
              </a:rPr>
              <a:t> </a:t>
            </a:r>
            <a:r>
              <a:rPr lang="ru-RU" dirty="0" err="1">
                <a:ea typeface="+mn-lt"/>
                <a:cs typeface="+mn-lt"/>
              </a:rPr>
              <a:t>natural</a:t>
            </a:r>
            <a:r>
              <a:rPr lang="ru-RU" dirty="0">
                <a:ea typeface="+mn-lt"/>
                <a:cs typeface="+mn-lt"/>
              </a:rPr>
              <a:t> </a:t>
            </a:r>
            <a:r>
              <a:rPr lang="ru-RU" dirty="0" err="1">
                <a:ea typeface="+mn-lt"/>
                <a:cs typeface="+mn-lt"/>
              </a:rPr>
              <a:t>wonders</a:t>
            </a:r>
            <a:r>
              <a:rPr lang="ru-RU" dirty="0">
                <a:ea typeface="+mn-lt"/>
                <a:cs typeface="+mn-lt"/>
              </a:rPr>
              <a:t> </a:t>
            </a:r>
            <a:r>
              <a:rPr lang="ru-RU" dirty="0" err="1">
                <a:ea typeface="+mn-lt"/>
                <a:cs typeface="+mn-lt"/>
              </a:rPr>
              <a:t>and</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symbol</a:t>
            </a:r>
            <a:r>
              <a:rPr lang="ru-RU" dirty="0">
                <a:ea typeface="+mn-lt"/>
                <a:cs typeface="+mn-lt"/>
              </a:rPr>
              <a:t> </a:t>
            </a:r>
            <a:r>
              <a:rPr lang="ru-RU" dirty="0" err="1">
                <a:ea typeface="+mn-lt"/>
                <a:cs typeface="+mn-lt"/>
              </a:rPr>
              <a:t>of</a:t>
            </a:r>
            <a:r>
              <a:rPr lang="ru-RU" dirty="0">
                <a:ea typeface="+mn-lt"/>
                <a:cs typeface="+mn-lt"/>
              </a:rPr>
              <a:t> </a:t>
            </a:r>
            <a:r>
              <a:rPr lang="ru-RU" dirty="0" err="1">
                <a:ea typeface="+mn-lt"/>
                <a:cs typeface="+mn-lt"/>
              </a:rPr>
              <a:t>Siberia</a:t>
            </a:r>
            <a:r>
              <a:rPr lang="ru-RU" dirty="0">
                <a:ea typeface="+mn-lt"/>
                <a:cs typeface="+mn-lt"/>
              </a:rPr>
              <a:t>, </a:t>
            </a:r>
            <a:r>
              <a:rPr lang="ru-RU" dirty="0" err="1">
                <a:ea typeface="+mn-lt"/>
                <a:cs typeface="+mn-lt"/>
              </a:rPr>
              <a:t>Baikal</a:t>
            </a:r>
            <a:r>
              <a:rPr lang="ru-RU" dirty="0">
                <a:ea typeface="+mn-lt"/>
                <a:cs typeface="+mn-lt"/>
              </a:rPr>
              <a:t> </a:t>
            </a:r>
            <a:r>
              <a:rPr lang="ru-RU" dirty="0" err="1">
                <a:ea typeface="+mn-lt"/>
                <a:cs typeface="+mn-lt"/>
              </a:rPr>
              <a:t>is</a:t>
            </a:r>
            <a:r>
              <a:rPr lang="ru-RU" dirty="0">
                <a:ea typeface="+mn-lt"/>
                <a:cs typeface="+mn-lt"/>
              </a:rPr>
              <a:t> </a:t>
            </a:r>
            <a:r>
              <a:rPr lang="ru-RU" dirty="0" err="1">
                <a:ea typeface="+mn-lt"/>
                <a:cs typeface="+mn-lt"/>
              </a:rPr>
              <a:t>both</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largest</a:t>
            </a:r>
            <a:r>
              <a:rPr lang="ru-RU" dirty="0">
                <a:ea typeface="+mn-lt"/>
                <a:cs typeface="+mn-lt"/>
              </a:rPr>
              <a:t> </a:t>
            </a:r>
            <a:r>
              <a:rPr lang="ru-RU" dirty="0" err="1">
                <a:ea typeface="+mn-lt"/>
                <a:cs typeface="+mn-lt"/>
              </a:rPr>
              <a:t>lake</a:t>
            </a:r>
            <a:r>
              <a:rPr lang="ru-RU" dirty="0">
                <a:ea typeface="+mn-lt"/>
                <a:cs typeface="+mn-lt"/>
              </a:rPr>
              <a:t> </a:t>
            </a:r>
            <a:r>
              <a:rPr lang="ru-RU" dirty="0" err="1">
                <a:ea typeface="+mn-lt"/>
                <a:cs typeface="+mn-lt"/>
              </a:rPr>
              <a:t>and</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largest</a:t>
            </a:r>
            <a:r>
              <a:rPr lang="ru-RU" dirty="0">
                <a:ea typeface="+mn-lt"/>
                <a:cs typeface="+mn-lt"/>
              </a:rPr>
              <a:t> </a:t>
            </a:r>
            <a:r>
              <a:rPr lang="ru-RU" dirty="0" err="1">
                <a:ea typeface="+mn-lt"/>
                <a:cs typeface="+mn-lt"/>
              </a:rPr>
              <a:t>source</a:t>
            </a:r>
            <a:r>
              <a:rPr lang="ru-RU" dirty="0">
                <a:ea typeface="+mn-lt"/>
                <a:cs typeface="+mn-lt"/>
              </a:rPr>
              <a:t> </a:t>
            </a:r>
            <a:r>
              <a:rPr lang="ru-RU" dirty="0" err="1">
                <a:ea typeface="+mn-lt"/>
                <a:cs typeface="+mn-lt"/>
              </a:rPr>
              <a:t>of</a:t>
            </a:r>
            <a:r>
              <a:rPr lang="ru-RU" dirty="0">
                <a:ea typeface="+mn-lt"/>
                <a:cs typeface="+mn-lt"/>
              </a:rPr>
              <a:t> </a:t>
            </a:r>
            <a:r>
              <a:rPr lang="ru-RU" dirty="0" err="1">
                <a:ea typeface="+mn-lt"/>
                <a:cs typeface="+mn-lt"/>
              </a:rPr>
              <a:t>fresh</a:t>
            </a:r>
            <a:r>
              <a:rPr lang="ru-RU" dirty="0">
                <a:ea typeface="+mn-lt"/>
                <a:cs typeface="+mn-lt"/>
              </a:rPr>
              <a:t> </a:t>
            </a:r>
            <a:r>
              <a:rPr lang="ru-RU" dirty="0" err="1">
                <a:ea typeface="+mn-lt"/>
                <a:cs typeface="+mn-lt"/>
              </a:rPr>
              <a:t>water</a:t>
            </a:r>
            <a:r>
              <a:rPr lang="ru-RU" dirty="0">
                <a:ea typeface="+mn-lt"/>
                <a:cs typeface="+mn-lt"/>
              </a:rPr>
              <a:t> </a:t>
            </a:r>
            <a:r>
              <a:rPr lang="ru-RU" dirty="0" err="1">
                <a:ea typeface="+mn-lt"/>
                <a:cs typeface="+mn-lt"/>
              </a:rPr>
              <a:t>in</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world</a:t>
            </a:r>
            <a:r>
              <a:rPr lang="ru-RU" dirty="0">
                <a:ea typeface="+mn-lt"/>
                <a:cs typeface="+mn-lt"/>
              </a:rPr>
              <a:t>. In </a:t>
            </a:r>
            <a:r>
              <a:rPr lang="ru-RU" dirty="0" err="1">
                <a:ea typeface="+mn-lt"/>
                <a:cs typeface="+mn-lt"/>
              </a:rPr>
              <a:t>the</a:t>
            </a:r>
            <a:r>
              <a:rPr lang="ru-RU" dirty="0">
                <a:ea typeface="+mn-lt"/>
                <a:cs typeface="+mn-lt"/>
              </a:rPr>
              <a:t> </a:t>
            </a:r>
            <a:r>
              <a:rPr lang="ru-RU" dirty="0" err="1">
                <a:ea typeface="+mn-lt"/>
                <a:cs typeface="+mn-lt"/>
              </a:rPr>
              <a:t>summer</a:t>
            </a:r>
            <a:r>
              <a:rPr lang="ru-RU" dirty="0">
                <a:ea typeface="+mn-lt"/>
                <a:cs typeface="+mn-lt"/>
              </a:rPr>
              <a:t>, </a:t>
            </a:r>
            <a:r>
              <a:rPr lang="ru-RU" dirty="0" err="1">
                <a:ea typeface="+mn-lt"/>
                <a:cs typeface="+mn-lt"/>
              </a:rPr>
              <a:t>you</a:t>
            </a:r>
            <a:r>
              <a:rPr lang="ru-RU" dirty="0">
                <a:ea typeface="+mn-lt"/>
                <a:cs typeface="+mn-lt"/>
              </a:rPr>
              <a:t> </a:t>
            </a:r>
            <a:r>
              <a:rPr lang="ru-RU" dirty="0" err="1">
                <a:ea typeface="+mn-lt"/>
                <a:cs typeface="+mn-lt"/>
              </a:rPr>
              <a:t>can</a:t>
            </a:r>
            <a:r>
              <a:rPr lang="ru-RU" dirty="0">
                <a:ea typeface="+mn-lt"/>
                <a:cs typeface="+mn-lt"/>
              </a:rPr>
              <a:t> </a:t>
            </a:r>
            <a:r>
              <a:rPr lang="ru-RU" dirty="0" err="1">
                <a:ea typeface="+mn-lt"/>
                <a:cs typeface="+mn-lt"/>
              </a:rPr>
              <a:t>travel</a:t>
            </a:r>
            <a:r>
              <a:rPr lang="ru-RU" dirty="0">
                <a:ea typeface="+mn-lt"/>
                <a:cs typeface="+mn-lt"/>
              </a:rPr>
              <a:t> </a:t>
            </a:r>
            <a:r>
              <a:rPr lang="ru-RU" dirty="0" err="1">
                <a:ea typeface="+mn-lt"/>
                <a:cs typeface="+mn-lt"/>
              </a:rPr>
              <a:t>to</a:t>
            </a:r>
            <a:r>
              <a:rPr lang="ru-RU" dirty="0">
                <a:ea typeface="+mn-lt"/>
                <a:cs typeface="+mn-lt"/>
              </a:rPr>
              <a:t> </a:t>
            </a:r>
            <a:r>
              <a:rPr lang="ru-RU" dirty="0" err="1">
                <a:ea typeface="+mn-lt"/>
                <a:cs typeface="+mn-lt"/>
              </a:rPr>
              <a:t>Olkhon</a:t>
            </a:r>
            <a:r>
              <a:rPr lang="ru-RU" dirty="0">
                <a:ea typeface="+mn-lt"/>
                <a:cs typeface="+mn-lt"/>
              </a:rPr>
              <a:t> Island </a:t>
            </a:r>
            <a:r>
              <a:rPr lang="ru-RU" dirty="0" err="1">
                <a:ea typeface="+mn-lt"/>
                <a:cs typeface="+mn-lt"/>
              </a:rPr>
              <a:t>and</a:t>
            </a:r>
            <a:r>
              <a:rPr lang="ru-RU" dirty="0">
                <a:ea typeface="+mn-lt"/>
                <a:cs typeface="+mn-lt"/>
              </a:rPr>
              <a:t> </a:t>
            </a:r>
            <a:r>
              <a:rPr lang="ru-RU" dirty="0" err="1">
                <a:ea typeface="+mn-lt"/>
                <a:cs typeface="+mn-lt"/>
              </a:rPr>
              <a:t>encounter</a:t>
            </a:r>
            <a:r>
              <a:rPr lang="ru-RU" dirty="0">
                <a:ea typeface="+mn-lt"/>
                <a:cs typeface="+mn-lt"/>
              </a:rPr>
              <a:t> </a:t>
            </a:r>
            <a:r>
              <a:rPr lang="ru-RU" dirty="0" err="1">
                <a:ea typeface="+mn-lt"/>
                <a:cs typeface="+mn-lt"/>
              </a:rPr>
              <a:t>smiling</a:t>
            </a:r>
            <a:r>
              <a:rPr lang="ru-RU" dirty="0">
                <a:ea typeface="+mn-lt"/>
                <a:cs typeface="+mn-lt"/>
              </a:rPr>
              <a:t> </a:t>
            </a:r>
            <a:r>
              <a:rPr lang="ru-RU" dirty="0" err="1">
                <a:ea typeface="+mn-lt"/>
                <a:cs typeface="+mn-lt"/>
              </a:rPr>
              <a:t>Baikal</a:t>
            </a:r>
            <a:r>
              <a:rPr lang="ru-RU" dirty="0">
                <a:ea typeface="+mn-lt"/>
                <a:cs typeface="+mn-lt"/>
              </a:rPr>
              <a:t> </a:t>
            </a:r>
            <a:r>
              <a:rPr lang="ru-RU" dirty="0" err="1">
                <a:ea typeface="+mn-lt"/>
                <a:cs typeface="+mn-lt"/>
              </a:rPr>
              <a:t>seals</a:t>
            </a:r>
            <a:r>
              <a:rPr lang="ru-RU" dirty="0">
                <a:ea typeface="+mn-lt"/>
                <a:cs typeface="+mn-lt"/>
              </a:rPr>
              <a:t>. </a:t>
            </a:r>
            <a:r>
              <a:rPr lang="ru-RU" dirty="0" err="1">
                <a:ea typeface="+mn-lt"/>
                <a:cs typeface="+mn-lt"/>
              </a:rPr>
              <a:t>During</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winter</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lake</a:t>
            </a:r>
            <a:r>
              <a:rPr lang="ru-RU" dirty="0">
                <a:ea typeface="+mn-lt"/>
                <a:cs typeface="+mn-lt"/>
              </a:rPr>
              <a:t> </a:t>
            </a:r>
            <a:r>
              <a:rPr lang="ru-RU" dirty="0" err="1">
                <a:ea typeface="+mn-lt"/>
                <a:cs typeface="+mn-lt"/>
              </a:rPr>
              <a:t>turns</a:t>
            </a:r>
            <a:r>
              <a:rPr lang="ru-RU" dirty="0">
                <a:ea typeface="+mn-lt"/>
                <a:cs typeface="+mn-lt"/>
              </a:rPr>
              <a:t> </a:t>
            </a:r>
            <a:r>
              <a:rPr lang="ru-RU" dirty="0" err="1">
                <a:ea typeface="+mn-lt"/>
                <a:cs typeface="+mn-lt"/>
              </a:rPr>
              <a:t>into</a:t>
            </a:r>
            <a:r>
              <a:rPr lang="ru-RU" dirty="0">
                <a:ea typeface="+mn-lt"/>
                <a:cs typeface="+mn-lt"/>
              </a:rPr>
              <a:t> a </a:t>
            </a:r>
            <a:r>
              <a:rPr lang="ru-RU" dirty="0" err="1">
                <a:ea typeface="+mn-lt"/>
                <a:cs typeface="+mn-lt"/>
              </a:rPr>
              <a:t>gigantic</a:t>
            </a:r>
            <a:r>
              <a:rPr lang="ru-RU" dirty="0">
                <a:ea typeface="+mn-lt"/>
                <a:cs typeface="+mn-lt"/>
              </a:rPr>
              <a:t> </a:t>
            </a:r>
            <a:r>
              <a:rPr lang="ru-RU" dirty="0" err="1">
                <a:ea typeface="+mn-lt"/>
                <a:cs typeface="+mn-lt"/>
              </a:rPr>
              <a:t>ice</a:t>
            </a:r>
            <a:r>
              <a:rPr lang="ru-RU" dirty="0">
                <a:ea typeface="+mn-lt"/>
                <a:cs typeface="+mn-lt"/>
              </a:rPr>
              <a:t> </a:t>
            </a:r>
            <a:r>
              <a:rPr lang="ru-RU" dirty="0" err="1">
                <a:ea typeface="+mn-lt"/>
                <a:cs typeface="+mn-lt"/>
              </a:rPr>
              <a:t>rink</a:t>
            </a:r>
            <a:r>
              <a:rPr lang="ru-RU" dirty="0">
                <a:ea typeface="+mn-lt"/>
                <a:cs typeface="+mn-lt"/>
              </a:rPr>
              <a:t> </a:t>
            </a:r>
            <a:r>
              <a:rPr lang="ru-RU" dirty="0" err="1">
                <a:ea typeface="+mn-lt"/>
                <a:cs typeface="+mn-lt"/>
              </a:rPr>
              <a:t>and</a:t>
            </a:r>
            <a:r>
              <a:rPr lang="ru-RU" dirty="0">
                <a:ea typeface="+mn-lt"/>
                <a:cs typeface="+mn-lt"/>
              </a:rPr>
              <a:t> </a:t>
            </a:r>
            <a:r>
              <a:rPr lang="ru-RU" dirty="0" err="1">
                <a:ea typeface="+mn-lt"/>
                <a:cs typeface="+mn-lt"/>
              </a:rPr>
              <a:t>attracts</a:t>
            </a:r>
            <a:r>
              <a:rPr lang="ru-RU" dirty="0">
                <a:ea typeface="+mn-lt"/>
                <a:cs typeface="+mn-lt"/>
              </a:rPr>
              <a:t> </a:t>
            </a:r>
            <a:r>
              <a:rPr lang="ru-RU" dirty="0" err="1">
                <a:ea typeface="+mn-lt"/>
                <a:cs typeface="+mn-lt"/>
              </a:rPr>
              <a:t>snow-running</a:t>
            </a:r>
            <a:r>
              <a:rPr lang="ru-RU" dirty="0">
                <a:ea typeface="+mn-lt"/>
                <a:cs typeface="+mn-lt"/>
              </a:rPr>
              <a:t> </a:t>
            </a:r>
            <a:r>
              <a:rPr lang="ru-RU" dirty="0" err="1">
                <a:ea typeface="+mn-lt"/>
                <a:cs typeface="+mn-lt"/>
              </a:rPr>
              <a:t>enthusiasts</a:t>
            </a:r>
            <a:r>
              <a:rPr lang="ru-RU" dirty="0">
                <a:ea typeface="+mn-lt"/>
                <a:cs typeface="+mn-lt"/>
              </a:rPr>
              <a:t>. The </a:t>
            </a:r>
            <a:r>
              <a:rPr lang="ru-RU" dirty="0" err="1">
                <a:ea typeface="+mn-lt"/>
                <a:cs typeface="+mn-lt"/>
              </a:rPr>
              <a:t>closest</a:t>
            </a:r>
            <a:r>
              <a:rPr lang="ru-RU" dirty="0">
                <a:ea typeface="+mn-lt"/>
                <a:cs typeface="+mn-lt"/>
              </a:rPr>
              <a:t> </a:t>
            </a:r>
            <a:r>
              <a:rPr lang="ru-RU" dirty="0" err="1">
                <a:ea typeface="+mn-lt"/>
                <a:cs typeface="+mn-lt"/>
              </a:rPr>
              <a:t>cities</a:t>
            </a:r>
            <a:r>
              <a:rPr lang="ru-RU" dirty="0">
                <a:ea typeface="+mn-lt"/>
                <a:cs typeface="+mn-lt"/>
              </a:rPr>
              <a:t> </a:t>
            </a:r>
            <a:r>
              <a:rPr lang="ru-RU" dirty="0" err="1">
                <a:ea typeface="+mn-lt"/>
                <a:cs typeface="+mn-lt"/>
              </a:rPr>
              <a:t>to</a:t>
            </a:r>
            <a:r>
              <a:rPr lang="ru-RU" dirty="0">
                <a:ea typeface="+mn-lt"/>
                <a:cs typeface="+mn-lt"/>
              </a:rPr>
              <a:t> </a:t>
            </a:r>
            <a:r>
              <a:rPr lang="ru-RU" dirty="0" err="1">
                <a:ea typeface="+mn-lt"/>
                <a:cs typeface="+mn-lt"/>
              </a:rPr>
              <a:t>Baikal</a:t>
            </a:r>
            <a:r>
              <a:rPr lang="ru-RU" dirty="0">
                <a:ea typeface="+mn-lt"/>
                <a:cs typeface="+mn-lt"/>
              </a:rPr>
              <a:t> </a:t>
            </a:r>
            <a:r>
              <a:rPr lang="ru-RU" dirty="0" err="1">
                <a:ea typeface="+mn-lt"/>
                <a:cs typeface="+mn-lt"/>
              </a:rPr>
              <a:t>are</a:t>
            </a:r>
            <a:r>
              <a:rPr lang="ru-RU" dirty="0">
                <a:ea typeface="+mn-lt"/>
                <a:cs typeface="+mn-lt"/>
              </a:rPr>
              <a:t> </a:t>
            </a:r>
            <a:r>
              <a:rPr lang="ru-RU" dirty="0" err="1">
                <a:ea typeface="+mn-lt"/>
                <a:cs typeface="+mn-lt"/>
              </a:rPr>
              <a:t>Irkutsk</a:t>
            </a:r>
            <a:r>
              <a:rPr lang="ru-RU" dirty="0">
                <a:ea typeface="+mn-lt"/>
                <a:cs typeface="+mn-lt"/>
              </a:rPr>
              <a:t> </a:t>
            </a:r>
            <a:r>
              <a:rPr lang="ru-RU" dirty="0" err="1">
                <a:ea typeface="+mn-lt"/>
                <a:cs typeface="+mn-lt"/>
              </a:rPr>
              <a:t>and</a:t>
            </a:r>
            <a:r>
              <a:rPr lang="ru-RU" dirty="0">
                <a:ea typeface="+mn-lt"/>
                <a:cs typeface="+mn-lt"/>
              </a:rPr>
              <a:t> </a:t>
            </a:r>
            <a:r>
              <a:rPr lang="ru-RU" dirty="0" err="1">
                <a:ea typeface="+mn-lt"/>
                <a:cs typeface="+mn-lt"/>
              </a:rPr>
              <a:t>Ulan-Ude</a:t>
            </a:r>
            <a:r>
              <a:rPr lang="ru-RU" dirty="0">
                <a:ea typeface="+mn-lt"/>
                <a:cs typeface="+mn-lt"/>
              </a:rPr>
              <a:t>, </a:t>
            </a:r>
            <a:r>
              <a:rPr lang="ru-RU" dirty="0" err="1">
                <a:ea typeface="+mn-lt"/>
                <a:cs typeface="+mn-lt"/>
              </a:rPr>
              <a:t>both</a:t>
            </a:r>
            <a:r>
              <a:rPr lang="ru-RU" dirty="0">
                <a:ea typeface="+mn-lt"/>
                <a:cs typeface="+mn-lt"/>
              </a:rPr>
              <a:t> </a:t>
            </a:r>
            <a:r>
              <a:rPr lang="ru-RU" dirty="0" err="1">
                <a:ea typeface="+mn-lt"/>
                <a:cs typeface="+mn-lt"/>
              </a:rPr>
              <a:t>of</a:t>
            </a:r>
            <a:r>
              <a:rPr lang="ru-RU" dirty="0">
                <a:ea typeface="+mn-lt"/>
                <a:cs typeface="+mn-lt"/>
              </a:rPr>
              <a:t> </a:t>
            </a:r>
            <a:r>
              <a:rPr lang="ru-RU" dirty="0" err="1">
                <a:ea typeface="+mn-lt"/>
                <a:cs typeface="+mn-lt"/>
              </a:rPr>
              <a:t>which</a:t>
            </a:r>
            <a:r>
              <a:rPr lang="ru-RU" dirty="0">
                <a:ea typeface="+mn-lt"/>
                <a:cs typeface="+mn-lt"/>
              </a:rPr>
              <a:t> </a:t>
            </a:r>
            <a:r>
              <a:rPr lang="ru-RU" dirty="0" err="1">
                <a:ea typeface="+mn-lt"/>
                <a:cs typeface="+mn-lt"/>
              </a:rPr>
              <a:t>are</a:t>
            </a:r>
            <a:r>
              <a:rPr lang="ru-RU" dirty="0">
                <a:ea typeface="+mn-lt"/>
                <a:cs typeface="+mn-lt"/>
              </a:rPr>
              <a:t> </a:t>
            </a:r>
            <a:r>
              <a:rPr lang="ru-RU" dirty="0" err="1">
                <a:ea typeface="+mn-lt"/>
                <a:cs typeface="+mn-lt"/>
              </a:rPr>
              <a:t>well</a:t>
            </a:r>
            <a:r>
              <a:rPr lang="ru-RU" dirty="0">
                <a:ea typeface="+mn-lt"/>
                <a:cs typeface="+mn-lt"/>
              </a:rPr>
              <a:t> </a:t>
            </a:r>
            <a:r>
              <a:rPr lang="ru-RU" dirty="0" err="1">
                <a:ea typeface="+mn-lt"/>
                <a:cs typeface="+mn-lt"/>
              </a:rPr>
              <a:t>connected</a:t>
            </a:r>
            <a:r>
              <a:rPr lang="ru-RU" dirty="0">
                <a:ea typeface="+mn-lt"/>
                <a:cs typeface="+mn-lt"/>
              </a:rPr>
              <a:t> </a:t>
            </a:r>
            <a:r>
              <a:rPr lang="ru-RU" dirty="0" err="1">
                <a:ea typeface="+mn-lt"/>
                <a:cs typeface="+mn-lt"/>
              </a:rPr>
              <a:t>to</a:t>
            </a:r>
            <a:r>
              <a:rPr lang="ru-RU" dirty="0">
                <a:ea typeface="+mn-lt"/>
                <a:cs typeface="+mn-lt"/>
              </a:rPr>
              <a:t> </a:t>
            </a:r>
            <a:r>
              <a:rPr lang="ru-RU" dirty="0" err="1">
                <a:ea typeface="+mn-lt"/>
                <a:cs typeface="+mn-lt"/>
              </a:rPr>
              <a:t>other</a:t>
            </a:r>
            <a:r>
              <a:rPr lang="ru-RU" dirty="0">
                <a:ea typeface="+mn-lt"/>
                <a:cs typeface="+mn-lt"/>
              </a:rPr>
              <a:t> </a:t>
            </a:r>
            <a:r>
              <a:rPr lang="ru-RU" dirty="0" err="1">
                <a:ea typeface="+mn-lt"/>
                <a:cs typeface="+mn-lt"/>
              </a:rPr>
              <a:t>big</a:t>
            </a:r>
            <a:r>
              <a:rPr lang="ru-RU" dirty="0">
                <a:ea typeface="+mn-lt"/>
                <a:cs typeface="+mn-lt"/>
              </a:rPr>
              <a:t> </a:t>
            </a:r>
            <a:r>
              <a:rPr lang="ru-RU" dirty="0" err="1">
                <a:ea typeface="+mn-lt"/>
                <a:cs typeface="+mn-lt"/>
              </a:rPr>
              <a:t>cities</a:t>
            </a:r>
            <a:r>
              <a:rPr lang="ru-RU" dirty="0">
                <a:ea typeface="+mn-lt"/>
                <a:cs typeface="+mn-lt"/>
              </a:rPr>
              <a:t> </a:t>
            </a:r>
            <a:r>
              <a:rPr lang="ru-RU" dirty="0" err="1">
                <a:ea typeface="+mn-lt"/>
                <a:cs typeface="+mn-lt"/>
              </a:rPr>
              <a:t>by</a:t>
            </a:r>
            <a:r>
              <a:rPr lang="ru-RU" dirty="0">
                <a:ea typeface="+mn-lt"/>
                <a:cs typeface="+mn-lt"/>
              </a:rPr>
              <a:t> </a:t>
            </a:r>
            <a:r>
              <a:rPr lang="ru-RU" dirty="0" err="1">
                <a:ea typeface="+mn-lt"/>
                <a:cs typeface="+mn-lt"/>
              </a:rPr>
              <a:t>plane</a:t>
            </a:r>
            <a:r>
              <a:rPr lang="ru-RU" dirty="0">
                <a:ea typeface="+mn-lt"/>
                <a:cs typeface="+mn-lt"/>
              </a:rPr>
              <a:t> </a:t>
            </a:r>
            <a:r>
              <a:rPr lang="ru-RU" dirty="0" err="1">
                <a:ea typeface="+mn-lt"/>
                <a:cs typeface="+mn-lt"/>
              </a:rPr>
              <a:t>and</a:t>
            </a:r>
            <a:r>
              <a:rPr lang="ru-RU" dirty="0">
                <a:ea typeface="+mn-lt"/>
                <a:cs typeface="+mn-lt"/>
              </a:rPr>
              <a:t> </a:t>
            </a:r>
            <a:r>
              <a:rPr lang="ru-RU" dirty="0" err="1">
                <a:ea typeface="+mn-lt"/>
                <a:cs typeface="+mn-lt"/>
              </a:rPr>
              <a:t>train</a:t>
            </a:r>
            <a:r>
              <a:rPr lang="ru-RU" dirty="0">
                <a:ea typeface="+mn-lt"/>
                <a:cs typeface="+mn-lt"/>
              </a:rPr>
              <a:t>.</a:t>
            </a:r>
            <a:endParaRPr lang="ru-RU" dirty="0"/>
          </a:p>
        </p:txBody>
      </p:sp>
      <p:pic>
        <p:nvPicPr>
          <p:cNvPr id="4" name="Рисунок 4" descr="Изображение выглядит как вода, внешний, скала, природа&#10;&#10;Автоматически созданное описание">
            <a:extLst>
              <a:ext uri="{FF2B5EF4-FFF2-40B4-BE49-F238E27FC236}">
                <a16:creationId xmlns:a16="http://schemas.microsoft.com/office/drawing/2014/main" id="{CB23090F-21D2-9FB9-D492-FEA60914FFFF}"/>
              </a:ext>
            </a:extLst>
          </p:cNvPr>
          <p:cNvPicPr>
            <a:picLocks noChangeAspect="1"/>
          </p:cNvPicPr>
          <p:nvPr/>
        </p:nvPicPr>
        <p:blipFill>
          <a:blip r:embed="rId2"/>
          <a:stretch>
            <a:fillRect/>
          </a:stretch>
        </p:blipFill>
        <p:spPr>
          <a:xfrm>
            <a:off x="7060558" y="1847127"/>
            <a:ext cx="4774556" cy="3510986"/>
          </a:xfrm>
          <a:prstGeom prst="rect">
            <a:avLst/>
          </a:prstGeom>
        </p:spPr>
      </p:pic>
    </p:spTree>
    <p:extLst>
      <p:ext uri="{BB962C8B-B14F-4D97-AF65-F5344CB8AC3E}">
        <p14:creationId xmlns:p14="http://schemas.microsoft.com/office/powerpoint/2010/main" val="426230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103930C-F275-F8BB-D650-5A5B1399D3EA}"/>
              </a:ext>
            </a:extLst>
          </p:cNvPr>
          <p:cNvSpPr>
            <a:spLocks noGrp="1"/>
          </p:cNvSpPr>
          <p:nvPr>
            <p:ph type="title"/>
          </p:nvPr>
        </p:nvSpPr>
        <p:spPr/>
        <p:txBody>
          <a:bodyPr/>
          <a:lstStyle/>
          <a:p>
            <a:r>
              <a:rPr lang="ru-RU" dirty="0"/>
              <a:t>2. </a:t>
            </a:r>
            <a:r>
              <a:rPr lang="ru-RU" dirty="0" err="1"/>
              <a:t>Curonian</a:t>
            </a:r>
            <a:r>
              <a:rPr lang="ru-RU" dirty="0"/>
              <a:t> </a:t>
            </a:r>
            <a:r>
              <a:rPr lang="ru-RU" dirty="0" err="1"/>
              <a:t>Spit</a:t>
            </a:r>
            <a:r>
              <a:rPr lang="ru-RU" dirty="0"/>
              <a:t>, </a:t>
            </a:r>
            <a:r>
              <a:rPr lang="ru-RU" dirty="0" err="1"/>
              <a:t>Kaliningrad</a:t>
            </a:r>
            <a:r>
              <a:rPr lang="ru-RU" dirty="0"/>
              <a:t> </a:t>
            </a:r>
            <a:r>
              <a:rPr lang="ru-RU" dirty="0" err="1"/>
              <a:t>Region</a:t>
            </a:r>
          </a:p>
          <a:p>
            <a:endParaRPr lang="ru-RU" dirty="0"/>
          </a:p>
        </p:txBody>
      </p:sp>
      <p:sp>
        <p:nvSpPr>
          <p:cNvPr id="3" name="Объект 2">
            <a:extLst>
              <a:ext uri="{FF2B5EF4-FFF2-40B4-BE49-F238E27FC236}">
                <a16:creationId xmlns:a16="http://schemas.microsoft.com/office/drawing/2014/main" id="{6628C980-A494-EC40-9A77-C996AC2A63D3}"/>
              </a:ext>
            </a:extLst>
          </p:cNvPr>
          <p:cNvSpPr>
            <a:spLocks noGrp="1"/>
          </p:cNvSpPr>
          <p:nvPr>
            <p:ph idx="1"/>
          </p:nvPr>
        </p:nvSpPr>
        <p:spPr>
          <a:xfrm>
            <a:off x="1484310" y="1837481"/>
            <a:ext cx="4781169" cy="3953719"/>
          </a:xfrm>
        </p:spPr>
        <p:txBody>
          <a:bodyPr>
            <a:normAutofit lnSpcReduction="10000"/>
          </a:bodyPr>
          <a:lstStyle/>
          <a:p>
            <a:r>
              <a:rPr lang="ru-RU" dirty="0" err="1">
                <a:ea typeface="+mn-lt"/>
                <a:cs typeface="+mn-lt"/>
              </a:rPr>
              <a:t>Enjoy</a:t>
            </a:r>
            <a:r>
              <a:rPr lang="ru-RU" dirty="0">
                <a:ea typeface="+mn-lt"/>
                <a:cs typeface="+mn-lt"/>
              </a:rPr>
              <a:t> </a:t>
            </a:r>
            <a:r>
              <a:rPr lang="ru-RU" dirty="0" err="1">
                <a:ea typeface="+mn-lt"/>
                <a:cs typeface="+mn-lt"/>
              </a:rPr>
              <a:t>stunning</a:t>
            </a:r>
            <a:r>
              <a:rPr lang="ru-RU" dirty="0">
                <a:ea typeface="+mn-lt"/>
                <a:cs typeface="+mn-lt"/>
              </a:rPr>
              <a:t> </a:t>
            </a:r>
            <a:r>
              <a:rPr lang="ru-RU" dirty="0" err="1">
                <a:ea typeface="+mn-lt"/>
                <a:cs typeface="+mn-lt"/>
              </a:rPr>
              <a:t>views</a:t>
            </a:r>
            <a:r>
              <a:rPr lang="ru-RU" dirty="0">
                <a:ea typeface="+mn-lt"/>
                <a:cs typeface="+mn-lt"/>
              </a:rPr>
              <a:t> </a:t>
            </a:r>
            <a:r>
              <a:rPr lang="ru-RU" dirty="0" err="1">
                <a:ea typeface="+mn-lt"/>
                <a:cs typeface="+mn-lt"/>
              </a:rPr>
              <a:t>and</a:t>
            </a:r>
            <a:r>
              <a:rPr lang="ru-RU" dirty="0">
                <a:ea typeface="+mn-lt"/>
                <a:cs typeface="+mn-lt"/>
              </a:rPr>
              <a:t> </a:t>
            </a:r>
            <a:r>
              <a:rPr lang="ru-RU" dirty="0" err="1">
                <a:ea typeface="+mn-lt"/>
                <a:cs typeface="+mn-lt"/>
              </a:rPr>
              <a:t>long</a:t>
            </a:r>
            <a:r>
              <a:rPr lang="ru-RU" dirty="0">
                <a:ea typeface="+mn-lt"/>
                <a:cs typeface="+mn-lt"/>
              </a:rPr>
              <a:t> </a:t>
            </a:r>
            <a:r>
              <a:rPr lang="ru-RU" dirty="0" err="1">
                <a:ea typeface="+mn-lt"/>
                <a:cs typeface="+mn-lt"/>
              </a:rPr>
              <a:t>walks</a:t>
            </a:r>
            <a:r>
              <a:rPr lang="ru-RU" dirty="0">
                <a:ea typeface="+mn-lt"/>
                <a:cs typeface="+mn-lt"/>
              </a:rPr>
              <a:t> </a:t>
            </a:r>
            <a:r>
              <a:rPr lang="ru-RU" dirty="0" err="1">
                <a:ea typeface="+mn-lt"/>
                <a:cs typeface="+mn-lt"/>
              </a:rPr>
              <a:t>along</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sand</a:t>
            </a:r>
            <a:r>
              <a:rPr lang="ru-RU" dirty="0">
                <a:ea typeface="+mn-lt"/>
                <a:cs typeface="+mn-lt"/>
              </a:rPr>
              <a:t> </a:t>
            </a:r>
            <a:r>
              <a:rPr lang="ru-RU" dirty="0" err="1">
                <a:ea typeface="+mn-lt"/>
                <a:cs typeface="+mn-lt"/>
              </a:rPr>
              <a:t>dunes</a:t>
            </a:r>
            <a:r>
              <a:rPr lang="ru-RU" dirty="0">
                <a:ea typeface="+mn-lt"/>
                <a:cs typeface="+mn-lt"/>
              </a:rPr>
              <a:t> </a:t>
            </a:r>
            <a:r>
              <a:rPr lang="ru-RU" dirty="0" err="1">
                <a:ea typeface="+mn-lt"/>
                <a:cs typeface="+mn-lt"/>
              </a:rPr>
              <a:t>at</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scenic</a:t>
            </a:r>
            <a:r>
              <a:rPr lang="ru-RU" dirty="0">
                <a:ea typeface="+mn-lt"/>
                <a:cs typeface="+mn-lt"/>
              </a:rPr>
              <a:t> </a:t>
            </a:r>
            <a:r>
              <a:rPr lang="ru-RU" dirty="0" err="1">
                <a:ea typeface="+mn-lt"/>
                <a:cs typeface="+mn-lt"/>
              </a:rPr>
              <a:t>Curonian</a:t>
            </a:r>
            <a:r>
              <a:rPr lang="ru-RU" dirty="0">
                <a:ea typeface="+mn-lt"/>
                <a:cs typeface="+mn-lt"/>
              </a:rPr>
              <a:t> </a:t>
            </a:r>
            <a:r>
              <a:rPr lang="ru-RU" dirty="0" err="1">
                <a:ea typeface="+mn-lt"/>
                <a:cs typeface="+mn-lt"/>
              </a:rPr>
              <a:t>Spit</a:t>
            </a:r>
            <a:r>
              <a:rPr lang="ru-RU" dirty="0">
                <a:ea typeface="+mn-lt"/>
                <a:cs typeface="+mn-lt"/>
              </a:rPr>
              <a:t> National Park </a:t>
            </a:r>
            <a:r>
              <a:rPr lang="ru-RU" dirty="0" err="1">
                <a:ea typeface="+mn-lt"/>
                <a:cs typeface="+mn-lt"/>
              </a:rPr>
              <a:t>in</a:t>
            </a:r>
            <a:r>
              <a:rPr lang="ru-RU" dirty="0">
                <a:ea typeface="+mn-lt"/>
                <a:cs typeface="+mn-lt"/>
              </a:rPr>
              <a:t> </a:t>
            </a:r>
            <a:r>
              <a:rPr lang="ru-RU" dirty="0" err="1">
                <a:ea typeface="+mn-lt"/>
                <a:cs typeface="+mn-lt"/>
              </a:rPr>
              <a:t>western</a:t>
            </a:r>
            <a:r>
              <a:rPr lang="ru-RU" dirty="0">
                <a:ea typeface="+mn-lt"/>
                <a:cs typeface="+mn-lt"/>
              </a:rPr>
              <a:t> Russia. </a:t>
            </a:r>
            <a:r>
              <a:rPr lang="ru-RU" dirty="0" err="1">
                <a:ea typeface="+mn-lt"/>
                <a:cs typeface="+mn-lt"/>
              </a:rPr>
              <a:t>Almost</a:t>
            </a:r>
            <a:r>
              <a:rPr lang="ru-RU" dirty="0">
                <a:ea typeface="+mn-lt"/>
                <a:cs typeface="+mn-lt"/>
              </a:rPr>
              <a:t> a </a:t>
            </a:r>
            <a:r>
              <a:rPr lang="ru-RU" dirty="0" err="1">
                <a:ea typeface="+mn-lt"/>
                <a:cs typeface="+mn-lt"/>
              </a:rPr>
              <a:t>million</a:t>
            </a:r>
            <a:r>
              <a:rPr lang="ru-RU" dirty="0">
                <a:ea typeface="+mn-lt"/>
                <a:cs typeface="+mn-lt"/>
              </a:rPr>
              <a:t> </a:t>
            </a:r>
            <a:r>
              <a:rPr lang="ru-RU" dirty="0" err="1">
                <a:ea typeface="+mn-lt"/>
                <a:cs typeface="+mn-lt"/>
              </a:rPr>
              <a:t>tourists</a:t>
            </a:r>
            <a:r>
              <a:rPr lang="ru-RU" dirty="0">
                <a:ea typeface="+mn-lt"/>
                <a:cs typeface="+mn-lt"/>
              </a:rPr>
              <a:t> </a:t>
            </a:r>
            <a:r>
              <a:rPr lang="ru-RU" dirty="0" err="1">
                <a:ea typeface="+mn-lt"/>
                <a:cs typeface="+mn-lt"/>
              </a:rPr>
              <a:t>come</a:t>
            </a:r>
            <a:r>
              <a:rPr lang="ru-RU" dirty="0">
                <a:ea typeface="+mn-lt"/>
                <a:cs typeface="+mn-lt"/>
              </a:rPr>
              <a:t> </a:t>
            </a:r>
            <a:r>
              <a:rPr lang="ru-RU" dirty="0" err="1">
                <a:ea typeface="+mn-lt"/>
                <a:cs typeface="+mn-lt"/>
              </a:rPr>
              <a:t>here</a:t>
            </a:r>
            <a:r>
              <a:rPr lang="ru-RU" dirty="0">
                <a:ea typeface="+mn-lt"/>
                <a:cs typeface="+mn-lt"/>
              </a:rPr>
              <a:t> </a:t>
            </a:r>
            <a:r>
              <a:rPr lang="ru-RU" dirty="0" err="1">
                <a:ea typeface="+mn-lt"/>
                <a:cs typeface="+mn-lt"/>
              </a:rPr>
              <a:t>each</a:t>
            </a:r>
            <a:r>
              <a:rPr lang="ru-RU" dirty="0">
                <a:ea typeface="+mn-lt"/>
                <a:cs typeface="+mn-lt"/>
              </a:rPr>
              <a:t> </a:t>
            </a:r>
            <a:r>
              <a:rPr lang="ru-RU" dirty="0" err="1">
                <a:ea typeface="+mn-lt"/>
                <a:cs typeface="+mn-lt"/>
              </a:rPr>
              <a:t>year</a:t>
            </a:r>
            <a:r>
              <a:rPr lang="ru-RU" dirty="0">
                <a:ea typeface="+mn-lt"/>
                <a:cs typeface="+mn-lt"/>
              </a:rPr>
              <a:t> </a:t>
            </a:r>
            <a:r>
              <a:rPr lang="ru-RU" dirty="0" err="1">
                <a:ea typeface="+mn-lt"/>
                <a:cs typeface="+mn-lt"/>
              </a:rPr>
              <a:t>to</a:t>
            </a:r>
            <a:r>
              <a:rPr lang="ru-RU" dirty="0">
                <a:ea typeface="+mn-lt"/>
                <a:cs typeface="+mn-lt"/>
              </a:rPr>
              <a:t> </a:t>
            </a:r>
            <a:r>
              <a:rPr lang="ru-RU" dirty="0" err="1">
                <a:ea typeface="+mn-lt"/>
                <a:cs typeface="+mn-lt"/>
              </a:rPr>
              <a:t>enjoy</a:t>
            </a:r>
            <a:r>
              <a:rPr lang="ru-RU" dirty="0">
                <a:ea typeface="+mn-lt"/>
                <a:cs typeface="+mn-lt"/>
              </a:rPr>
              <a:t> </a:t>
            </a:r>
            <a:r>
              <a:rPr lang="ru-RU" dirty="0" err="1">
                <a:ea typeface="+mn-lt"/>
                <a:cs typeface="+mn-lt"/>
              </a:rPr>
              <a:t>dunes</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size</a:t>
            </a:r>
            <a:r>
              <a:rPr lang="ru-RU" dirty="0">
                <a:ea typeface="+mn-lt"/>
                <a:cs typeface="+mn-lt"/>
              </a:rPr>
              <a:t> </a:t>
            </a:r>
            <a:r>
              <a:rPr lang="ru-RU" dirty="0" err="1">
                <a:ea typeface="+mn-lt"/>
                <a:cs typeface="+mn-lt"/>
              </a:rPr>
              <a:t>of</a:t>
            </a:r>
            <a:r>
              <a:rPr lang="ru-RU" dirty="0">
                <a:ea typeface="+mn-lt"/>
                <a:cs typeface="+mn-lt"/>
              </a:rPr>
              <a:t> </a:t>
            </a:r>
            <a:r>
              <a:rPr lang="ru-RU" dirty="0" err="1">
                <a:ea typeface="+mn-lt"/>
                <a:cs typeface="+mn-lt"/>
              </a:rPr>
              <a:t>multistory</a:t>
            </a:r>
            <a:r>
              <a:rPr lang="ru-RU" dirty="0">
                <a:ea typeface="+mn-lt"/>
                <a:cs typeface="+mn-lt"/>
              </a:rPr>
              <a:t> </a:t>
            </a:r>
            <a:r>
              <a:rPr lang="ru-RU" dirty="0" err="1">
                <a:ea typeface="+mn-lt"/>
                <a:cs typeface="+mn-lt"/>
              </a:rPr>
              <a:t>apartment</a:t>
            </a:r>
            <a:r>
              <a:rPr lang="ru-RU" dirty="0">
                <a:ea typeface="+mn-lt"/>
                <a:cs typeface="+mn-lt"/>
              </a:rPr>
              <a:t> </a:t>
            </a:r>
            <a:r>
              <a:rPr lang="ru-RU" dirty="0" err="1">
                <a:ea typeface="+mn-lt"/>
                <a:cs typeface="+mn-lt"/>
              </a:rPr>
              <a:t>complexes</a:t>
            </a:r>
            <a:r>
              <a:rPr lang="ru-RU" dirty="0">
                <a:ea typeface="+mn-lt"/>
                <a:cs typeface="+mn-lt"/>
              </a:rPr>
              <a:t>, </a:t>
            </a:r>
            <a:r>
              <a:rPr lang="ru-RU" dirty="0" err="1">
                <a:ea typeface="+mn-lt"/>
                <a:cs typeface="+mn-lt"/>
              </a:rPr>
              <a:t>tranquil</a:t>
            </a:r>
            <a:r>
              <a:rPr lang="ru-RU" dirty="0">
                <a:ea typeface="+mn-lt"/>
                <a:cs typeface="+mn-lt"/>
              </a:rPr>
              <a:t> </a:t>
            </a:r>
            <a:r>
              <a:rPr lang="ru-RU" dirty="0" err="1">
                <a:ea typeface="+mn-lt"/>
                <a:cs typeface="+mn-lt"/>
              </a:rPr>
              <a:t>pine</a:t>
            </a:r>
            <a:r>
              <a:rPr lang="ru-RU" dirty="0">
                <a:ea typeface="+mn-lt"/>
                <a:cs typeface="+mn-lt"/>
              </a:rPr>
              <a:t> </a:t>
            </a:r>
            <a:r>
              <a:rPr lang="ru-RU" dirty="0" err="1">
                <a:ea typeface="+mn-lt"/>
                <a:cs typeface="+mn-lt"/>
              </a:rPr>
              <a:t>forests</a:t>
            </a:r>
            <a:r>
              <a:rPr lang="ru-RU" dirty="0">
                <a:ea typeface="+mn-lt"/>
                <a:cs typeface="+mn-lt"/>
              </a:rPr>
              <a:t> </a:t>
            </a:r>
            <a:r>
              <a:rPr lang="ru-RU" dirty="0" err="1">
                <a:ea typeface="+mn-lt"/>
                <a:cs typeface="+mn-lt"/>
              </a:rPr>
              <a:t>and</a:t>
            </a:r>
            <a:r>
              <a:rPr lang="ru-RU" dirty="0">
                <a:ea typeface="+mn-lt"/>
                <a:cs typeface="+mn-lt"/>
              </a:rPr>
              <a:t> Baltic </a:t>
            </a:r>
            <a:r>
              <a:rPr lang="ru-RU" dirty="0" err="1">
                <a:ea typeface="+mn-lt"/>
                <a:cs typeface="+mn-lt"/>
              </a:rPr>
              <a:t>beaches</a:t>
            </a:r>
            <a:r>
              <a:rPr lang="ru-RU" dirty="0">
                <a:ea typeface="+mn-lt"/>
                <a:cs typeface="+mn-lt"/>
              </a:rPr>
              <a:t> </a:t>
            </a:r>
            <a:r>
              <a:rPr lang="ru-RU" dirty="0" err="1">
                <a:ea typeface="+mn-lt"/>
                <a:cs typeface="+mn-lt"/>
              </a:rPr>
              <a:t>that</a:t>
            </a:r>
            <a:r>
              <a:rPr lang="ru-RU" dirty="0">
                <a:ea typeface="+mn-lt"/>
                <a:cs typeface="+mn-lt"/>
              </a:rPr>
              <a:t> </a:t>
            </a:r>
            <a:r>
              <a:rPr lang="ru-RU" dirty="0" err="1">
                <a:ea typeface="+mn-lt"/>
                <a:cs typeface="+mn-lt"/>
              </a:rPr>
              <a:t>stretch</a:t>
            </a:r>
            <a:r>
              <a:rPr lang="ru-RU" dirty="0">
                <a:ea typeface="+mn-lt"/>
                <a:cs typeface="+mn-lt"/>
              </a:rPr>
              <a:t> </a:t>
            </a:r>
            <a:r>
              <a:rPr lang="ru-RU" dirty="0" err="1">
                <a:ea typeface="+mn-lt"/>
                <a:cs typeface="+mn-lt"/>
              </a:rPr>
              <a:t>on</a:t>
            </a:r>
            <a:r>
              <a:rPr lang="ru-RU" dirty="0">
                <a:ea typeface="+mn-lt"/>
                <a:cs typeface="+mn-lt"/>
              </a:rPr>
              <a:t> </a:t>
            </a:r>
            <a:r>
              <a:rPr lang="ru-RU" dirty="0" err="1">
                <a:ea typeface="+mn-lt"/>
                <a:cs typeface="+mn-lt"/>
              </a:rPr>
              <a:t>for</a:t>
            </a:r>
            <a:r>
              <a:rPr lang="ru-RU" dirty="0">
                <a:ea typeface="+mn-lt"/>
                <a:cs typeface="+mn-lt"/>
              </a:rPr>
              <a:t> </a:t>
            </a:r>
            <a:r>
              <a:rPr lang="ru-RU" dirty="0" err="1">
                <a:ea typeface="+mn-lt"/>
                <a:cs typeface="+mn-lt"/>
              </a:rPr>
              <a:t>kilometers</a:t>
            </a:r>
            <a:r>
              <a:rPr lang="ru-RU" dirty="0">
                <a:ea typeface="+mn-lt"/>
                <a:cs typeface="+mn-lt"/>
              </a:rPr>
              <a:t>. You </a:t>
            </a:r>
            <a:r>
              <a:rPr lang="ru-RU" dirty="0" err="1">
                <a:ea typeface="+mn-lt"/>
                <a:cs typeface="+mn-lt"/>
              </a:rPr>
              <a:t>can</a:t>
            </a:r>
            <a:r>
              <a:rPr lang="ru-RU" dirty="0">
                <a:ea typeface="+mn-lt"/>
                <a:cs typeface="+mn-lt"/>
              </a:rPr>
              <a:t> </a:t>
            </a:r>
            <a:r>
              <a:rPr lang="ru-RU" dirty="0" err="1">
                <a:ea typeface="+mn-lt"/>
                <a:cs typeface="+mn-lt"/>
              </a:rPr>
              <a:t>easily</a:t>
            </a:r>
            <a:r>
              <a:rPr lang="ru-RU" dirty="0">
                <a:ea typeface="+mn-lt"/>
                <a:cs typeface="+mn-lt"/>
              </a:rPr>
              <a:t> </a:t>
            </a:r>
            <a:r>
              <a:rPr lang="ru-RU" dirty="0" err="1">
                <a:ea typeface="+mn-lt"/>
                <a:cs typeface="+mn-lt"/>
              </a:rPr>
              <a:t>get</a:t>
            </a:r>
            <a:r>
              <a:rPr lang="ru-RU" dirty="0">
                <a:ea typeface="+mn-lt"/>
                <a:cs typeface="+mn-lt"/>
              </a:rPr>
              <a:t> </a:t>
            </a:r>
            <a:r>
              <a:rPr lang="ru-RU" dirty="0" err="1">
                <a:ea typeface="+mn-lt"/>
                <a:cs typeface="+mn-lt"/>
              </a:rPr>
              <a:t>there</a:t>
            </a:r>
            <a:r>
              <a:rPr lang="ru-RU" dirty="0">
                <a:ea typeface="+mn-lt"/>
                <a:cs typeface="+mn-lt"/>
              </a:rPr>
              <a:t> </a:t>
            </a:r>
            <a:r>
              <a:rPr lang="ru-RU" dirty="0" err="1">
                <a:ea typeface="+mn-lt"/>
                <a:cs typeface="+mn-lt"/>
              </a:rPr>
              <a:t>from</a:t>
            </a:r>
            <a:r>
              <a:rPr lang="ru-RU" dirty="0">
                <a:ea typeface="+mn-lt"/>
                <a:cs typeface="+mn-lt"/>
              </a:rPr>
              <a:t> </a:t>
            </a:r>
            <a:r>
              <a:rPr lang="ru-RU" dirty="0" err="1">
                <a:ea typeface="+mn-lt"/>
                <a:cs typeface="+mn-lt"/>
              </a:rPr>
              <a:t>Kaliningrad</a:t>
            </a:r>
            <a:r>
              <a:rPr lang="ru-RU" dirty="0">
                <a:ea typeface="+mn-lt"/>
                <a:cs typeface="+mn-lt"/>
              </a:rPr>
              <a:t> </a:t>
            </a:r>
            <a:r>
              <a:rPr lang="ru-RU" dirty="0" err="1">
                <a:ea typeface="+mn-lt"/>
                <a:cs typeface="+mn-lt"/>
              </a:rPr>
              <a:t>by</a:t>
            </a:r>
            <a:r>
              <a:rPr lang="ru-RU" dirty="0">
                <a:ea typeface="+mn-lt"/>
                <a:cs typeface="+mn-lt"/>
              </a:rPr>
              <a:t> </a:t>
            </a:r>
            <a:r>
              <a:rPr lang="ru-RU" dirty="0" err="1">
                <a:ea typeface="+mn-lt"/>
                <a:cs typeface="+mn-lt"/>
              </a:rPr>
              <a:t>bus</a:t>
            </a:r>
            <a:r>
              <a:rPr lang="ru-RU" dirty="0">
                <a:ea typeface="+mn-lt"/>
                <a:cs typeface="+mn-lt"/>
              </a:rPr>
              <a:t>.</a:t>
            </a:r>
            <a:endParaRPr lang="ru-RU" dirty="0"/>
          </a:p>
        </p:txBody>
      </p:sp>
      <p:pic>
        <p:nvPicPr>
          <p:cNvPr id="4" name="Рисунок 4" descr="Изображение выглядит как вода, внешний, природа, океан&#10;&#10;Автоматически созданное описание">
            <a:extLst>
              <a:ext uri="{FF2B5EF4-FFF2-40B4-BE49-F238E27FC236}">
                <a16:creationId xmlns:a16="http://schemas.microsoft.com/office/drawing/2014/main" id="{AED74A0D-095F-AD0B-12AA-2C19A3BD70F0}"/>
              </a:ext>
            </a:extLst>
          </p:cNvPr>
          <p:cNvPicPr>
            <a:picLocks noChangeAspect="1"/>
          </p:cNvPicPr>
          <p:nvPr/>
        </p:nvPicPr>
        <p:blipFill>
          <a:blip r:embed="rId2"/>
          <a:stretch>
            <a:fillRect/>
          </a:stretch>
        </p:blipFill>
        <p:spPr>
          <a:xfrm>
            <a:off x="6839290" y="2217702"/>
            <a:ext cx="4768241" cy="3342360"/>
          </a:xfrm>
          <a:prstGeom prst="rect">
            <a:avLst/>
          </a:prstGeom>
        </p:spPr>
      </p:pic>
    </p:spTree>
    <p:extLst>
      <p:ext uri="{BB962C8B-B14F-4D97-AF65-F5344CB8AC3E}">
        <p14:creationId xmlns:p14="http://schemas.microsoft.com/office/powerpoint/2010/main" val="39408990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AD30037-67ED-4367-9BE0-45787510BF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небо, внешний, пристань, сцена&#10;&#10;Автоматически созданное описание">
            <a:extLst>
              <a:ext uri="{FF2B5EF4-FFF2-40B4-BE49-F238E27FC236}">
                <a16:creationId xmlns:a16="http://schemas.microsoft.com/office/drawing/2014/main" id="{9F6F8615-2429-3835-945A-F419CFDDC6C1}"/>
              </a:ext>
            </a:extLst>
          </p:cNvPr>
          <p:cNvPicPr>
            <a:picLocks noGrp="1" noChangeAspect="1"/>
          </p:cNvPicPr>
          <p:nvPr>
            <p:ph idx="1"/>
          </p:nvPr>
        </p:nvPicPr>
        <p:blipFill rotWithShape="1">
          <a:blip r:embed="rId3"/>
          <a:srcRect l="20217" r="27240" b="-1"/>
          <a:stretch/>
        </p:blipFill>
        <p:spPr>
          <a:xfrm>
            <a:off x="6892924" y="10"/>
            <a:ext cx="5299077" cy="6857990"/>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p:spPr>
      </p:pic>
      <p:grpSp>
        <p:nvGrpSpPr>
          <p:cNvPr id="12" name="Group 11">
            <a:extLst>
              <a:ext uri="{FF2B5EF4-FFF2-40B4-BE49-F238E27FC236}">
                <a16:creationId xmlns:a16="http://schemas.microsoft.com/office/drawing/2014/main" id="{50841A4E-5BC1-44B4-83CF-D524E8AEAD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232760" y="0"/>
            <a:ext cx="2436813" cy="6858001"/>
            <a:chOff x="1320800" y="0"/>
            <a:chExt cx="2436813" cy="6858001"/>
          </a:xfrm>
        </p:grpSpPr>
        <p:sp>
          <p:nvSpPr>
            <p:cNvPr id="13" name="Freeform 6">
              <a:extLst>
                <a:ext uri="{FF2B5EF4-FFF2-40B4-BE49-F238E27FC236}">
                  <a16:creationId xmlns:a16="http://schemas.microsoft.com/office/drawing/2014/main" id="{BF371BCC-8954-44E2-8C4F-29DC188727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4" name="Freeform 7">
              <a:extLst>
                <a:ext uri="{FF2B5EF4-FFF2-40B4-BE49-F238E27FC236}">
                  <a16:creationId xmlns:a16="http://schemas.microsoft.com/office/drawing/2014/main" id="{CD3505BE-B420-41C5-BE34-3E7652D37A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5" name="Freeform 8">
              <a:extLst>
                <a:ext uri="{FF2B5EF4-FFF2-40B4-BE49-F238E27FC236}">
                  <a16:creationId xmlns:a16="http://schemas.microsoft.com/office/drawing/2014/main" id="{4B68A05B-A78B-4D59-8CF9-1900731A21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6" name="Freeform 9">
              <a:extLst>
                <a:ext uri="{FF2B5EF4-FFF2-40B4-BE49-F238E27FC236}">
                  <a16:creationId xmlns:a16="http://schemas.microsoft.com/office/drawing/2014/main" id="{84D57A01-C112-4FF2-B5ED-0B762AAD9C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7" name="Freeform 10">
              <a:extLst>
                <a:ext uri="{FF2B5EF4-FFF2-40B4-BE49-F238E27FC236}">
                  <a16:creationId xmlns:a16="http://schemas.microsoft.com/office/drawing/2014/main" id="{6CCCCDF1-5D4F-4CA1-8400-DFBB96BB0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8" name="Freeform 11">
              <a:extLst>
                <a:ext uri="{FF2B5EF4-FFF2-40B4-BE49-F238E27FC236}">
                  <a16:creationId xmlns:a16="http://schemas.microsoft.com/office/drawing/2014/main" id="{20A090B2-5344-43CD-BC70-A6D44F15E8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Заголовок 1">
            <a:extLst>
              <a:ext uri="{FF2B5EF4-FFF2-40B4-BE49-F238E27FC236}">
                <a16:creationId xmlns:a16="http://schemas.microsoft.com/office/drawing/2014/main" id="{081A1D16-7505-99C0-329E-F1D732B4E13B}"/>
              </a:ext>
            </a:extLst>
          </p:cNvPr>
          <p:cNvSpPr>
            <a:spLocks noGrp="1"/>
          </p:cNvSpPr>
          <p:nvPr>
            <p:ph type="title"/>
          </p:nvPr>
        </p:nvSpPr>
        <p:spPr>
          <a:xfrm>
            <a:off x="972080" y="685800"/>
            <a:ext cx="5260680" cy="1752599"/>
          </a:xfrm>
        </p:spPr>
        <p:txBody>
          <a:bodyPr vert="horz" lIns="91440" tIns="45720" rIns="91440" bIns="45720" rtlCol="0" anchor="ctr">
            <a:normAutofit/>
          </a:bodyPr>
          <a:lstStyle/>
          <a:p>
            <a:pPr algn="l"/>
            <a:r>
              <a:rPr lang="en-US"/>
              <a:t>3.Elton Lake, Volgograd Region</a:t>
            </a:r>
          </a:p>
          <a:p>
            <a:pPr algn="l"/>
            <a:endParaRPr lang="en-US"/>
          </a:p>
        </p:txBody>
      </p:sp>
      <p:sp>
        <p:nvSpPr>
          <p:cNvPr id="5" name="TextBox 4">
            <a:extLst>
              <a:ext uri="{FF2B5EF4-FFF2-40B4-BE49-F238E27FC236}">
                <a16:creationId xmlns:a16="http://schemas.microsoft.com/office/drawing/2014/main" id="{F13E8278-6BA7-1508-5576-1025B194F393}"/>
              </a:ext>
            </a:extLst>
          </p:cNvPr>
          <p:cNvSpPr txBox="1"/>
          <p:nvPr/>
        </p:nvSpPr>
        <p:spPr>
          <a:xfrm>
            <a:off x="643468" y="2666999"/>
            <a:ext cx="5260680" cy="3124201"/>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defTabSz="457200">
              <a:spcBef>
                <a:spcPct val="20000"/>
              </a:spcBef>
              <a:spcAft>
                <a:spcPts val="600"/>
              </a:spcAft>
              <a:buClr>
                <a:schemeClr val="accent1">
                  <a:lumMod val="75000"/>
                </a:schemeClr>
              </a:buClr>
              <a:buSzPct val="145000"/>
              <a:buFont typeface="Arial"/>
              <a:buChar char="•"/>
            </a:pPr>
            <a:r>
              <a:rPr lang="en-US" sz="2000"/>
              <a:t>Lake Elton is one of the most mineral-rich lakes in the world, making it kind of like Russia’s answer to the Dead Sea. Framed by the endless chamomile steppe, the saltwater basin is easy to reach by bus from Volgograd, Saratov or Astrakhan.</a:t>
            </a:r>
          </a:p>
        </p:txBody>
      </p:sp>
    </p:spTree>
    <p:extLst>
      <p:ext uri="{BB962C8B-B14F-4D97-AF65-F5344CB8AC3E}">
        <p14:creationId xmlns:p14="http://schemas.microsoft.com/office/powerpoint/2010/main" val="2689914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5640D5D-5BD7-D287-FD61-7F84B41EBA27}"/>
              </a:ext>
            </a:extLst>
          </p:cNvPr>
          <p:cNvSpPr>
            <a:spLocks noGrp="1"/>
          </p:cNvSpPr>
          <p:nvPr>
            <p:ph type="title"/>
          </p:nvPr>
        </p:nvSpPr>
        <p:spPr/>
        <p:txBody>
          <a:bodyPr/>
          <a:lstStyle/>
          <a:p>
            <a:r>
              <a:rPr lang="ru-RU" dirty="0"/>
              <a:t>4.Kungur </a:t>
            </a:r>
            <a:r>
              <a:rPr lang="ru-RU" dirty="0" err="1"/>
              <a:t>Cave</a:t>
            </a:r>
            <a:r>
              <a:rPr lang="ru-RU" dirty="0"/>
              <a:t>, </a:t>
            </a:r>
            <a:r>
              <a:rPr lang="ru-RU" dirty="0" err="1"/>
              <a:t>Perm</a:t>
            </a:r>
            <a:r>
              <a:rPr lang="ru-RU" dirty="0"/>
              <a:t> </a:t>
            </a:r>
            <a:r>
              <a:rPr lang="ru-RU" dirty="0" err="1"/>
              <a:t>Region</a:t>
            </a:r>
            <a:endParaRPr lang="ru-RU" dirty="0"/>
          </a:p>
          <a:p>
            <a:endParaRPr lang="ru-RU" dirty="0"/>
          </a:p>
        </p:txBody>
      </p:sp>
      <p:sp>
        <p:nvSpPr>
          <p:cNvPr id="3" name="Объект 2">
            <a:extLst>
              <a:ext uri="{FF2B5EF4-FFF2-40B4-BE49-F238E27FC236}">
                <a16:creationId xmlns:a16="http://schemas.microsoft.com/office/drawing/2014/main" id="{7CDEB2A8-F457-9396-6828-F31F8A9755D8}"/>
              </a:ext>
            </a:extLst>
          </p:cNvPr>
          <p:cNvSpPr>
            <a:spLocks noGrp="1"/>
          </p:cNvSpPr>
          <p:nvPr>
            <p:ph idx="1"/>
          </p:nvPr>
        </p:nvSpPr>
        <p:spPr>
          <a:xfrm>
            <a:off x="1484310" y="1779739"/>
            <a:ext cx="5498905" cy="4011461"/>
          </a:xfrm>
        </p:spPr>
        <p:txBody>
          <a:bodyPr>
            <a:normAutofit fontScale="92500"/>
          </a:bodyPr>
          <a:lstStyle/>
          <a:p>
            <a:r>
              <a:rPr lang="ru-RU" dirty="0">
                <a:ea typeface="+mn-lt"/>
                <a:cs typeface="+mn-lt"/>
              </a:rPr>
              <a:t>The Urals’ </a:t>
            </a:r>
            <a:r>
              <a:rPr lang="ru-RU" dirty="0" err="1">
                <a:ea typeface="+mn-lt"/>
                <a:cs typeface="+mn-lt"/>
              </a:rPr>
              <a:t>freezing</a:t>
            </a:r>
            <a:r>
              <a:rPr lang="ru-RU" dirty="0">
                <a:ea typeface="+mn-lt"/>
                <a:cs typeface="+mn-lt"/>
              </a:rPr>
              <a:t> </a:t>
            </a:r>
            <a:r>
              <a:rPr lang="ru-RU" dirty="0" err="1">
                <a:ea typeface="+mn-lt"/>
                <a:cs typeface="+mn-lt"/>
              </a:rPr>
              <a:t>treasures</a:t>
            </a:r>
            <a:r>
              <a:rPr lang="ru-RU" dirty="0">
                <a:ea typeface="+mn-lt"/>
                <a:cs typeface="+mn-lt"/>
              </a:rPr>
              <a:t> </a:t>
            </a:r>
            <a:r>
              <a:rPr lang="ru-RU" dirty="0" err="1">
                <a:ea typeface="+mn-lt"/>
                <a:cs typeface="+mn-lt"/>
              </a:rPr>
              <a:t>can</a:t>
            </a:r>
            <a:r>
              <a:rPr lang="ru-RU" dirty="0">
                <a:ea typeface="+mn-lt"/>
                <a:cs typeface="+mn-lt"/>
              </a:rPr>
              <a:t> </a:t>
            </a:r>
            <a:r>
              <a:rPr lang="ru-RU" dirty="0" err="1">
                <a:ea typeface="+mn-lt"/>
                <a:cs typeface="+mn-lt"/>
              </a:rPr>
              <a:t>be</a:t>
            </a:r>
            <a:r>
              <a:rPr lang="ru-RU" dirty="0">
                <a:ea typeface="+mn-lt"/>
                <a:cs typeface="+mn-lt"/>
              </a:rPr>
              <a:t> </a:t>
            </a:r>
            <a:r>
              <a:rPr lang="ru-RU" dirty="0" err="1">
                <a:ea typeface="+mn-lt"/>
                <a:cs typeface="+mn-lt"/>
              </a:rPr>
              <a:t>found</a:t>
            </a:r>
            <a:r>
              <a:rPr lang="ru-RU" dirty="0">
                <a:ea typeface="+mn-lt"/>
                <a:cs typeface="+mn-lt"/>
              </a:rPr>
              <a:t> </a:t>
            </a:r>
            <a:r>
              <a:rPr lang="ru-RU" dirty="0" err="1">
                <a:ea typeface="+mn-lt"/>
                <a:cs typeface="+mn-lt"/>
              </a:rPr>
              <a:t>in</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Kungur</a:t>
            </a:r>
            <a:r>
              <a:rPr lang="ru-RU" dirty="0">
                <a:ea typeface="+mn-lt"/>
                <a:cs typeface="+mn-lt"/>
              </a:rPr>
              <a:t> </a:t>
            </a:r>
            <a:r>
              <a:rPr lang="ru-RU" dirty="0" err="1">
                <a:ea typeface="+mn-lt"/>
                <a:cs typeface="+mn-lt"/>
              </a:rPr>
              <a:t>ice</a:t>
            </a:r>
            <a:r>
              <a:rPr lang="ru-RU" dirty="0">
                <a:ea typeface="+mn-lt"/>
                <a:cs typeface="+mn-lt"/>
              </a:rPr>
              <a:t> </a:t>
            </a:r>
            <a:r>
              <a:rPr lang="ru-RU" dirty="0" err="1">
                <a:ea typeface="+mn-lt"/>
                <a:cs typeface="+mn-lt"/>
              </a:rPr>
              <a:t>cave</a:t>
            </a:r>
            <a:r>
              <a:rPr lang="ru-RU" dirty="0">
                <a:ea typeface="+mn-lt"/>
                <a:cs typeface="+mn-lt"/>
              </a:rPr>
              <a:t>. </a:t>
            </a:r>
            <a:r>
              <a:rPr lang="ru-RU" dirty="0" err="1">
                <a:ea typeface="+mn-lt"/>
                <a:cs typeface="+mn-lt"/>
              </a:rPr>
              <a:t>Here</a:t>
            </a:r>
            <a:r>
              <a:rPr lang="ru-RU" dirty="0">
                <a:ea typeface="+mn-lt"/>
                <a:cs typeface="+mn-lt"/>
              </a:rPr>
              <a:t> </a:t>
            </a:r>
            <a:r>
              <a:rPr lang="ru-RU" dirty="0" err="1">
                <a:ea typeface="+mn-lt"/>
                <a:cs typeface="+mn-lt"/>
              </a:rPr>
              <a:t>you’ll</a:t>
            </a:r>
            <a:r>
              <a:rPr lang="ru-RU" dirty="0">
                <a:ea typeface="+mn-lt"/>
                <a:cs typeface="+mn-lt"/>
              </a:rPr>
              <a:t> </a:t>
            </a:r>
            <a:r>
              <a:rPr lang="ru-RU" dirty="0" err="1">
                <a:ea typeface="+mn-lt"/>
                <a:cs typeface="+mn-lt"/>
              </a:rPr>
              <a:t>get</a:t>
            </a:r>
            <a:r>
              <a:rPr lang="ru-RU" dirty="0">
                <a:ea typeface="+mn-lt"/>
                <a:cs typeface="+mn-lt"/>
              </a:rPr>
              <a:t> </a:t>
            </a:r>
            <a:r>
              <a:rPr lang="ru-RU" dirty="0" err="1">
                <a:ea typeface="+mn-lt"/>
                <a:cs typeface="+mn-lt"/>
              </a:rPr>
              <a:t>to</a:t>
            </a:r>
            <a:r>
              <a:rPr lang="ru-RU" dirty="0">
                <a:ea typeface="+mn-lt"/>
                <a:cs typeface="+mn-lt"/>
              </a:rPr>
              <a:t> </a:t>
            </a:r>
            <a:r>
              <a:rPr lang="ru-RU" dirty="0" err="1">
                <a:ea typeface="+mn-lt"/>
                <a:cs typeface="+mn-lt"/>
              </a:rPr>
              <a:t>see</a:t>
            </a:r>
            <a:r>
              <a:rPr lang="ru-RU" dirty="0">
                <a:ea typeface="+mn-lt"/>
                <a:cs typeface="+mn-lt"/>
              </a:rPr>
              <a:t> </a:t>
            </a:r>
            <a:r>
              <a:rPr lang="ru-RU" dirty="0" err="1">
                <a:ea typeface="+mn-lt"/>
                <a:cs typeface="+mn-lt"/>
              </a:rPr>
              <a:t>huge</a:t>
            </a:r>
            <a:r>
              <a:rPr lang="ru-RU" dirty="0">
                <a:ea typeface="+mn-lt"/>
                <a:cs typeface="+mn-lt"/>
              </a:rPr>
              <a:t> </a:t>
            </a:r>
            <a:r>
              <a:rPr lang="ru-RU" dirty="0" err="1">
                <a:ea typeface="+mn-lt"/>
                <a:cs typeface="+mn-lt"/>
              </a:rPr>
              <a:t>stalactites</a:t>
            </a:r>
            <a:r>
              <a:rPr lang="ru-RU" dirty="0">
                <a:ea typeface="+mn-lt"/>
                <a:cs typeface="+mn-lt"/>
              </a:rPr>
              <a:t> </a:t>
            </a:r>
            <a:r>
              <a:rPr lang="ru-RU" dirty="0" err="1">
                <a:ea typeface="+mn-lt"/>
                <a:cs typeface="+mn-lt"/>
              </a:rPr>
              <a:t>hanging</a:t>
            </a:r>
            <a:r>
              <a:rPr lang="ru-RU" dirty="0">
                <a:ea typeface="+mn-lt"/>
                <a:cs typeface="+mn-lt"/>
              </a:rPr>
              <a:t> </a:t>
            </a:r>
            <a:r>
              <a:rPr lang="ru-RU" dirty="0" err="1">
                <a:ea typeface="+mn-lt"/>
                <a:cs typeface="+mn-lt"/>
              </a:rPr>
              <a:t>over</a:t>
            </a:r>
            <a:r>
              <a:rPr lang="ru-RU" dirty="0">
                <a:ea typeface="+mn-lt"/>
                <a:cs typeface="+mn-lt"/>
              </a:rPr>
              <a:t> </a:t>
            </a:r>
            <a:r>
              <a:rPr lang="ru-RU" dirty="0" err="1">
                <a:ea typeface="+mn-lt"/>
                <a:cs typeface="+mn-lt"/>
              </a:rPr>
              <a:t>your</a:t>
            </a:r>
            <a:r>
              <a:rPr lang="ru-RU" dirty="0">
                <a:ea typeface="+mn-lt"/>
                <a:cs typeface="+mn-lt"/>
              </a:rPr>
              <a:t> </a:t>
            </a:r>
            <a:r>
              <a:rPr lang="ru-RU" dirty="0" err="1">
                <a:ea typeface="+mn-lt"/>
                <a:cs typeface="+mn-lt"/>
              </a:rPr>
              <a:t>head</a:t>
            </a:r>
            <a:r>
              <a:rPr lang="ru-RU" dirty="0">
                <a:ea typeface="+mn-lt"/>
                <a:cs typeface="+mn-lt"/>
              </a:rPr>
              <a:t>, </a:t>
            </a:r>
            <a:r>
              <a:rPr lang="ru-RU" dirty="0" err="1">
                <a:ea typeface="+mn-lt"/>
                <a:cs typeface="+mn-lt"/>
              </a:rPr>
              <a:t>look</a:t>
            </a:r>
            <a:r>
              <a:rPr lang="ru-RU" dirty="0">
                <a:ea typeface="+mn-lt"/>
                <a:cs typeface="+mn-lt"/>
              </a:rPr>
              <a:t> </a:t>
            </a:r>
            <a:r>
              <a:rPr lang="ru-RU" dirty="0" err="1">
                <a:ea typeface="+mn-lt"/>
                <a:cs typeface="+mn-lt"/>
              </a:rPr>
              <a:t>down</a:t>
            </a:r>
            <a:r>
              <a:rPr lang="ru-RU" dirty="0">
                <a:ea typeface="+mn-lt"/>
                <a:cs typeface="+mn-lt"/>
              </a:rPr>
              <a:t> </a:t>
            </a:r>
            <a:r>
              <a:rPr lang="ru-RU" dirty="0" err="1">
                <a:ea typeface="+mn-lt"/>
                <a:cs typeface="+mn-lt"/>
              </a:rPr>
              <a:t>at</a:t>
            </a:r>
            <a:r>
              <a:rPr lang="ru-RU" dirty="0">
                <a:ea typeface="+mn-lt"/>
                <a:cs typeface="+mn-lt"/>
              </a:rPr>
              <a:t> </a:t>
            </a:r>
            <a:r>
              <a:rPr lang="ru-RU" dirty="0" err="1">
                <a:ea typeface="+mn-lt"/>
                <a:cs typeface="+mn-lt"/>
              </a:rPr>
              <a:t>seemingly</a:t>
            </a:r>
            <a:r>
              <a:rPr lang="ru-RU" dirty="0">
                <a:ea typeface="+mn-lt"/>
                <a:cs typeface="+mn-lt"/>
              </a:rPr>
              <a:t> </a:t>
            </a:r>
            <a:r>
              <a:rPr lang="ru-RU" dirty="0" err="1">
                <a:ea typeface="+mn-lt"/>
                <a:cs typeface="+mn-lt"/>
              </a:rPr>
              <a:t>eternal</a:t>
            </a:r>
            <a:r>
              <a:rPr lang="ru-RU" dirty="0">
                <a:ea typeface="+mn-lt"/>
                <a:cs typeface="+mn-lt"/>
              </a:rPr>
              <a:t> </a:t>
            </a:r>
            <a:r>
              <a:rPr lang="ru-RU" dirty="0" err="1">
                <a:ea typeface="+mn-lt"/>
                <a:cs typeface="+mn-lt"/>
              </a:rPr>
              <a:t>glacial</a:t>
            </a:r>
            <a:r>
              <a:rPr lang="ru-RU" dirty="0">
                <a:ea typeface="+mn-lt"/>
                <a:cs typeface="+mn-lt"/>
              </a:rPr>
              <a:t> </a:t>
            </a:r>
            <a:r>
              <a:rPr lang="ru-RU" dirty="0" err="1">
                <a:ea typeface="+mn-lt"/>
                <a:cs typeface="+mn-lt"/>
              </a:rPr>
              <a:t>blocks</a:t>
            </a:r>
            <a:r>
              <a:rPr lang="ru-RU" dirty="0">
                <a:ea typeface="+mn-lt"/>
                <a:cs typeface="+mn-lt"/>
              </a:rPr>
              <a:t> </a:t>
            </a:r>
            <a:r>
              <a:rPr lang="ru-RU" dirty="0" err="1">
                <a:ea typeface="+mn-lt"/>
                <a:cs typeface="+mn-lt"/>
              </a:rPr>
              <a:t>beneath</a:t>
            </a:r>
            <a:r>
              <a:rPr lang="ru-RU" dirty="0">
                <a:ea typeface="+mn-lt"/>
                <a:cs typeface="+mn-lt"/>
              </a:rPr>
              <a:t> </a:t>
            </a:r>
            <a:r>
              <a:rPr lang="ru-RU" dirty="0" err="1">
                <a:ea typeface="+mn-lt"/>
                <a:cs typeface="+mn-lt"/>
              </a:rPr>
              <a:t>your</a:t>
            </a:r>
            <a:r>
              <a:rPr lang="ru-RU" dirty="0">
                <a:ea typeface="+mn-lt"/>
                <a:cs typeface="+mn-lt"/>
              </a:rPr>
              <a:t> </a:t>
            </a:r>
            <a:r>
              <a:rPr lang="ru-RU" dirty="0" err="1">
                <a:ea typeface="+mn-lt"/>
                <a:cs typeface="+mn-lt"/>
              </a:rPr>
              <a:t>feet</a:t>
            </a:r>
            <a:r>
              <a:rPr lang="ru-RU" dirty="0">
                <a:ea typeface="+mn-lt"/>
                <a:cs typeface="+mn-lt"/>
              </a:rPr>
              <a:t> </a:t>
            </a:r>
            <a:r>
              <a:rPr lang="ru-RU" dirty="0" err="1">
                <a:ea typeface="+mn-lt"/>
                <a:cs typeface="+mn-lt"/>
              </a:rPr>
              <a:t>and</a:t>
            </a:r>
            <a:r>
              <a:rPr lang="ru-RU" dirty="0">
                <a:ea typeface="+mn-lt"/>
                <a:cs typeface="+mn-lt"/>
              </a:rPr>
              <a:t> </a:t>
            </a:r>
            <a:r>
              <a:rPr lang="ru-RU" dirty="0" err="1">
                <a:ea typeface="+mn-lt"/>
                <a:cs typeface="+mn-lt"/>
              </a:rPr>
              <a:t>bottomless</a:t>
            </a:r>
            <a:r>
              <a:rPr lang="ru-RU" dirty="0">
                <a:ea typeface="+mn-lt"/>
                <a:cs typeface="+mn-lt"/>
              </a:rPr>
              <a:t> </a:t>
            </a:r>
            <a:r>
              <a:rPr lang="ru-RU" dirty="0" err="1">
                <a:ea typeface="+mn-lt"/>
                <a:cs typeface="+mn-lt"/>
              </a:rPr>
              <a:t>underground</a:t>
            </a:r>
            <a:r>
              <a:rPr lang="ru-RU" dirty="0">
                <a:ea typeface="+mn-lt"/>
                <a:cs typeface="+mn-lt"/>
              </a:rPr>
              <a:t> </a:t>
            </a:r>
            <a:r>
              <a:rPr lang="ru-RU" dirty="0" err="1">
                <a:ea typeface="+mn-lt"/>
                <a:cs typeface="+mn-lt"/>
              </a:rPr>
              <a:t>lakes</a:t>
            </a:r>
            <a:r>
              <a:rPr lang="ru-RU" dirty="0">
                <a:ea typeface="+mn-lt"/>
                <a:cs typeface="+mn-lt"/>
              </a:rPr>
              <a:t>. </a:t>
            </a:r>
            <a:r>
              <a:rPr lang="ru-RU" dirty="0" err="1">
                <a:ea typeface="+mn-lt"/>
                <a:cs typeface="+mn-lt"/>
              </a:rPr>
              <a:t>After</a:t>
            </a:r>
            <a:r>
              <a:rPr lang="ru-RU" dirty="0">
                <a:ea typeface="+mn-lt"/>
                <a:cs typeface="+mn-lt"/>
              </a:rPr>
              <a:t> </a:t>
            </a:r>
            <a:r>
              <a:rPr lang="ru-RU" dirty="0" err="1">
                <a:ea typeface="+mn-lt"/>
                <a:cs typeface="+mn-lt"/>
              </a:rPr>
              <a:t>emerging</a:t>
            </a:r>
            <a:r>
              <a:rPr lang="ru-RU" dirty="0">
                <a:ea typeface="+mn-lt"/>
                <a:cs typeface="+mn-lt"/>
              </a:rPr>
              <a:t> </a:t>
            </a:r>
            <a:r>
              <a:rPr lang="ru-RU" dirty="0" err="1">
                <a:ea typeface="+mn-lt"/>
                <a:cs typeface="+mn-lt"/>
              </a:rPr>
              <a:t>from</a:t>
            </a:r>
            <a:r>
              <a:rPr lang="ru-RU" dirty="0">
                <a:ea typeface="+mn-lt"/>
                <a:cs typeface="+mn-lt"/>
              </a:rPr>
              <a:t> a 40-meter </a:t>
            </a:r>
            <a:r>
              <a:rPr lang="ru-RU" dirty="0" err="1">
                <a:ea typeface="+mn-lt"/>
                <a:cs typeface="+mn-lt"/>
              </a:rPr>
              <a:t>tunnel</a:t>
            </a:r>
            <a:r>
              <a:rPr lang="ru-RU" dirty="0">
                <a:ea typeface="+mn-lt"/>
                <a:cs typeface="+mn-lt"/>
              </a:rPr>
              <a:t>, </a:t>
            </a:r>
            <a:r>
              <a:rPr lang="ru-RU" dirty="0" err="1">
                <a:ea typeface="+mn-lt"/>
                <a:cs typeface="+mn-lt"/>
              </a:rPr>
              <a:t>you</a:t>
            </a:r>
            <a:r>
              <a:rPr lang="ru-RU" dirty="0">
                <a:ea typeface="+mn-lt"/>
                <a:cs typeface="+mn-lt"/>
              </a:rPr>
              <a:t> </a:t>
            </a:r>
            <a:r>
              <a:rPr lang="ru-RU" dirty="0" err="1">
                <a:ea typeface="+mn-lt"/>
                <a:cs typeface="+mn-lt"/>
              </a:rPr>
              <a:t>will</a:t>
            </a:r>
            <a:r>
              <a:rPr lang="ru-RU" dirty="0">
                <a:ea typeface="+mn-lt"/>
                <a:cs typeface="+mn-lt"/>
              </a:rPr>
              <a:t> </a:t>
            </a:r>
            <a:r>
              <a:rPr lang="ru-RU" dirty="0" err="1">
                <a:ea typeface="+mn-lt"/>
                <a:cs typeface="+mn-lt"/>
              </a:rPr>
              <a:t>suddenly</a:t>
            </a:r>
            <a:r>
              <a:rPr lang="ru-RU" dirty="0">
                <a:ea typeface="+mn-lt"/>
                <a:cs typeface="+mn-lt"/>
              </a:rPr>
              <a:t> </a:t>
            </a:r>
            <a:r>
              <a:rPr lang="ru-RU" dirty="0" err="1">
                <a:ea typeface="+mn-lt"/>
                <a:cs typeface="+mn-lt"/>
              </a:rPr>
              <a:t>find</a:t>
            </a:r>
            <a:r>
              <a:rPr lang="ru-RU" dirty="0">
                <a:ea typeface="+mn-lt"/>
                <a:cs typeface="+mn-lt"/>
              </a:rPr>
              <a:t> </a:t>
            </a:r>
            <a:r>
              <a:rPr lang="ru-RU" dirty="0" err="1">
                <a:ea typeface="+mn-lt"/>
                <a:cs typeface="+mn-lt"/>
              </a:rPr>
              <a:t>yourself</a:t>
            </a:r>
            <a:r>
              <a:rPr lang="ru-RU" dirty="0">
                <a:ea typeface="+mn-lt"/>
                <a:cs typeface="+mn-lt"/>
              </a:rPr>
              <a:t> </a:t>
            </a:r>
            <a:r>
              <a:rPr lang="ru-RU" dirty="0" err="1">
                <a:ea typeface="+mn-lt"/>
                <a:cs typeface="+mn-lt"/>
              </a:rPr>
              <a:t>in</a:t>
            </a:r>
            <a:r>
              <a:rPr lang="ru-RU" dirty="0">
                <a:ea typeface="+mn-lt"/>
                <a:cs typeface="+mn-lt"/>
              </a:rPr>
              <a:t> a </a:t>
            </a:r>
            <a:r>
              <a:rPr lang="ru-RU" dirty="0" err="1">
                <a:ea typeface="+mn-lt"/>
                <a:cs typeface="+mn-lt"/>
              </a:rPr>
              <a:t>permafrost</a:t>
            </a:r>
            <a:r>
              <a:rPr lang="ru-RU" dirty="0">
                <a:ea typeface="+mn-lt"/>
                <a:cs typeface="+mn-lt"/>
              </a:rPr>
              <a:t> </a:t>
            </a:r>
            <a:r>
              <a:rPr lang="ru-RU" dirty="0" err="1">
                <a:ea typeface="+mn-lt"/>
                <a:cs typeface="+mn-lt"/>
              </a:rPr>
              <a:t>kingdom</a:t>
            </a:r>
            <a:r>
              <a:rPr lang="ru-RU" dirty="0">
                <a:ea typeface="+mn-lt"/>
                <a:cs typeface="+mn-lt"/>
              </a:rPr>
              <a:t> </a:t>
            </a:r>
            <a:r>
              <a:rPr lang="ru-RU" dirty="0" err="1">
                <a:ea typeface="+mn-lt"/>
                <a:cs typeface="+mn-lt"/>
              </a:rPr>
              <a:t>made</a:t>
            </a:r>
            <a:r>
              <a:rPr lang="ru-RU" dirty="0">
                <a:ea typeface="+mn-lt"/>
                <a:cs typeface="+mn-lt"/>
              </a:rPr>
              <a:t> </a:t>
            </a:r>
            <a:r>
              <a:rPr lang="ru-RU" dirty="0" err="1">
                <a:ea typeface="+mn-lt"/>
                <a:cs typeface="+mn-lt"/>
              </a:rPr>
              <a:t>up</a:t>
            </a:r>
            <a:r>
              <a:rPr lang="ru-RU" dirty="0">
                <a:ea typeface="+mn-lt"/>
                <a:cs typeface="+mn-lt"/>
              </a:rPr>
              <a:t> </a:t>
            </a:r>
            <a:r>
              <a:rPr lang="ru-RU" dirty="0" err="1">
                <a:ea typeface="+mn-lt"/>
                <a:cs typeface="+mn-lt"/>
              </a:rPr>
              <a:t>of</a:t>
            </a:r>
            <a:r>
              <a:rPr lang="ru-RU" dirty="0">
                <a:ea typeface="+mn-lt"/>
                <a:cs typeface="+mn-lt"/>
              </a:rPr>
              <a:t> </a:t>
            </a:r>
            <a:r>
              <a:rPr lang="ru-RU" dirty="0" err="1">
                <a:ea typeface="+mn-lt"/>
                <a:cs typeface="+mn-lt"/>
              </a:rPr>
              <a:t>ancient</a:t>
            </a:r>
            <a:r>
              <a:rPr lang="ru-RU" dirty="0">
                <a:ea typeface="+mn-lt"/>
                <a:cs typeface="+mn-lt"/>
              </a:rPr>
              <a:t> </a:t>
            </a:r>
            <a:r>
              <a:rPr lang="ru-RU" dirty="0" err="1">
                <a:ea typeface="+mn-lt"/>
                <a:cs typeface="+mn-lt"/>
              </a:rPr>
              <a:t>ice</a:t>
            </a:r>
            <a:r>
              <a:rPr lang="ru-RU" dirty="0">
                <a:ea typeface="+mn-lt"/>
                <a:cs typeface="+mn-lt"/>
              </a:rPr>
              <a:t>. The </a:t>
            </a:r>
            <a:r>
              <a:rPr lang="ru-RU" dirty="0" err="1">
                <a:ea typeface="+mn-lt"/>
                <a:cs typeface="+mn-lt"/>
              </a:rPr>
              <a:t>cave</a:t>
            </a:r>
            <a:r>
              <a:rPr lang="ru-RU" dirty="0">
                <a:ea typeface="+mn-lt"/>
                <a:cs typeface="+mn-lt"/>
              </a:rPr>
              <a:t> </a:t>
            </a:r>
            <a:r>
              <a:rPr lang="ru-RU" dirty="0" err="1">
                <a:ea typeface="+mn-lt"/>
                <a:cs typeface="+mn-lt"/>
              </a:rPr>
              <a:t>is</a:t>
            </a:r>
            <a:r>
              <a:rPr lang="ru-RU" dirty="0">
                <a:ea typeface="+mn-lt"/>
                <a:cs typeface="+mn-lt"/>
              </a:rPr>
              <a:t> </a:t>
            </a:r>
            <a:r>
              <a:rPr lang="ru-RU" dirty="0" err="1">
                <a:ea typeface="+mn-lt"/>
                <a:cs typeface="+mn-lt"/>
              </a:rPr>
              <a:t>located</a:t>
            </a:r>
            <a:r>
              <a:rPr lang="ru-RU" dirty="0">
                <a:ea typeface="+mn-lt"/>
                <a:cs typeface="+mn-lt"/>
              </a:rPr>
              <a:t> </a:t>
            </a:r>
            <a:r>
              <a:rPr lang="ru-RU" dirty="0" err="1">
                <a:ea typeface="+mn-lt"/>
                <a:cs typeface="+mn-lt"/>
              </a:rPr>
              <a:t>near</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city</a:t>
            </a:r>
            <a:r>
              <a:rPr lang="ru-RU" dirty="0">
                <a:ea typeface="+mn-lt"/>
                <a:cs typeface="+mn-lt"/>
              </a:rPr>
              <a:t> </a:t>
            </a:r>
            <a:r>
              <a:rPr lang="ru-RU" dirty="0" err="1">
                <a:ea typeface="+mn-lt"/>
                <a:cs typeface="+mn-lt"/>
              </a:rPr>
              <a:t>of</a:t>
            </a:r>
            <a:r>
              <a:rPr lang="ru-RU" dirty="0">
                <a:ea typeface="+mn-lt"/>
                <a:cs typeface="+mn-lt"/>
              </a:rPr>
              <a:t> </a:t>
            </a:r>
            <a:r>
              <a:rPr lang="ru-RU" dirty="0" err="1">
                <a:ea typeface="+mn-lt"/>
                <a:cs typeface="+mn-lt"/>
              </a:rPr>
              <a:t>Kungur</a:t>
            </a:r>
            <a:r>
              <a:rPr lang="ru-RU" dirty="0">
                <a:ea typeface="+mn-lt"/>
                <a:cs typeface="+mn-lt"/>
              </a:rPr>
              <a:t>, </a:t>
            </a:r>
            <a:r>
              <a:rPr lang="ru-RU" dirty="0" err="1">
                <a:ea typeface="+mn-lt"/>
                <a:cs typeface="+mn-lt"/>
              </a:rPr>
              <a:t>which</a:t>
            </a:r>
            <a:r>
              <a:rPr lang="ru-RU" dirty="0">
                <a:ea typeface="+mn-lt"/>
                <a:cs typeface="+mn-lt"/>
              </a:rPr>
              <a:t> </a:t>
            </a:r>
            <a:r>
              <a:rPr lang="ru-RU" dirty="0" err="1">
                <a:ea typeface="+mn-lt"/>
                <a:cs typeface="+mn-lt"/>
              </a:rPr>
              <a:t>is</a:t>
            </a:r>
            <a:r>
              <a:rPr lang="ru-RU" dirty="0">
                <a:ea typeface="+mn-lt"/>
                <a:cs typeface="+mn-lt"/>
              </a:rPr>
              <a:t> </a:t>
            </a:r>
            <a:r>
              <a:rPr lang="ru-RU" dirty="0" err="1">
                <a:ea typeface="+mn-lt"/>
                <a:cs typeface="+mn-lt"/>
              </a:rPr>
              <a:t>easy</a:t>
            </a:r>
            <a:r>
              <a:rPr lang="ru-RU" dirty="0">
                <a:ea typeface="+mn-lt"/>
                <a:cs typeface="+mn-lt"/>
              </a:rPr>
              <a:t> </a:t>
            </a:r>
            <a:r>
              <a:rPr lang="ru-RU" dirty="0" err="1">
                <a:ea typeface="+mn-lt"/>
                <a:cs typeface="+mn-lt"/>
              </a:rPr>
              <a:t>to</a:t>
            </a:r>
            <a:r>
              <a:rPr lang="ru-RU" dirty="0">
                <a:ea typeface="+mn-lt"/>
                <a:cs typeface="+mn-lt"/>
              </a:rPr>
              <a:t> </a:t>
            </a:r>
            <a:r>
              <a:rPr lang="ru-RU" dirty="0" err="1">
                <a:ea typeface="+mn-lt"/>
                <a:cs typeface="+mn-lt"/>
              </a:rPr>
              <a:t>get</a:t>
            </a:r>
            <a:r>
              <a:rPr lang="ru-RU" dirty="0">
                <a:ea typeface="+mn-lt"/>
                <a:cs typeface="+mn-lt"/>
              </a:rPr>
              <a:t> </a:t>
            </a:r>
            <a:r>
              <a:rPr lang="ru-RU" dirty="0" err="1">
                <a:ea typeface="+mn-lt"/>
                <a:cs typeface="+mn-lt"/>
              </a:rPr>
              <a:t>to</a:t>
            </a:r>
            <a:r>
              <a:rPr lang="ru-RU" dirty="0">
                <a:ea typeface="+mn-lt"/>
                <a:cs typeface="+mn-lt"/>
              </a:rPr>
              <a:t> </a:t>
            </a:r>
            <a:r>
              <a:rPr lang="ru-RU" dirty="0" err="1">
                <a:ea typeface="+mn-lt"/>
                <a:cs typeface="+mn-lt"/>
              </a:rPr>
              <a:t>from</a:t>
            </a:r>
            <a:r>
              <a:rPr lang="ru-RU" dirty="0">
                <a:ea typeface="+mn-lt"/>
                <a:cs typeface="+mn-lt"/>
              </a:rPr>
              <a:t> </a:t>
            </a:r>
            <a:r>
              <a:rPr lang="ru-RU" dirty="0" err="1">
                <a:ea typeface="+mn-lt"/>
                <a:cs typeface="+mn-lt"/>
              </a:rPr>
              <a:t>Perm</a:t>
            </a:r>
            <a:r>
              <a:rPr lang="ru-RU" dirty="0">
                <a:ea typeface="+mn-lt"/>
                <a:cs typeface="+mn-lt"/>
              </a:rPr>
              <a:t>.</a:t>
            </a:r>
            <a:endParaRPr lang="ru-RU" dirty="0"/>
          </a:p>
        </p:txBody>
      </p:sp>
      <p:sp>
        <p:nvSpPr>
          <p:cNvPr id="4" name="TextBox 3">
            <a:extLst>
              <a:ext uri="{FF2B5EF4-FFF2-40B4-BE49-F238E27FC236}">
                <a16:creationId xmlns:a16="http://schemas.microsoft.com/office/drawing/2014/main" id="{93C416B1-EA94-75AC-2F79-BC23BF7219E1}"/>
              </a:ext>
            </a:extLst>
          </p:cNvPr>
          <p:cNvSpPr txBox="1"/>
          <p:nvPr/>
        </p:nvSpPr>
        <p:spPr>
          <a:xfrm>
            <a:off x="7793277" y="198955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p>
        </p:txBody>
      </p:sp>
      <p:sp>
        <p:nvSpPr>
          <p:cNvPr id="5" name="TextBox 4">
            <a:extLst>
              <a:ext uri="{FF2B5EF4-FFF2-40B4-BE49-F238E27FC236}">
                <a16:creationId xmlns:a16="http://schemas.microsoft.com/office/drawing/2014/main" id="{9559B572-D02D-9312-1245-E75F3E5AA3BB}"/>
              </a:ext>
            </a:extLst>
          </p:cNvPr>
          <p:cNvSpPr txBox="1"/>
          <p:nvPr/>
        </p:nvSpPr>
        <p:spPr>
          <a:xfrm>
            <a:off x="8064674" y="166596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p>
        </p:txBody>
      </p:sp>
      <p:pic>
        <p:nvPicPr>
          <p:cNvPr id="6" name="Рисунок 6">
            <a:extLst>
              <a:ext uri="{FF2B5EF4-FFF2-40B4-BE49-F238E27FC236}">
                <a16:creationId xmlns:a16="http://schemas.microsoft.com/office/drawing/2014/main" id="{ED0F0B41-B031-84C8-ADBE-A8BD890496B8}"/>
              </a:ext>
            </a:extLst>
          </p:cNvPr>
          <p:cNvPicPr>
            <a:picLocks noChangeAspect="1"/>
          </p:cNvPicPr>
          <p:nvPr/>
        </p:nvPicPr>
        <p:blipFill>
          <a:blip r:embed="rId2"/>
          <a:stretch>
            <a:fillRect/>
          </a:stretch>
        </p:blipFill>
        <p:spPr>
          <a:xfrm>
            <a:off x="6947770" y="1846545"/>
            <a:ext cx="4977006" cy="3759894"/>
          </a:xfrm>
          <a:prstGeom prst="rect">
            <a:avLst/>
          </a:prstGeom>
        </p:spPr>
      </p:pic>
    </p:spTree>
    <p:extLst>
      <p:ext uri="{BB962C8B-B14F-4D97-AF65-F5344CB8AC3E}">
        <p14:creationId xmlns:p14="http://schemas.microsoft.com/office/powerpoint/2010/main" val="1941319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E2BD63F-AFF9-5A1D-378D-139765A2A8A6}"/>
              </a:ext>
            </a:extLst>
          </p:cNvPr>
          <p:cNvSpPr>
            <a:spLocks noGrp="1"/>
          </p:cNvSpPr>
          <p:nvPr>
            <p:ph type="title"/>
          </p:nvPr>
        </p:nvSpPr>
        <p:spPr/>
        <p:txBody>
          <a:bodyPr/>
          <a:lstStyle/>
          <a:p>
            <a:r>
              <a:rPr lang="ru-RU" dirty="0"/>
              <a:t> 5.Elbrus, </a:t>
            </a:r>
            <a:r>
              <a:rPr lang="ru-RU" dirty="0" err="1"/>
              <a:t>Kabardino-Balkaria</a:t>
            </a:r>
            <a:endParaRPr lang="ru-RU" dirty="0"/>
          </a:p>
          <a:p>
            <a:endParaRPr lang="ru-RU" dirty="0"/>
          </a:p>
        </p:txBody>
      </p:sp>
      <p:sp>
        <p:nvSpPr>
          <p:cNvPr id="3" name="Объект 2">
            <a:extLst>
              <a:ext uri="{FF2B5EF4-FFF2-40B4-BE49-F238E27FC236}">
                <a16:creationId xmlns:a16="http://schemas.microsoft.com/office/drawing/2014/main" id="{81799EC1-C219-7EBC-8B9A-D4ABB37FE49D}"/>
              </a:ext>
            </a:extLst>
          </p:cNvPr>
          <p:cNvSpPr>
            <a:spLocks noGrp="1"/>
          </p:cNvSpPr>
          <p:nvPr>
            <p:ph idx="1"/>
          </p:nvPr>
        </p:nvSpPr>
        <p:spPr>
          <a:xfrm>
            <a:off x="1484310" y="1654479"/>
            <a:ext cx="5446713" cy="4439433"/>
          </a:xfrm>
        </p:spPr>
        <p:txBody>
          <a:bodyPr>
            <a:normAutofit/>
          </a:bodyPr>
          <a:lstStyle/>
          <a:p>
            <a:r>
              <a:rPr lang="ru-RU" dirty="0">
                <a:ea typeface="+mn-lt"/>
                <a:cs typeface="+mn-lt"/>
              </a:rPr>
              <a:t>Mount </a:t>
            </a:r>
            <a:r>
              <a:rPr lang="ru-RU" dirty="0" err="1">
                <a:ea typeface="+mn-lt"/>
                <a:cs typeface="+mn-lt"/>
              </a:rPr>
              <a:t>Elbrus</a:t>
            </a:r>
            <a:r>
              <a:rPr lang="ru-RU" dirty="0">
                <a:ea typeface="+mn-lt"/>
                <a:cs typeface="+mn-lt"/>
              </a:rPr>
              <a:t>, </a:t>
            </a:r>
            <a:r>
              <a:rPr lang="ru-RU" dirty="0" err="1">
                <a:ea typeface="+mn-lt"/>
                <a:cs typeface="+mn-lt"/>
              </a:rPr>
              <a:t>located</a:t>
            </a:r>
            <a:r>
              <a:rPr lang="ru-RU" dirty="0">
                <a:ea typeface="+mn-lt"/>
                <a:cs typeface="+mn-lt"/>
              </a:rPr>
              <a:t> </a:t>
            </a:r>
            <a:r>
              <a:rPr lang="ru-RU" dirty="0" err="1">
                <a:ea typeface="+mn-lt"/>
                <a:cs typeface="+mn-lt"/>
              </a:rPr>
              <a:t>in</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Caucasus</a:t>
            </a:r>
            <a:r>
              <a:rPr lang="ru-RU" dirty="0">
                <a:ea typeface="+mn-lt"/>
                <a:cs typeface="+mn-lt"/>
              </a:rPr>
              <a:t>, </a:t>
            </a:r>
            <a:r>
              <a:rPr lang="ru-RU" dirty="0" err="1">
                <a:ea typeface="+mn-lt"/>
                <a:cs typeface="+mn-lt"/>
              </a:rPr>
              <a:t>is</a:t>
            </a:r>
            <a:r>
              <a:rPr lang="ru-RU" dirty="0">
                <a:ea typeface="+mn-lt"/>
                <a:cs typeface="+mn-lt"/>
              </a:rPr>
              <a:t> </a:t>
            </a:r>
            <a:r>
              <a:rPr lang="ru-RU" dirty="0" err="1">
                <a:ea typeface="+mn-lt"/>
                <a:cs typeface="+mn-lt"/>
              </a:rPr>
              <a:t>actually</a:t>
            </a:r>
            <a:r>
              <a:rPr lang="ru-RU" dirty="0">
                <a:ea typeface="+mn-lt"/>
                <a:cs typeface="+mn-lt"/>
              </a:rPr>
              <a:t> a </a:t>
            </a:r>
            <a:r>
              <a:rPr lang="ru-RU" dirty="0" err="1">
                <a:ea typeface="+mn-lt"/>
                <a:cs typeface="+mn-lt"/>
              </a:rPr>
              <a:t>composite</a:t>
            </a:r>
            <a:r>
              <a:rPr lang="ru-RU" dirty="0">
                <a:ea typeface="+mn-lt"/>
                <a:cs typeface="+mn-lt"/>
              </a:rPr>
              <a:t> </a:t>
            </a:r>
            <a:r>
              <a:rPr lang="ru-RU" dirty="0" err="1">
                <a:ea typeface="+mn-lt"/>
                <a:cs typeface="+mn-lt"/>
              </a:rPr>
              <a:t>volcano</a:t>
            </a:r>
            <a:r>
              <a:rPr lang="ru-RU" dirty="0">
                <a:ea typeface="+mn-lt"/>
                <a:cs typeface="+mn-lt"/>
              </a:rPr>
              <a:t>. It </a:t>
            </a:r>
            <a:r>
              <a:rPr lang="ru-RU" dirty="0" err="1">
                <a:ea typeface="+mn-lt"/>
                <a:cs typeface="+mn-lt"/>
              </a:rPr>
              <a:t>is</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highest</a:t>
            </a:r>
            <a:r>
              <a:rPr lang="ru-RU" dirty="0">
                <a:ea typeface="+mn-lt"/>
                <a:cs typeface="+mn-lt"/>
              </a:rPr>
              <a:t> </a:t>
            </a:r>
            <a:r>
              <a:rPr lang="ru-RU" dirty="0" err="1">
                <a:ea typeface="+mn-lt"/>
                <a:cs typeface="+mn-lt"/>
              </a:rPr>
              <a:t>mountain</a:t>
            </a:r>
            <a:r>
              <a:rPr lang="ru-RU" dirty="0">
                <a:ea typeface="+mn-lt"/>
                <a:cs typeface="+mn-lt"/>
              </a:rPr>
              <a:t> </a:t>
            </a:r>
            <a:r>
              <a:rPr lang="ru-RU" dirty="0" err="1">
                <a:ea typeface="+mn-lt"/>
                <a:cs typeface="+mn-lt"/>
              </a:rPr>
              <a:t>in</a:t>
            </a:r>
            <a:r>
              <a:rPr lang="ru-RU" dirty="0">
                <a:ea typeface="+mn-lt"/>
                <a:cs typeface="+mn-lt"/>
              </a:rPr>
              <a:t> Russia, </a:t>
            </a:r>
            <a:r>
              <a:rPr lang="ru-RU" dirty="0" err="1">
                <a:ea typeface="+mn-lt"/>
                <a:cs typeface="+mn-lt"/>
              </a:rPr>
              <a:t>but</a:t>
            </a:r>
            <a:r>
              <a:rPr lang="ru-RU" dirty="0">
                <a:ea typeface="+mn-lt"/>
                <a:cs typeface="+mn-lt"/>
              </a:rPr>
              <a:t> </a:t>
            </a:r>
            <a:r>
              <a:rPr lang="ru-RU" dirty="0" err="1">
                <a:ea typeface="+mn-lt"/>
                <a:cs typeface="+mn-lt"/>
              </a:rPr>
              <a:t>you</a:t>
            </a:r>
            <a:r>
              <a:rPr lang="ru-RU" dirty="0">
                <a:ea typeface="+mn-lt"/>
                <a:cs typeface="+mn-lt"/>
              </a:rPr>
              <a:t> </a:t>
            </a:r>
            <a:r>
              <a:rPr lang="ru-RU" dirty="0" err="1">
                <a:ea typeface="+mn-lt"/>
                <a:cs typeface="+mn-lt"/>
              </a:rPr>
              <a:t>can</a:t>
            </a:r>
            <a:r>
              <a:rPr lang="ru-RU" dirty="0">
                <a:ea typeface="+mn-lt"/>
                <a:cs typeface="+mn-lt"/>
              </a:rPr>
              <a:t> </a:t>
            </a:r>
            <a:r>
              <a:rPr lang="ru-RU" dirty="0" err="1">
                <a:ea typeface="+mn-lt"/>
                <a:cs typeface="+mn-lt"/>
              </a:rPr>
              <a:t>get</a:t>
            </a:r>
            <a:r>
              <a:rPr lang="ru-RU" dirty="0">
                <a:ea typeface="+mn-lt"/>
                <a:cs typeface="+mn-lt"/>
              </a:rPr>
              <a:t> a </a:t>
            </a:r>
            <a:r>
              <a:rPr lang="ru-RU" dirty="0" err="1">
                <a:ea typeface="+mn-lt"/>
                <a:cs typeface="+mn-lt"/>
              </a:rPr>
              <a:t>good</a:t>
            </a:r>
            <a:r>
              <a:rPr lang="ru-RU" dirty="0">
                <a:ea typeface="+mn-lt"/>
                <a:cs typeface="+mn-lt"/>
              </a:rPr>
              <a:t> </a:t>
            </a:r>
            <a:r>
              <a:rPr lang="ru-RU" dirty="0" err="1">
                <a:ea typeface="+mn-lt"/>
                <a:cs typeface="+mn-lt"/>
              </a:rPr>
              <a:t>view</a:t>
            </a:r>
            <a:r>
              <a:rPr lang="ru-RU" dirty="0">
                <a:ea typeface="+mn-lt"/>
                <a:cs typeface="+mn-lt"/>
              </a:rPr>
              <a:t> </a:t>
            </a:r>
            <a:r>
              <a:rPr lang="ru-RU" dirty="0" err="1">
                <a:ea typeface="+mn-lt"/>
                <a:cs typeface="+mn-lt"/>
              </a:rPr>
              <a:t>without</a:t>
            </a:r>
            <a:r>
              <a:rPr lang="ru-RU" dirty="0">
                <a:ea typeface="+mn-lt"/>
                <a:cs typeface="+mn-lt"/>
              </a:rPr>
              <a:t> </a:t>
            </a:r>
            <a:r>
              <a:rPr lang="ru-RU" dirty="0" err="1">
                <a:ea typeface="+mn-lt"/>
                <a:cs typeface="+mn-lt"/>
              </a:rPr>
              <a:t>climbing</a:t>
            </a:r>
            <a:r>
              <a:rPr lang="ru-RU" dirty="0">
                <a:ea typeface="+mn-lt"/>
                <a:cs typeface="+mn-lt"/>
              </a:rPr>
              <a:t> </a:t>
            </a:r>
            <a:r>
              <a:rPr lang="ru-RU" dirty="0" err="1">
                <a:ea typeface="+mn-lt"/>
                <a:cs typeface="+mn-lt"/>
              </a:rPr>
              <a:t>to</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top</a:t>
            </a:r>
            <a:r>
              <a:rPr lang="ru-RU" dirty="0">
                <a:ea typeface="+mn-lt"/>
                <a:cs typeface="+mn-lt"/>
              </a:rPr>
              <a:t>. Plus, </a:t>
            </a:r>
            <a:r>
              <a:rPr lang="ru-RU" dirty="0" err="1">
                <a:ea typeface="+mn-lt"/>
                <a:cs typeface="+mn-lt"/>
              </a:rPr>
              <a:t>climbing</a:t>
            </a:r>
            <a:r>
              <a:rPr lang="ru-RU" dirty="0">
                <a:ea typeface="+mn-lt"/>
                <a:cs typeface="+mn-lt"/>
              </a:rPr>
              <a:t> </a:t>
            </a:r>
            <a:r>
              <a:rPr lang="ru-RU" dirty="0" err="1">
                <a:ea typeface="+mn-lt"/>
                <a:cs typeface="+mn-lt"/>
              </a:rPr>
              <a:t>to</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top</a:t>
            </a:r>
            <a:r>
              <a:rPr lang="ru-RU" dirty="0">
                <a:ea typeface="+mn-lt"/>
                <a:cs typeface="+mn-lt"/>
              </a:rPr>
              <a:t> </a:t>
            </a:r>
            <a:r>
              <a:rPr lang="ru-RU" dirty="0" err="1">
                <a:ea typeface="+mn-lt"/>
                <a:cs typeface="+mn-lt"/>
              </a:rPr>
              <a:t>of</a:t>
            </a:r>
            <a:r>
              <a:rPr lang="ru-RU" dirty="0">
                <a:ea typeface="+mn-lt"/>
                <a:cs typeface="+mn-lt"/>
              </a:rPr>
              <a:t> </a:t>
            </a:r>
            <a:r>
              <a:rPr lang="ru-RU" dirty="0" err="1">
                <a:ea typeface="+mn-lt"/>
                <a:cs typeface="+mn-lt"/>
              </a:rPr>
              <a:t>Elbrus</a:t>
            </a:r>
            <a:r>
              <a:rPr lang="ru-RU" dirty="0">
                <a:ea typeface="+mn-lt"/>
                <a:cs typeface="+mn-lt"/>
              </a:rPr>
              <a:t> </a:t>
            </a:r>
            <a:r>
              <a:rPr lang="ru-RU" dirty="0" err="1">
                <a:ea typeface="+mn-lt"/>
                <a:cs typeface="+mn-lt"/>
              </a:rPr>
              <a:t>is</a:t>
            </a:r>
            <a:r>
              <a:rPr lang="ru-RU" dirty="0">
                <a:ea typeface="+mn-lt"/>
                <a:cs typeface="+mn-lt"/>
              </a:rPr>
              <a:t> a </a:t>
            </a:r>
            <a:r>
              <a:rPr lang="ru-RU" dirty="0" err="1">
                <a:ea typeface="+mn-lt"/>
                <a:cs typeface="+mn-lt"/>
              </a:rPr>
              <a:t>serious</a:t>
            </a:r>
            <a:r>
              <a:rPr lang="ru-RU" dirty="0">
                <a:ea typeface="+mn-lt"/>
                <a:cs typeface="+mn-lt"/>
              </a:rPr>
              <a:t> </a:t>
            </a:r>
            <a:r>
              <a:rPr lang="ru-RU" dirty="0" err="1">
                <a:ea typeface="+mn-lt"/>
                <a:cs typeface="+mn-lt"/>
              </a:rPr>
              <a:t>endeavor</a:t>
            </a:r>
            <a:r>
              <a:rPr lang="ru-RU" dirty="0">
                <a:ea typeface="+mn-lt"/>
                <a:cs typeface="+mn-lt"/>
              </a:rPr>
              <a:t> </a:t>
            </a:r>
            <a:r>
              <a:rPr lang="ru-RU" dirty="0" err="1">
                <a:ea typeface="+mn-lt"/>
                <a:cs typeface="+mn-lt"/>
              </a:rPr>
              <a:t>that</a:t>
            </a:r>
            <a:r>
              <a:rPr lang="ru-RU" dirty="0">
                <a:ea typeface="+mn-lt"/>
                <a:cs typeface="+mn-lt"/>
              </a:rPr>
              <a:t> </a:t>
            </a:r>
            <a:r>
              <a:rPr lang="ru-RU" dirty="0" err="1">
                <a:ea typeface="+mn-lt"/>
                <a:cs typeface="+mn-lt"/>
              </a:rPr>
              <a:t>requires</a:t>
            </a:r>
            <a:r>
              <a:rPr lang="ru-RU" dirty="0">
                <a:ea typeface="+mn-lt"/>
                <a:cs typeface="+mn-lt"/>
              </a:rPr>
              <a:t> </a:t>
            </a:r>
            <a:r>
              <a:rPr lang="ru-RU" dirty="0" err="1">
                <a:ea typeface="+mn-lt"/>
                <a:cs typeface="+mn-lt"/>
              </a:rPr>
              <a:t>preparation</a:t>
            </a:r>
            <a:r>
              <a:rPr lang="ru-RU" dirty="0">
                <a:ea typeface="+mn-lt"/>
                <a:cs typeface="+mn-lt"/>
              </a:rPr>
              <a:t> </a:t>
            </a:r>
            <a:r>
              <a:rPr lang="ru-RU" dirty="0" err="1">
                <a:ea typeface="+mn-lt"/>
                <a:cs typeface="+mn-lt"/>
              </a:rPr>
              <a:t>and</a:t>
            </a:r>
            <a:r>
              <a:rPr lang="ru-RU" dirty="0">
                <a:ea typeface="+mn-lt"/>
                <a:cs typeface="+mn-lt"/>
              </a:rPr>
              <a:t> a </a:t>
            </a:r>
            <a:r>
              <a:rPr lang="ru-RU" dirty="0" err="1">
                <a:ea typeface="+mn-lt"/>
                <a:cs typeface="+mn-lt"/>
              </a:rPr>
              <a:t>professional</a:t>
            </a:r>
            <a:r>
              <a:rPr lang="ru-RU" dirty="0">
                <a:ea typeface="+mn-lt"/>
                <a:cs typeface="+mn-lt"/>
              </a:rPr>
              <a:t> </a:t>
            </a:r>
            <a:r>
              <a:rPr lang="ru-RU" dirty="0" err="1">
                <a:ea typeface="+mn-lt"/>
                <a:cs typeface="+mn-lt"/>
              </a:rPr>
              <a:t>guide</a:t>
            </a:r>
            <a:r>
              <a:rPr lang="ru-RU" dirty="0">
                <a:ea typeface="+mn-lt"/>
                <a:cs typeface="+mn-lt"/>
              </a:rPr>
              <a:t>. The </a:t>
            </a:r>
            <a:r>
              <a:rPr lang="ru-RU" dirty="0" err="1">
                <a:ea typeface="+mn-lt"/>
                <a:cs typeface="+mn-lt"/>
              </a:rPr>
              <a:t>closest</a:t>
            </a:r>
            <a:r>
              <a:rPr lang="ru-RU" dirty="0">
                <a:ea typeface="+mn-lt"/>
                <a:cs typeface="+mn-lt"/>
              </a:rPr>
              <a:t> </a:t>
            </a:r>
            <a:r>
              <a:rPr lang="ru-RU" dirty="0" err="1">
                <a:ea typeface="+mn-lt"/>
                <a:cs typeface="+mn-lt"/>
              </a:rPr>
              <a:t>big</a:t>
            </a:r>
            <a:r>
              <a:rPr lang="ru-RU" dirty="0">
                <a:ea typeface="+mn-lt"/>
                <a:cs typeface="+mn-lt"/>
              </a:rPr>
              <a:t> </a:t>
            </a:r>
            <a:r>
              <a:rPr lang="ru-RU" dirty="0" err="1">
                <a:ea typeface="+mn-lt"/>
                <a:cs typeface="+mn-lt"/>
              </a:rPr>
              <a:t>cities</a:t>
            </a:r>
            <a:r>
              <a:rPr lang="ru-RU" dirty="0">
                <a:ea typeface="+mn-lt"/>
                <a:cs typeface="+mn-lt"/>
              </a:rPr>
              <a:t> </a:t>
            </a:r>
            <a:r>
              <a:rPr lang="ru-RU" dirty="0" err="1">
                <a:ea typeface="+mn-lt"/>
                <a:cs typeface="+mn-lt"/>
              </a:rPr>
              <a:t>are</a:t>
            </a:r>
            <a:r>
              <a:rPr lang="ru-RU" dirty="0">
                <a:ea typeface="+mn-lt"/>
                <a:cs typeface="+mn-lt"/>
              </a:rPr>
              <a:t> </a:t>
            </a:r>
            <a:r>
              <a:rPr lang="ru-RU" dirty="0" err="1">
                <a:ea typeface="+mn-lt"/>
                <a:cs typeface="+mn-lt"/>
              </a:rPr>
              <a:t>Nalchik</a:t>
            </a:r>
            <a:r>
              <a:rPr lang="ru-RU" dirty="0">
                <a:ea typeface="+mn-lt"/>
                <a:cs typeface="+mn-lt"/>
              </a:rPr>
              <a:t> </a:t>
            </a:r>
            <a:r>
              <a:rPr lang="ru-RU" dirty="0" err="1">
                <a:ea typeface="+mn-lt"/>
                <a:cs typeface="+mn-lt"/>
              </a:rPr>
              <a:t>and</a:t>
            </a:r>
            <a:r>
              <a:rPr lang="ru-RU" dirty="0">
                <a:ea typeface="+mn-lt"/>
                <a:cs typeface="+mn-lt"/>
              </a:rPr>
              <a:t> </a:t>
            </a:r>
            <a:r>
              <a:rPr lang="ru-RU" dirty="0" err="1">
                <a:ea typeface="+mn-lt"/>
                <a:cs typeface="+mn-lt"/>
              </a:rPr>
              <a:t>Mineralnye</a:t>
            </a:r>
            <a:r>
              <a:rPr lang="ru-RU" dirty="0">
                <a:ea typeface="+mn-lt"/>
                <a:cs typeface="+mn-lt"/>
              </a:rPr>
              <a:t> </a:t>
            </a:r>
            <a:r>
              <a:rPr lang="ru-RU" dirty="0" err="1">
                <a:ea typeface="+mn-lt"/>
                <a:cs typeface="+mn-lt"/>
              </a:rPr>
              <a:t>Vody</a:t>
            </a:r>
            <a:r>
              <a:rPr lang="ru-RU" dirty="0">
                <a:ea typeface="+mn-lt"/>
                <a:cs typeface="+mn-lt"/>
              </a:rPr>
              <a:t>. From </a:t>
            </a:r>
            <a:r>
              <a:rPr lang="ru-RU" dirty="0" err="1">
                <a:ea typeface="+mn-lt"/>
                <a:cs typeface="+mn-lt"/>
              </a:rPr>
              <a:t>there</a:t>
            </a:r>
            <a:r>
              <a:rPr lang="ru-RU" dirty="0">
                <a:ea typeface="+mn-lt"/>
                <a:cs typeface="+mn-lt"/>
              </a:rPr>
              <a:t>, </a:t>
            </a:r>
            <a:r>
              <a:rPr lang="ru-RU" dirty="0" err="1">
                <a:ea typeface="+mn-lt"/>
                <a:cs typeface="+mn-lt"/>
              </a:rPr>
              <a:t>you</a:t>
            </a:r>
            <a:r>
              <a:rPr lang="ru-RU" dirty="0">
                <a:ea typeface="+mn-lt"/>
                <a:cs typeface="+mn-lt"/>
              </a:rPr>
              <a:t> </a:t>
            </a:r>
            <a:r>
              <a:rPr lang="ru-RU" dirty="0" err="1">
                <a:ea typeface="+mn-lt"/>
                <a:cs typeface="+mn-lt"/>
              </a:rPr>
              <a:t>can</a:t>
            </a:r>
            <a:r>
              <a:rPr lang="ru-RU" dirty="0">
                <a:ea typeface="+mn-lt"/>
                <a:cs typeface="+mn-lt"/>
              </a:rPr>
              <a:t> </a:t>
            </a:r>
            <a:r>
              <a:rPr lang="ru-RU" dirty="0" err="1">
                <a:ea typeface="+mn-lt"/>
                <a:cs typeface="+mn-lt"/>
              </a:rPr>
              <a:t>take</a:t>
            </a:r>
            <a:r>
              <a:rPr lang="ru-RU" dirty="0">
                <a:ea typeface="+mn-lt"/>
                <a:cs typeface="+mn-lt"/>
              </a:rPr>
              <a:t> </a:t>
            </a:r>
            <a:r>
              <a:rPr lang="ru-RU" dirty="0" err="1">
                <a:ea typeface="+mn-lt"/>
                <a:cs typeface="+mn-lt"/>
              </a:rPr>
              <a:t>local</a:t>
            </a:r>
            <a:r>
              <a:rPr lang="ru-RU" dirty="0">
                <a:ea typeface="+mn-lt"/>
                <a:cs typeface="+mn-lt"/>
              </a:rPr>
              <a:t> </a:t>
            </a:r>
            <a:r>
              <a:rPr lang="ru-RU" dirty="0" err="1">
                <a:ea typeface="+mn-lt"/>
                <a:cs typeface="+mn-lt"/>
              </a:rPr>
              <a:t>transport</a:t>
            </a:r>
            <a:r>
              <a:rPr lang="ru-RU" dirty="0">
                <a:ea typeface="+mn-lt"/>
                <a:cs typeface="+mn-lt"/>
              </a:rPr>
              <a:t> </a:t>
            </a:r>
            <a:r>
              <a:rPr lang="ru-RU" dirty="0" err="1">
                <a:ea typeface="+mn-lt"/>
                <a:cs typeface="+mn-lt"/>
              </a:rPr>
              <a:t>to</a:t>
            </a:r>
            <a:r>
              <a:rPr lang="ru-RU" dirty="0">
                <a:ea typeface="+mn-lt"/>
                <a:cs typeface="+mn-lt"/>
              </a:rPr>
              <a:t> </a:t>
            </a:r>
            <a:r>
              <a:rPr lang="ru-RU" dirty="0" err="1">
                <a:ea typeface="+mn-lt"/>
                <a:cs typeface="+mn-lt"/>
              </a:rPr>
              <a:t>Terskol</a:t>
            </a:r>
            <a:r>
              <a:rPr lang="ru-RU" dirty="0">
                <a:ea typeface="+mn-lt"/>
                <a:cs typeface="+mn-lt"/>
              </a:rPr>
              <a:t>, </a:t>
            </a:r>
            <a:r>
              <a:rPr lang="ru-RU" dirty="0" err="1">
                <a:ea typeface="+mn-lt"/>
                <a:cs typeface="+mn-lt"/>
              </a:rPr>
              <a:t>the</a:t>
            </a:r>
            <a:r>
              <a:rPr lang="ru-RU" dirty="0">
                <a:ea typeface="+mn-lt"/>
                <a:cs typeface="+mn-lt"/>
              </a:rPr>
              <a:t> </a:t>
            </a:r>
            <a:r>
              <a:rPr lang="ru-RU" dirty="0" err="1">
                <a:ea typeface="+mn-lt"/>
                <a:cs typeface="+mn-lt"/>
              </a:rPr>
              <a:t>most</a:t>
            </a:r>
            <a:r>
              <a:rPr lang="ru-RU" dirty="0">
                <a:ea typeface="+mn-lt"/>
                <a:cs typeface="+mn-lt"/>
              </a:rPr>
              <a:t> </a:t>
            </a:r>
            <a:r>
              <a:rPr lang="ru-RU" dirty="0" err="1">
                <a:ea typeface="+mn-lt"/>
                <a:cs typeface="+mn-lt"/>
              </a:rPr>
              <a:t>area’s</a:t>
            </a:r>
            <a:r>
              <a:rPr lang="ru-RU" dirty="0">
                <a:ea typeface="+mn-lt"/>
                <a:cs typeface="+mn-lt"/>
              </a:rPr>
              <a:t> </a:t>
            </a:r>
            <a:r>
              <a:rPr lang="ru-RU" dirty="0" err="1">
                <a:ea typeface="+mn-lt"/>
                <a:cs typeface="+mn-lt"/>
              </a:rPr>
              <a:t>popular</a:t>
            </a:r>
            <a:r>
              <a:rPr lang="ru-RU" dirty="0">
                <a:ea typeface="+mn-lt"/>
                <a:cs typeface="+mn-lt"/>
              </a:rPr>
              <a:t> </a:t>
            </a:r>
            <a:r>
              <a:rPr lang="ru-RU" dirty="0" err="1">
                <a:ea typeface="+mn-lt"/>
                <a:cs typeface="+mn-lt"/>
              </a:rPr>
              <a:t>resort</a:t>
            </a:r>
            <a:r>
              <a:rPr lang="ru-RU" dirty="0">
                <a:ea typeface="+mn-lt"/>
                <a:cs typeface="+mn-lt"/>
              </a:rPr>
              <a:t> </a:t>
            </a:r>
            <a:r>
              <a:rPr lang="ru-RU" dirty="0" err="1">
                <a:ea typeface="+mn-lt"/>
                <a:cs typeface="+mn-lt"/>
              </a:rPr>
              <a:t>town</a:t>
            </a:r>
            <a:r>
              <a:rPr lang="ru-RU" dirty="0">
                <a:ea typeface="+mn-lt"/>
                <a:cs typeface="+mn-lt"/>
              </a:rPr>
              <a:t>.</a:t>
            </a:r>
            <a:endParaRPr lang="ru-RU" dirty="0"/>
          </a:p>
        </p:txBody>
      </p:sp>
      <p:pic>
        <p:nvPicPr>
          <p:cNvPr id="4" name="Рисунок 4" descr="Изображение выглядит как гора, небо, трава, внешний&#10;&#10;Автоматически созданное описание">
            <a:extLst>
              <a:ext uri="{FF2B5EF4-FFF2-40B4-BE49-F238E27FC236}">
                <a16:creationId xmlns:a16="http://schemas.microsoft.com/office/drawing/2014/main" id="{52621C43-165C-39E8-F43D-D09BE6275D6E}"/>
              </a:ext>
            </a:extLst>
          </p:cNvPr>
          <p:cNvPicPr>
            <a:picLocks noChangeAspect="1"/>
          </p:cNvPicPr>
          <p:nvPr/>
        </p:nvPicPr>
        <p:blipFill>
          <a:blip r:embed="rId2"/>
          <a:stretch>
            <a:fillRect/>
          </a:stretch>
        </p:blipFill>
        <p:spPr>
          <a:xfrm>
            <a:off x="6936288" y="1768388"/>
            <a:ext cx="5156549" cy="3864019"/>
          </a:xfrm>
          <a:prstGeom prst="rect">
            <a:avLst/>
          </a:prstGeom>
        </p:spPr>
      </p:pic>
    </p:spTree>
    <p:extLst>
      <p:ext uri="{BB962C8B-B14F-4D97-AF65-F5344CB8AC3E}">
        <p14:creationId xmlns:p14="http://schemas.microsoft.com/office/powerpoint/2010/main" val="1425966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41D0FC-E3B9-67C3-9334-EAF04FE61B9E}"/>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398DCDA3-5393-7D01-2DE1-66C895CBE714}"/>
              </a:ext>
            </a:extLst>
          </p:cNvPr>
          <p:cNvSpPr>
            <a:spLocks noGrp="1"/>
          </p:cNvSpPr>
          <p:nvPr>
            <p:ph idx="1"/>
          </p:nvPr>
        </p:nvSpPr>
        <p:spPr>
          <a:xfrm>
            <a:off x="1484310" y="1769961"/>
            <a:ext cx="10018713" cy="3124201"/>
          </a:xfrm>
        </p:spPr>
        <p:txBody>
          <a:bodyPr/>
          <a:lstStyle/>
          <a:p>
            <a:pPr marL="0" indent="0" algn="ctr">
              <a:buNone/>
            </a:pPr>
            <a:r>
              <a:rPr lang="ru-RU" sz="4000" dirty="0" err="1"/>
              <a:t>Thanks</a:t>
            </a:r>
            <a:r>
              <a:rPr lang="ru-RU" sz="4000" dirty="0"/>
              <a:t> </a:t>
            </a:r>
            <a:r>
              <a:rPr lang="ru-RU" sz="4000" dirty="0" err="1"/>
              <a:t>for</a:t>
            </a:r>
            <a:r>
              <a:rPr lang="ru-RU" sz="4000" dirty="0"/>
              <a:t> </a:t>
            </a:r>
            <a:r>
              <a:rPr lang="ru-RU" sz="4000" dirty="0" err="1"/>
              <a:t>your</a:t>
            </a:r>
            <a:r>
              <a:rPr lang="ru-RU" sz="4000" dirty="0"/>
              <a:t> </a:t>
            </a:r>
            <a:r>
              <a:rPr lang="ru-RU" sz="4000" dirty="0" err="1"/>
              <a:t>attention</a:t>
            </a:r>
          </a:p>
        </p:txBody>
      </p:sp>
    </p:spTree>
    <p:extLst>
      <p:ext uri="{BB962C8B-B14F-4D97-AF65-F5344CB8AC3E}">
        <p14:creationId xmlns:p14="http://schemas.microsoft.com/office/powerpoint/2010/main" val="11985862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7BDBE3C-1C8A-504E-9E16-4FC10E654213}"/>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404E4FB4-A085-34C6-BBAC-D35AA3D78D22}"/>
              </a:ext>
            </a:extLst>
          </p:cNvPr>
          <p:cNvSpPr>
            <a:spLocks noGrp="1"/>
          </p:cNvSpPr>
          <p:nvPr>
            <p:ph idx="1"/>
          </p:nvPr>
        </p:nvSpPr>
        <p:spPr>
          <a:xfrm>
            <a:off x="1522892" y="1036897"/>
            <a:ext cx="10018713" cy="3124201"/>
          </a:xfrm>
        </p:spPr>
        <p:txBody>
          <a:bodyPr/>
          <a:lstStyle/>
          <a:p>
            <a:pPr marL="0" indent="0">
              <a:buNone/>
            </a:pPr>
            <a:r>
              <a:rPr lang="ru-RU" dirty="0" err="1">
                <a:ea typeface="+mn-lt"/>
                <a:cs typeface="+mn-lt"/>
              </a:rPr>
              <a:t>list</a:t>
            </a:r>
            <a:r>
              <a:rPr lang="ru-RU" dirty="0">
                <a:ea typeface="+mn-lt"/>
                <a:cs typeface="+mn-lt"/>
              </a:rPr>
              <a:t> </a:t>
            </a:r>
            <a:r>
              <a:rPr lang="ru-RU" dirty="0" err="1">
                <a:ea typeface="+mn-lt"/>
                <a:cs typeface="+mn-lt"/>
              </a:rPr>
              <a:t>of</a:t>
            </a:r>
            <a:r>
              <a:rPr lang="ru-RU" dirty="0">
                <a:ea typeface="+mn-lt"/>
                <a:cs typeface="+mn-lt"/>
              </a:rPr>
              <a:t> </a:t>
            </a:r>
            <a:r>
              <a:rPr lang="ru-RU" dirty="0" err="1">
                <a:ea typeface="+mn-lt"/>
                <a:cs typeface="+mn-lt"/>
              </a:rPr>
              <a:t>sources</a:t>
            </a:r>
            <a:r>
              <a:rPr lang="ru-RU" dirty="0">
                <a:ea typeface="+mn-lt"/>
                <a:cs typeface="+mn-lt"/>
              </a:rPr>
              <a:t> </a:t>
            </a:r>
            <a:r>
              <a:rPr lang="ru-RU" dirty="0" err="1">
                <a:ea typeface="+mn-lt"/>
                <a:cs typeface="+mn-lt"/>
              </a:rPr>
              <a:t>used</a:t>
            </a:r>
            <a:r>
              <a:rPr lang="ru-RU" dirty="0">
                <a:ea typeface="+mn-lt"/>
                <a:cs typeface="+mn-lt"/>
              </a:rPr>
              <a:t>:</a:t>
            </a:r>
            <a:endParaRPr lang="ru-RU" dirty="0"/>
          </a:p>
          <a:p>
            <a:pPr marL="0" indent="0">
              <a:buNone/>
            </a:pPr>
            <a:r>
              <a:rPr lang="ru-RU" dirty="0"/>
              <a:t>www.rbth.com</a:t>
            </a:r>
          </a:p>
        </p:txBody>
      </p:sp>
    </p:spTree>
    <p:extLst>
      <p:ext uri="{BB962C8B-B14F-4D97-AF65-F5344CB8AC3E}">
        <p14:creationId xmlns:p14="http://schemas.microsoft.com/office/powerpoint/2010/main" val="89352626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Широкоэкранный</PresentationFormat>
  <Paragraphs>0</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Parallax</vt:lpstr>
      <vt:lpstr>Wonders of nature in Russia</vt:lpstr>
      <vt:lpstr>Презентация PowerPoint</vt:lpstr>
      <vt:lpstr>1. Lake Baikal, Irkutsk Region </vt:lpstr>
      <vt:lpstr>2. Curonian Spit, Kaliningrad Region </vt:lpstr>
      <vt:lpstr>3.Elton Lake, Volgograd Region </vt:lpstr>
      <vt:lpstr>4.Kungur Cave, Perm Region </vt:lpstr>
      <vt:lpstr> 5.Elbrus, Kabardino-Balkaria </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
  <cp:lastModifiedBy/>
  <cp:revision>123</cp:revision>
  <dcterms:created xsi:type="dcterms:W3CDTF">2022-03-29T16:50:59Z</dcterms:created>
  <dcterms:modified xsi:type="dcterms:W3CDTF">2022-03-31T19:14:59Z</dcterms:modified>
</cp:coreProperties>
</file>