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70" r:id="rId7"/>
    <p:sldId id="276" r:id="rId8"/>
    <p:sldId id="275" r:id="rId9"/>
    <p:sldId id="274" r:id="rId10"/>
    <p:sldId id="273" r:id="rId11"/>
    <p:sldId id="277" r:id="rId12"/>
    <p:sldId id="272" r:id="rId13"/>
    <p:sldId id="259" r:id="rId14"/>
    <p:sldId id="260" r:id="rId15"/>
    <p:sldId id="262" r:id="rId16"/>
    <p:sldId id="267" r:id="rId17"/>
    <p:sldId id="263" r:id="rId18"/>
    <p:sldId id="268" r:id="rId19"/>
    <p:sldId id="269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6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2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9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5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4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45A2-9826-4936-96D4-68A3738CF53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163B-C10E-46A6-9465-AA3D8D1D5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6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0" y="0"/>
            <a:ext cx="1210173" cy="16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8" b="98320" l="0" r="92750">
                        <a14:foregroundMark x1="71917" y1="29115" x2="333" y2="32587"/>
                        <a14:foregroundMark x1="83333" y1="18925" x2="75833" y2="26316"/>
                        <a14:foregroundMark x1="1250" y1="87570" x2="10833" y2="98768"/>
                        <a14:foregroundMark x1="24583" y1="73236" x2="750" y2="42105"/>
                        <a14:foregroundMark x1="53917" y1="55767" x2="72083" y2="43449"/>
                        <a14:foregroundMark x1="32917" y1="38970" x2="44417" y2="35722"/>
                        <a14:foregroundMark x1="78417" y1="38522" x2="92167" y2="31915"/>
                        <a14:foregroundMark x1="82417" y1="54647" x2="92833" y2="96417"/>
                        <a14:foregroundMark x1="81417" y1="25980" x2="80083" y2="10862"/>
                        <a14:foregroundMark x1="77000" y1="7055" x2="76333" y2="2128"/>
                        <a14:foregroundMark x1="36000" y1="49384" x2="17833" y2="7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2" y="4059075"/>
            <a:ext cx="4355975" cy="27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0768" y="1174371"/>
            <a:ext cx="7667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Проект: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«Памяти павших…»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0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123">
            <a:off x="96925" y="4035991"/>
            <a:ext cx="3661447" cy="31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8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40829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9" y="764704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052736"/>
            <a:ext cx="53285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Екимов Арсений Иванович</a:t>
            </a:r>
            <a:endParaRPr lang="en-US" b="1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Родился </a:t>
            </a:r>
            <a:r>
              <a:rPr lang="ru-RU" dirty="0">
                <a:latin typeface="Arial Black" pitchFamily="34" charset="0"/>
              </a:rPr>
              <a:t>в 1908 году в п. Чермоз </a:t>
            </a:r>
            <a:r>
              <a:rPr lang="ru-RU" dirty="0" err="1">
                <a:latin typeface="Arial Black" pitchFamily="34" charset="0"/>
              </a:rPr>
              <a:t>Молотовской</a:t>
            </a:r>
            <a:r>
              <a:rPr lang="ru-RU" dirty="0">
                <a:latin typeface="Arial Black" pitchFamily="34" charset="0"/>
              </a:rPr>
              <a:t> (ныне Пермской) области в семье рабочего - его отец работал на </a:t>
            </a:r>
            <a:r>
              <a:rPr lang="ru-RU" dirty="0" err="1">
                <a:latin typeface="Arial Black" pitchFamily="34" charset="0"/>
              </a:rPr>
              <a:t>Чермозском</a:t>
            </a:r>
            <a:r>
              <a:rPr lang="ru-RU" dirty="0">
                <a:latin typeface="Arial Black" pitchFamily="34" charset="0"/>
              </a:rPr>
              <a:t> металлургическом заводе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en-US" dirty="0" smtClean="0">
              <a:latin typeface="Arial Black" pitchFamily="34" charset="0"/>
            </a:endParaRPr>
          </a:p>
          <a:p>
            <a:pPr algn="just"/>
            <a:r>
              <a:rPr lang="ru-RU" b="1" dirty="0">
                <a:latin typeface="Arial Black" pitchFamily="34" charset="0"/>
              </a:rPr>
              <a:t>Член </a:t>
            </a:r>
            <a:r>
              <a:rPr lang="ru-RU" b="1" dirty="0" err="1">
                <a:latin typeface="Arial Black" pitchFamily="34" charset="0"/>
              </a:rPr>
              <a:t>ВКПб</a:t>
            </a:r>
            <a:r>
              <a:rPr lang="ru-RU" b="1" dirty="0">
                <a:latin typeface="Arial Black" pitchFamily="34" charset="0"/>
              </a:rPr>
              <a:t>. В 1932 г. окончил Нижне-</a:t>
            </a:r>
            <a:r>
              <a:rPr lang="ru-RU" b="1" dirty="0" err="1">
                <a:latin typeface="Arial Black" pitchFamily="34" charset="0"/>
              </a:rPr>
              <a:t>Тагильский</a:t>
            </a:r>
            <a:r>
              <a:rPr lang="ru-RU" b="1" dirty="0">
                <a:latin typeface="Arial Black" pitchFamily="34" charset="0"/>
              </a:rPr>
              <a:t> горный техникум им. Черепанова. После окончания техникума Нижне-</a:t>
            </a:r>
            <a:r>
              <a:rPr lang="ru-RU" b="1" dirty="0" err="1">
                <a:latin typeface="Arial Black" pitchFamily="34" charset="0"/>
              </a:rPr>
              <a:t>Тагильским</a:t>
            </a:r>
            <a:r>
              <a:rPr lang="ru-RU" b="1" dirty="0">
                <a:latin typeface="Arial Black" pitchFamily="34" charset="0"/>
              </a:rPr>
              <a:t> РВК был призван в ряды Красной Армии. Решив связать свою судьбу с авиацией, Арсений Иванович поступает в Чкаловское (позднее Оренбургское) авиационное училище и в 1935 г. оканчивает его. Проходить дальнейшую службу офицера Екимова А.И. отправляют в г. Витебск, в 43-й </a:t>
            </a:r>
            <a:r>
              <a:rPr lang="ru-RU" b="1" dirty="0" err="1">
                <a:latin typeface="Arial Black" pitchFamily="34" charset="0"/>
              </a:rPr>
              <a:t>ближне</a:t>
            </a:r>
            <a:r>
              <a:rPr lang="ru-RU" b="1" dirty="0">
                <a:latin typeface="Arial Black" pitchFamily="34" charset="0"/>
              </a:rPr>
              <a:t>-бомбардировочный авиаполк (переименован в 13 </a:t>
            </a:r>
            <a:r>
              <a:rPr lang="ru-RU" b="1" dirty="0" err="1">
                <a:latin typeface="Arial Black" pitchFamily="34" charset="0"/>
              </a:rPr>
              <a:t>гв</a:t>
            </a:r>
            <a:r>
              <a:rPr lang="ru-RU" b="1" dirty="0">
                <a:latin typeface="Arial Black" pitchFamily="34" charset="0"/>
              </a:rPr>
              <a:t>. </a:t>
            </a:r>
            <a:r>
              <a:rPr lang="ru-RU" b="1" dirty="0" err="1">
                <a:latin typeface="Arial Black" pitchFamily="34" charset="0"/>
              </a:rPr>
              <a:t>бап</a:t>
            </a:r>
            <a:r>
              <a:rPr lang="ru-RU" b="1" dirty="0">
                <a:latin typeface="Arial Black" pitchFamily="34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464646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464646"/>
              </a:solidFill>
              <a:latin typeface="Arial Black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40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29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05273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http://allaces.ru/sssr/foto2/ekimov_a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847"/>
            <a:ext cx="6667500" cy="39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41410" y="5005414"/>
            <a:ext cx="4834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Мария Петровна Крюкова и Валентина Николаевна Екимова у братской могилы экипажа. Май 1967г.</a:t>
            </a:r>
          </a:p>
        </p:txBody>
      </p:sp>
    </p:spTree>
    <p:extLst>
      <p:ext uri="{BB962C8B-B14F-4D97-AF65-F5344CB8AC3E}">
        <p14:creationId xmlns:p14="http://schemas.microsoft.com/office/powerpoint/2010/main" val="292350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3" y="404664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05273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Павел Иванович Крю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9" y="1154099"/>
            <a:ext cx="1905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4489" y="784767"/>
            <a:ext cx="574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</a:t>
            </a:r>
            <a:r>
              <a:rPr lang="ru-RU" dirty="0" err="1" smtClean="0">
                <a:latin typeface="Arial Black" pitchFamily="34" charset="0"/>
              </a:rPr>
              <a:t>тарший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радист П</a:t>
            </a:r>
            <a:r>
              <a:rPr lang="ru-RU" dirty="0" smtClean="0">
                <a:latin typeface="Arial Black" pitchFamily="34" charset="0"/>
              </a:rPr>
              <a:t>авел Иванович Крюков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7805" y="1268760"/>
            <a:ext cx="5742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Родился 02.03.1923 г. в г. Кемерово Новосибирской области в семье крестьянина-бедняка. После окончания школы поступил в Новосибирскую летную школу, и в 1940 г. был направлен в Омскую летную школу. После ее окончания сержант </a:t>
            </a:r>
            <a:r>
              <a:rPr lang="ru-RU" dirty="0" err="1">
                <a:latin typeface="Arial Black" pitchFamily="34" charset="0"/>
              </a:rPr>
              <a:t>П.И.Крюков</a:t>
            </a:r>
            <a:r>
              <a:rPr lang="ru-RU" dirty="0">
                <a:latin typeface="Arial Black" pitchFamily="34" charset="0"/>
              </a:rPr>
              <a:t> ушел на фронт.</a:t>
            </a:r>
          </a:p>
          <a:p>
            <a:r>
              <a:rPr lang="ru-RU" dirty="0">
                <a:latin typeface="Arial Black" pitchFamily="34" charset="0"/>
              </a:rPr>
              <a:t>Павел всегда отличался примерностью и был человеком обязательным. Письма с фронта семья получала от него регулярно. Постоянно проявлял заботу о больном отце, матери и младшем брате с сестрой. Незадолго до гибели, 8 ноября 1943 г., был поощрен отпуском и смог навестить родных.</a:t>
            </a:r>
          </a:p>
        </p:txBody>
      </p:sp>
    </p:spTree>
    <p:extLst>
      <p:ext uri="{BB962C8B-B14F-4D97-AF65-F5344CB8AC3E}">
        <p14:creationId xmlns:p14="http://schemas.microsoft.com/office/powerpoint/2010/main" val="116123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+0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20" y="879164"/>
            <a:ext cx="35643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</a:t>
            </a:r>
            <a:r>
              <a:rPr lang="ru-RU" dirty="0" smtClean="0">
                <a:latin typeface="Arial Black" panose="020B0A04020102020204" pitchFamily="34" charset="0"/>
              </a:rPr>
              <a:t>лен экипажа «Бостон А-20-Ж»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с</a:t>
            </a:r>
            <a:r>
              <a:rPr lang="ru-RU" dirty="0" smtClean="0">
                <a:latin typeface="Arial Black" panose="020B0A04020102020204" pitchFamily="34" charset="0"/>
              </a:rPr>
              <a:t>тарший лейтенант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Анатолий Степанович Дорофеев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3452"/>
            <a:ext cx="3528392" cy="42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2564" y="53587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Штурман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Александр Давидович </a:t>
            </a:r>
            <a:r>
              <a:rPr lang="ru-RU" i="1" dirty="0" err="1" smtClean="0">
                <a:latin typeface="Arial Black" panose="020B0A04020102020204" pitchFamily="34" charset="0"/>
              </a:rPr>
              <a:t>Ткебучава</a:t>
            </a:r>
            <a:endParaRPr lang="ru-RU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0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857232"/>
            <a:ext cx="5516494" cy="37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640" y="4857760"/>
            <a:ext cx="873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Похороны экипажа "Бостона" и ст. л-та Дорофеева.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На снимке с забинтованной головой - спасшийся летчик </a:t>
            </a:r>
            <a:r>
              <a:rPr lang="ru-RU" sz="2000" dirty="0" err="1" smtClean="0">
                <a:latin typeface="Arial Black" panose="020B0A04020102020204" pitchFamily="34" charset="0"/>
              </a:rPr>
              <a:t>В.Ф.Кириченко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4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143116"/>
            <a:ext cx="7859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</a:rPr>
              <a:t>Захоронение размерами 2,5x2 метров изначально было обнесено секционным металлическим ограждением. На памятнике была выгравирована надпись на русском языке: «Здесь похоронены военные летчики, погибшие выполняя боевое задание, при перелете через Арск 11 февраля 1944 года», звания, фамилии и инициалы 5 похороненных.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462" y="5652330"/>
            <a:ext cx="650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9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4666" y="785794"/>
            <a:ext cx="7859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</a:rPr>
              <a:t>В настоящее время на  могиле установлено современное прямоугольное надгробие из черного мрамора. На лицевой стороне памятника увековечены имена летчиков и нанесены изображения самолетов, разбившихся в авиакатастрофе.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462" y="5652330"/>
            <a:ext cx="650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500306"/>
            <a:ext cx="5544616" cy="37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9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anose="020B0A04020102020204" pitchFamily="34" charset="0"/>
              </a:rPr>
              <a:t>В преддверии Дня Победы члены отряда ФОРПОСТ убирают территорию памятника</a:t>
            </a:r>
          </a:p>
        </p:txBody>
      </p:sp>
      <p:pic>
        <p:nvPicPr>
          <p:cNvPr id="10" name="Рисунок 9" descr="C:\Users\User\Desktop\ДГ Форпост\0.jpg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71480"/>
            <a:ext cx="6177004" cy="3426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73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anose="020B0A04020102020204" pitchFamily="34" charset="0"/>
              </a:rPr>
              <a:t>Члены отряда Форпос</a:t>
            </a: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 </a:t>
            </a:r>
            <a:r>
              <a:rPr lang="ru-RU" sz="20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Гарифуллин</a:t>
            </a: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Руслан, </a:t>
            </a:r>
            <a:r>
              <a:rPr lang="ru-RU" sz="20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Геташвили</a:t>
            </a: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Иван, </a:t>
            </a:r>
            <a:r>
              <a:rPr lang="ru-RU" sz="20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Газизов</a:t>
            </a:r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Амир.</a:t>
            </a:r>
            <a:endParaRPr lang="ru-RU" sz="2000" dirty="0" smtClean="0"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C:\Users\User\Desktop\ДГ Форпост\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85728"/>
            <a:ext cx="6184923" cy="3714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73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624" y="418884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anose="020B0A04020102020204" pitchFamily="34" charset="0"/>
              </a:rPr>
              <a:t>Никто не забыт, ничто не забыто…</a:t>
            </a:r>
          </a:p>
        </p:txBody>
      </p:sp>
      <p:pic>
        <p:nvPicPr>
          <p:cNvPr id="11" name="Рисунок 10" descr="C:\Users\User\Desktop\Мероприятия\IMG-20190513-WA00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14290"/>
            <a:ext cx="6286544" cy="392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73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1" y="0"/>
            <a:ext cx="1115616" cy="15015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88640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anose="020B0A04020102020204" pitchFamily="34" charset="0"/>
              </a:rPr>
              <a:t>Чем дальше уходят от нас дни военных лет, тем больше привлекает нас история этих дней. До вступления в отряд мы часто участвовали </a:t>
            </a:r>
            <a:r>
              <a:rPr lang="ru-RU" dirty="0">
                <a:latin typeface="Arial Black" panose="020B0A04020102020204" pitchFamily="34" charset="0"/>
              </a:rPr>
              <a:t>в</a:t>
            </a:r>
            <a:r>
              <a:rPr lang="ru-RU" dirty="0" smtClean="0">
                <a:latin typeface="Arial Black" panose="020B0A04020102020204" pitchFamily="34" charset="0"/>
              </a:rPr>
              <a:t> мероприятиях, связанных в Днем Победы. Одно из таких мероприя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ий – уход за могилой военных ле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чиков, погибших во время переле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а над Арским районом в годы Великой Отечественной. Уже став членами отряда Форпос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, мы заинтересовались историей захоронения  летчиков: кем они были, в каком звании служили…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ак родился </a:t>
            </a:r>
            <a:r>
              <a:rPr lang="ru-RU" dirty="0" smtClean="0">
                <a:latin typeface="Arial Black" panose="020B0A04020102020204" pitchFamily="34" charset="0"/>
              </a:rPr>
              <a:t> проект «Памяти павших…»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308288"/>
            <a:ext cx="5786477" cy="33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2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33048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-108520" y="-108505"/>
            <a:ext cx="1130288" cy="1521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22920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379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624" y="418884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anose="020B0A04020102020204" pitchFamily="34" charset="0"/>
              </a:rPr>
              <a:t>Ежегодно члены отряда ФОРПОСТ возлагают цветы на могилу летчиков.</a:t>
            </a:r>
          </a:p>
        </p:txBody>
      </p:sp>
      <p:pic>
        <p:nvPicPr>
          <p:cNvPr id="10" name="Рисунок 9" descr="C:\Users\User\Desktop\Мероприятия\IMG-20190513-WA0004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215106" cy="370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73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1" y="0"/>
            <a:ext cx="1115616" cy="15015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88640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anose="020B0A04020102020204" pitchFamily="34" charset="0"/>
              </a:rPr>
              <a:t>Мы узнали, что на территории Республики Татарстан существует отдельный, особый вид захоронений, связанный с потерями авиации во время Великой Отечественной войны - братские и индивидуальные могилы военных летчиков и летчиков - испытателей, погибших при авиакатастрофах. Согласно общеизвестным историческим сведениям, в Татарстане располагалась 8 запасная авиабригада, где велось переобучение лётчиков для полета на самолётах Пе-2.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4014100" cy="262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2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4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0" y="0"/>
            <a:ext cx="1049670" cy="1412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400" y="285293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anose="020B0A04020102020204" pitchFamily="34" charset="0"/>
              </a:rPr>
              <a:t>Для штабов своих частей эти лётчики числились в командировке на выполнении служебного задания. Самолеты пролетали более 14 тыс. километров, чтобы попасть на фронт. Именно поэтому на этой трассе случались авиакатастрофы, и на территории Татарстана похоронены погибшие при этом лётчики.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394"/>
            <a:ext cx="3494321" cy="245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8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4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720" r="26624" b="23600"/>
          <a:stretch/>
        </p:blipFill>
        <p:spPr>
          <a:xfrm>
            <a:off x="0" y="0"/>
            <a:ext cx="1049670" cy="1412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1604" y="1443841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нам с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ало известно, братская могила пяти советских летчиков, погибших 11.02.1944 г. при перегонке американских самолетов по трассе Аляска - Сибирь-фронт и есть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самое захоронение, за ко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рым  мы ухаживаем. Это экипажи двух самолетов «Бостон А-20-Ж» 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Аэрокобра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»: старший лейтенант, Анатолий Степанович Дорофеев, гвардии майор, старший летчик Арсений Иванович Екимов, сержант, старший радист Павел Иванович Крюков, старший лейтенант, штурман  Александр Давидович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Ткебучава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старший сержант Сергей Николаевич Фомичев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2" y="9097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8204" y="746821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661339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штурман  Александр Давидович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Ткебучава</a:t>
            </a:r>
            <a:endParaRPr lang="ru-RU" dirty="0"/>
          </a:p>
        </p:txBody>
      </p:sp>
      <p:pic>
        <p:nvPicPr>
          <p:cNvPr id="2057" name="Picture 9" descr="Александр Давыдович Ткебуча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3" y="733424"/>
            <a:ext cx="1905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76600" y="9097"/>
            <a:ext cx="55201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Родился </a:t>
            </a:r>
            <a:r>
              <a:rPr lang="ru-RU" dirty="0">
                <a:latin typeface="Arial Black" pitchFamily="34" charset="0"/>
              </a:rPr>
              <a:t>в 1911 г. в селе Старая </a:t>
            </a:r>
            <a:r>
              <a:rPr lang="ru-RU" dirty="0" err="1">
                <a:latin typeface="Arial Black" pitchFamily="34" charset="0"/>
              </a:rPr>
              <a:t>Абата</a:t>
            </a:r>
            <a:r>
              <a:rPr lang="ru-RU" dirty="0">
                <a:latin typeface="Arial Black" pitchFamily="34" charset="0"/>
              </a:rPr>
              <a:t> в семье крестьянина-бедняка. Его родители умерли очень рано, когда он еще был ребенком. Воспитывался у родственников. Окончил </a:t>
            </a:r>
            <a:r>
              <a:rPr lang="ru-RU" dirty="0" err="1">
                <a:latin typeface="Arial Black" pitchFamily="34" charset="0"/>
              </a:rPr>
              <a:t>зоотехникум</a:t>
            </a:r>
            <a:r>
              <a:rPr lang="ru-RU" dirty="0">
                <a:latin typeface="Arial Black" pitchFamily="34" charset="0"/>
              </a:rPr>
              <a:t> и работал по специальности в г. Абаша. Заочно окончил 4 курса Тбилисского университета, писал стихи. Решив стать военным, 01.11.35 г. поступил в пехотное отделение Тбилисского военного училища. После его окончания в июне 1938 г. назначен командиром пулеметного взвода 194 стр. полка 60 </a:t>
            </a:r>
            <a:r>
              <a:rPr lang="ru-RU" dirty="0" err="1">
                <a:latin typeface="Arial Black" pitchFamily="34" charset="0"/>
              </a:rPr>
              <a:t>сд</a:t>
            </a:r>
            <a:r>
              <a:rPr lang="ru-RU" dirty="0">
                <a:latin typeface="Arial Black" pitchFamily="34" charset="0"/>
              </a:rPr>
              <a:t> Киевского ОВО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4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5101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89634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4349" y="-796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7170" name="Picture 2" descr="http://allaces.ru/sssr/foto2/tkebuchav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122"/>
            <a:ext cx="5715000" cy="35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293096"/>
            <a:ext cx="5426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Семья штурмана </a:t>
            </a:r>
            <a:r>
              <a:rPr lang="ru-RU" dirty="0" err="1">
                <a:latin typeface="Arial Black" pitchFamily="34" charset="0"/>
              </a:rPr>
              <a:t>А.Д.Ткебучава</a:t>
            </a:r>
            <a:r>
              <a:rPr lang="ru-RU" dirty="0">
                <a:latin typeface="Arial Black" pitchFamily="34" charset="0"/>
              </a:rPr>
              <a:t> у его могилы. Слева сын </a:t>
            </a:r>
            <a:r>
              <a:rPr lang="ru-RU" dirty="0" err="1">
                <a:latin typeface="Arial Black" pitchFamily="34" charset="0"/>
              </a:rPr>
              <a:t>Амиран</a:t>
            </a:r>
            <a:r>
              <a:rPr lang="ru-RU" dirty="0">
                <a:latin typeface="Arial Black" pitchFamily="34" charset="0"/>
              </a:rPr>
              <a:t>, жена Нина Михайловна</a:t>
            </a:r>
            <a:r>
              <a:rPr lang="ru-RU" dirty="0" smtClean="0">
                <a:latin typeface="Arial Black" pitchFamily="34" charset="0"/>
              </a:rPr>
              <a:t>, братья </a:t>
            </a:r>
            <a:r>
              <a:rPr lang="ru-RU" dirty="0">
                <a:latin typeface="Arial Black" pitchFamily="34" charset="0"/>
              </a:rPr>
              <a:t>Григорий и Иван.</a:t>
            </a:r>
          </a:p>
        </p:txBody>
      </p:sp>
    </p:spTree>
    <p:extLst>
      <p:ext uri="{BB962C8B-B14F-4D97-AF65-F5344CB8AC3E}">
        <p14:creationId xmlns:p14="http://schemas.microsoft.com/office/powerpoint/2010/main" val="133974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7197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89634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661339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4349" y="-796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39255" y="711674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  <a:cs typeface="Times New Roman" pitchFamily="18" charset="0"/>
              </a:rPr>
              <a:t>старший сержант Сергей Николаевич Фомичев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51661"/>
            <a:ext cx="7092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Родился </a:t>
            </a:r>
            <a:r>
              <a:rPr lang="ru-RU" dirty="0">
                <a:latin typeface="Arial Black" pitchFamily="34" charset="0"/>
              </a:rPr>
              <a:t>23 мая 1919 года на Смоленщине, в г</a:t>
            </a:r>
            <a:r>
              <a:rPr lang="ru-RU" dirty="0" smtClean="0">
                <a:latin typeface="Arial Black" pitchFamily="34" charset="0"/>
              </a:rPr>
              <a:t>. Ярцево</a:t>
            </a:r>
            <a:r>
              <a:rPr lang="ru-RU" dirty="0">
                <a:latin typeface="Arial Black" pitchFamily="34" charset="0"/>
              </a:rPr>
              <a:t>.</a:t>
            </a:r>
          </a:p>
          <a:p>
            <a:r>
              <a:rPr lang="ru-RU" dirty="0">
                <a:latin typeface="Arial Black" pitchFamily="34" charset="0"/>
              </a:rPr>
              <a:t>11.02.44 г. ст. сержант Фомичев выполнял служебное задание по перегону американской авиатехники. Старший авиамеханик входил в состав экипажа "Бостон", командиром которого был старший летчик-лидер </a:t>
            </a:r>
            <a:r>
              <a:rPr lang="ru-RU" dirty="0" err="1">
                <a:latin typeface="Arial Black" pitchFamily="34" charset="0"/>
              </a:rPr>
              <a:t>гв</a:t>
            </a:r>
            <a:r>
              <a:rPr lang="ru-RU" dirty="0">
                <a:latin typeface="Arial Black" pitchFamily="34" charset="0"/>
              </a:rPr>
              <a:t>. майор </a:t>
            </a:r>
            <a:r>
              <a:rPr lang="ru-RU" dirty="0" err="1">
                <a:latin typeface="Arial Black" pitchFamily="34" charset="0"/>
              </a:rPr>
              <a:t>А.И.Екимов</a:t>
            </a:r>
            <a:r>
              <a:rPr lang="ru-RU" dirty="0">
                <a:latin typeface="Arial Black" pitchFamily="34" charset="0"/>
              </a:rPr>
              <a:t>. Экипаж лидировал авиаэскадрилью из 10 самолетов "</a:t>
            </a:r>
            <a:r>
              <a:rPr lang="ru-RU" dirty="0" err="1">
                <a:latin typeface="Arial Black" pitchFamily="34" charset="0"/>
              </a:rPr>
              <a:t>Аэрокобра</a:t>
            </a:r>
            <a:r>
              <a:rPr lang="ru-RU" dirty="0">
                <a:latin typeface="Arial Black" pitchFamily="34" charset="0"/>
              </a:rPr>
              <a:t>" 9 перегоночного полка </a:t>
            </a:r>
            <a:r>
              <a:rPr lang="ru-RU" dirty="0" err="1">
                <a:latin typeface="Arial Black" pitchFamily="34" charset="0"/>
              </a:rPr>
              <a:t>СибВО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9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тарший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летчик Арсений Иванович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Родился </a:t>
            </a:r>
            <a:r>
              <a:rPr lang="ru-RU" sz="1800" b="1" dirty="0"/>
              <a:t>в 1908 году в п. </a:t>
            </a:r>
            <a:r>
              <a:rPr lang="ru-RU" sz="1800" b="1" dirty="0" smtClean="0"/>
              <a:t>Чермоз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 err="1" smtClean="0"/>
              <a:t>Молотовской</a:t>
            </a:r>
            <a:r>
              <a:rPr lang="ru-RU" sz="1800" b="1" dirty="0" smtClean="0"/>
              <a:t> </a:t>
            </a:r>
            <a:r>
              <a:rPr lang="ru-RU" sz="1800" b="1" dirty="0"/>
              <a:t>(ныне Пермской) 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области </a:t>
            </a:r>
            <a:r>
              <a:rPr lang="ru-RU" sz="1800" b="1" dirty="0"/>
              <a:t>в семье </a:t>
            </a:r>
            <a:r>
              <a:rPr lang="ru-RU" sz="1800" b="1" dirty="0" smtClean="0"/>
              <a:t>рабочего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- его отец </a:t>
            </a:r>
            <a:r>
              <a:rPr lang="ru-RU" sz="1800" b="1" dirty="0" smtClean="0"/>
              <a:t>работал</a:t>
            </a:r>
            <a:endParaRPr lang="en-US" sz="1800" b="1" dirty="0" smtClean="0"/>
          </a:p>
          <a:p>
            <a:pPr marL="0" indent="0" algn="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Чермозском</a:t>
            </a:r>
            <a:r>
              <a:rPr lang="ru-RU" sz="1800" b="1" dirty="0"/>
              <a:t> металлургическом заводе.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905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40829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05273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  <a:p>
            <a:endParaRPr lang="en-US" dirty="0" smtClean="0">
              <a:latin typeface="Agency FB" pitchFamily="34" charset="0"/>
            </a:endParaRPr>
          </a:p>
          <a:p>
            <a:endParaRPr lang="ru-RU" dirty="0"/>
          </a:p>
        </p:txBody>
      </p:sp>
      <p:pic>
        <p:nvPicPr>
          <p:cNvPr id="2055" name="Picture 7" descr="Анатолий Степанович Дорофе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905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052736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старший лейтенант, Анатолий Степанович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Дорофеев</a:t>
            </a:r>
            <a:endParaRPr lang="ru-RU" dirty="0" smtClean="0"/>
          </a:p>
          <a:p>
            <a:r>
              <a:rPr lang="ru-RU" dirty="0" smtClean="0"/>
              <a:t>Родился </a:t>
            </a:r>
            <a:r>
              <a:rPr lang="ru-RU" dirty="0"/>
              <a:t>21 апреля 1917 г. в г. Тангуй Иркутской области в семье крестьянина. До войны окончил 2 курса химического техникума и работал в аэропорту </a:t>
            </a:r>
            <a:r>
              <a:rPr lang="ru-RU" dirty="0" err="1"/>
              <a:t>г.Нижнеудинска</a:t>
            </a:r>
            <a:r>
              <a:rPr lang="ru-RU" dirty="0"/>
              <a:t> </a:t>
            </a:r>
            <a:r>
              <a:rPr lang="ru-RU" dirty="0" err="1"/>
              <a:t>зондонистом</a:t>
            </a:r>
            <a:r>
              <a:rPr lang="ru-RU" dirty="0"/>
              <a:t>. В сентябре 1939 г. вступил на службу в РККА в качестве красноармейца 170-й авиабазы ДВФ.</a:t>
            </a:r>
          </a:p>
          <a:p>
            <a:r>
              <a:rPr lang="ru-RU" dirty="0"/>
              <a:t>После окончания </a:t>
            </a:r>
            <a:r>
              <a:rPr lang="ru-RU" dirty="0" err="1"/>
              <a:t>Бирмской</a:t>
            </a:r>
            <a:r>
              <a:rPr lang="ru-RU" dirty="0"/>
              <a:t> военной авиационной школы пилотов был оставлен в ней летчиком-инструктором и военкомом.</a:t>
            </a:r>
          </a:p>
          <a:p>
            <a:r>
              <a:rPr lang="ru-RU" dirty="0"/>
              <a:t>В 1944 г. был в составе летчиков-перегонщиков 9 пап </a:t>
            </a:r>
            <a:r>
              <a:rPr lang="ru-RU" dirty="0" err="1"/>
              <a:t>СибВО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506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1088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Cтарший летчик Арсений Иванович Екимов</vt:lpstr>
      <vt:lpstr> Cтарший летчик Арсений Иванович Екимов</vt:lpstr>
      <vt:lpstr> Cтарший летчик Арсений Иванович Екимов</vt:lpstr>
      <vt:lpstr> Cтарший летчик Арсений Иванович Екимов</vt:lpstr>
      <vt:lpstr> Cтарший летчик Арсений Иванович Екимов</vt:lpstr>
      <vt:lpstr> Cтарший летчик Арсений Иванович Екимов</vt:lpstr>
      <vt:lpstr> Cтарший летчик Арсений Иванович Екимов</vt:lpstr>
      <vt:lpstr>+0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 Борханович</dc:creator>
  <cp:lastModifiedBy>Admin</cp:lastModifiedBy>
  <cp:revision>48</cp:revision>
  <dcterms:created xsi:type="dcterms:W3CDTF">2022-05-27T06:08:00Z</dcterms:created>
  <dcterms:modified xsi:type="dcterms:W3CDTF">2022-08-24T10:50:00Z</dcterms:modified>
</cp:coreProperties>
</file>