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6"/>
  </p:notesMasterIdLst>
  <p:sldIdLst>
    <p:sldId id="256" r:id="rId2"/>
    <p:sldId id="257" r:id="rId3"/>
    <p:sldId id="258" r:id="rId4"/>
    <p:sldId id="267" r:id="rId5"/>
    <p:sldId id="259" r:id="rId6"/>
    <p:sldId id="261" r:id="rId7"/>
    <p:sldId id="262" r:id="rId8"/>
    <p:sldId id="269" r:id="rId9"/>
    <p:sldId id="271" r:id="rId10"/>
    <p:sldId id="263" r:id="rId11"/>
    <p:sldId id="272" r:id="rId12"/>
    <p:sldId id="264" r:id="rId13"/>
    <p:sldId id="265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0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4463A0-3760-4801-9EE6-3FC577A61B86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33A3B-DCCF-4523-9215-5D8A3AE94C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333A3B-DCCF-4523-9215-5D8A3AE94CB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CC9BC26-3B56-4E3F-8194-3BABDA88C942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8931D68-6F62-4E68-A84D-A44568913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BC26-3B56-4E3F-8194-3BABDA88C942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31D68-6F62-4E68-A84D-A44568913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BC26-3B56-4E3F-8194-3BABDA88C942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31D68-6F62-4E68-A84D-A44568913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CC9BC26-3B56-4E3F-8194-3BABDA88C942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8931D68-6F62-4E68-A84D-A445689137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CC9BC26-3B56-4E3F-8194-3BABDA88C942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8931D68-6F62-4E68-A84D-A44568913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BC26-3B56-4E3F-8194-3BABDA88C942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31D68-6F62-4E68-A84D-A445689137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BC26-3B56-4E3F-8194-3BABDA88C942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31D68-6F62-4E68-A84D-A445689137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CC9BC26-3B56-4E3F-8194-3BABDA88C942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8931D68-6F62-4E68-A84D-A445689137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BC26-3B56-4E3F-8194-3BABDA88C942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31D68-6F62-4E68-A84D-A44568913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CC9BC26-3B56-4E3F-8194-3BABDA88C942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8931D68-6F62-4E68-A84D-A445689137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CC9BC26-3B56-4E3F-8194-3BABDA88C942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8931D68-6F62-4E68-A84D-A445689137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CC9BC26-3B56-4E3F-8194-3BABDA88C942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8931D68-6F62-4E68-A84D-A44568913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Admin\&#1052;&#1086;&#1080;%20&#1076;&#1086;&#1082;&#1091;&#1084;&#1077;&#1085;&#1090;&#1099;\43-1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9269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://bookmix.ru/notes/img/notes_1364450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692696"/>
            <a:ext cx="6798590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400" dirty="0" smtClean="0"/>
              <a:t>Write a letter to John.</a:t>
            </a:r>
            <a:endParaRPr lang="ru-RU" sz="4400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2900" dirty="0" err="1" smtClean="0"/>
              <a:t>Dear</a:t>
            </a:r>
            <a:r>
              <a:rPr lang="ru-RU" sz="2900" dirty="0" smtClean="0"/>
              <a:t> </a:t>
            </a:r>
            <a:r>
              <a:rPr lang="en-GB" sz="2900" dirty="0" smtClean="0"/>
              <a:t>  John,</a:t>
            </a:r>
          </a:p>
          <a:p>
            <a:r>
              <a:rPr lang="en-GB" sz="2900" dirty="0" smtClean="0"/>
              <a:t>My name is__________________________________________ </a:t>
            </a:r>
            <a:endParaRPr lang="ru-RU" sz="2900" dirty="0" smtClean="0"/>
          </a:p>
          <a:p>
            <a:r>
              <a:rPr lang="en-GB" sz="2900" dirty="0" smtClean="0"/>
              <a:t>I am________________________________________________ </a:t>
            </a:r>
            <a:endParaRPr lang="ru-RU" sz="2900" dirty="0" smtClean="0"/>
          </a:p>
          <a:p>
            <a:r>
              <a:rPr lang="en-GB" sz="2900" dirty="0" smtClean="0"/>
              <a:t>I go to ______________________________________________ </a:t>
            </a:r>
            <a:endParaRPr lang="ru-RU" sz="2900" dirty="0" smtClean="0"/>
          </a:p>
          <a:p>
            <a:r>
              <a:rPr lang="en-GB" sz="2900" dirty="0" smtClean="0"/>
              <a:t>I live ________________________________________________ </a:t>
            </a:r>
            <a:endParaRPr lang="ru-RU" sz="2900" dirty="0" smtClean="0"/>
          </a:p>
          <a:p>
            <a:r>
              <a:rPr lang="en-GB" sz="2900" dirty="0" smtClean="0"/>
              <a:t>I have got ____________________________________________ </a:t>
            </a:r>
            <a:endParaRPr lang="ru-RU" sz="2900" dirty="0" smtClean="0"/>
          </a:p>
          <a:p>
            <a:r>
              <a:rPr lang="en-GB" sz="2900" dirty="0" smtClean="0"/>
              <a:t>My favourite season is__________________________________ </a:t>
            </a:r>
            <a:endParaRPr lang="ru-RU" sz="2900" dirty="0" smtClean="0"/>
          </a:p>
          <a:p>
            <a:r>
              <a:rPr lang="en-GB" sz="2900" dirty="0" smtClean="0"/>
              <a:t>My favourite colour is ___________________________________</a:t>
            </a:r>
            <a:endParaRPr lang="ru-RU" sz="2900" dirty="0" smtClean="0"/>
          </a:p>
          <a:p>
            <a:r>
              <a:rPr lang="en-GB" sz="2900" dirty="0" smtClean="0"/>
              <a:t>I like _________________________________________________</a:t>
            </a:r>
            <a:endParaRPr lang="ru-RU" sz="2900" dirty="0" smtClean="0"/>
          </a:p>
          <a:p>
            <a:r>
              <a:rPr lang="en-GB" sz="2900" dirty="0" smtClean="0"/>
              <a:t>But I don ’t like ________________________________________</a:t>
            </a:r>
            <a:endParaRPr lang="ru-RU" sz="2900" dirty="0" smtClean="0"/>
          </a:p>
          <a:p>
            <a:r>
              <a:rPr lang="en-GB" sz="2900" dirty="0" smtClean="0"/>
              <a:t>My birthday is on </a:t>
            </a:r>
            <a:r>
              <a:rPr lang="en-GB" sz="2900" dirty="0" smtClean="0"/>
              <a:t>_______________________________________</a:t>
            </a:r>
            <a:endParaRPr lang="ru-RU" sz="2900" dirty="0" smtClean="0"/>
          </a:p>
          <a:p>
            <a:pPr>
              <a:buNone/>
            </a:pPr>
            <a:r>
              <a:rPr lang="en-GB" sz="2900" dirty="0" smtClean="0"/>
              <a:t>                     </a:t>
            </a:r>
            <a:endParaRPr lang="ru-RU" sz="2900" dirty="0" smtClean="0"/>
          </a:p>
          <a:p>
            <a:r>
              <a:rPr lang="en-GB" sz="2900" dirty="0" smtClean="0"/>
              <a:t> Please write back.</a:t>
            </a:r>
            <a:endParaRPr lang="ru-RU" sz="2900" dirty="0" smtClean="0"/>
          </a:p>
          <a:p>
            <a:r>
              <a:rPr lang="ru-RU" sz="2900" dirty="0" err="1" smtClean="0"/>
              <a:t>Your</a:t>
            </a:r>
            <a:r>
              <a:rPr lang="ru-RU" sz="2900" dirty="0" smtClean="0"/>
              <a:t> </a:t>
            </a:r>
            <a:r>
              <a:rPr lang="ru-RU" sz="2900" dirty="0" err="1" smtClean="0"/>
              <a:t>friend</a:t>
            </a:r>
            <a:r>
              <a:rPr lang="ru-RU" sz="2900" dirty="0" smtClean="0"/>
              <a:t> ___________________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9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5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8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1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 build="p"/>
      <p:bldP spid="2" grpI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Оформление конверта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Имя Фамилия</a:t>
            </a:r>
          </a:p>
          <a:p>
            <a:r>
              <a:rPr lang="ru-RU" dirty="0" smtClean="0"/>
              <a:t>№ квартиры, № дома, Улица</a:t>
            </a:r>
          </a:p>
          <a:p>
            <a:r>
              <a:rPr lang="ru-RU" dirty="0" smtClean="0"/>
              <a:t>Город Индекс</a:t>
            </a:r>
          </a:p>
          <a:p>
            <a:r>
              <a:rPr lang="ru-RU" dirty="0" smtClean="0"/>
              <a:t>Страна</a:t>
            </a:r>
          </a:p>
          <a:p>
            <a:r>
              <a:rPr lang="ru-RU" dirty="0" smtClean="0"/>
              <a:t> </a:t>
            </a:r>
          </a:p>
          <a:p>
            <a:r>
              <a:rPr lang="en-GB" dirty="0" smtClean="0"/>
              <a:t>                                         John Brown</a:t>
            </a:r>
            <a:endParaRPr lang="ru-RU" dirty="0" smtClean="0"/>
          </a:p>
          <a:p>
            <a:r>
              <a:rPr lang="en-GB" dirty="0" smtClean="0"/>
              <a:t>                                        15 Green Street</a:t>
            </a:r>
            <a:endParaRPr lang="ru-RU" dirty="0" smtClean="0"/>
          </a:p>
          <a:p>
            <a:r>
              <a:rPr lang="en-GB" dirty="0" smtClean="0"/>
              <a:t>                                        </a:t>
            </a:r>
            <a:r>
              <a:rPr lang="ru-RU" dirty="0" err="1" smtClean="0"/>
              <a:t>London</a:t>
            </a:r>
            <a:r>
              <a:rPr lang="ru-RU" dirty="0" smtClean="0"/>
              <a:t> W13NP</a:t>
            </a:r>
          </a:p>
          <a:p>
            <a:r>
              <a:rPr lang="en-GB" dirty="0" smtClean="0"/>
              <a:t>                                        Great Britain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8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6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4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8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8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84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20"/>
                            </p:stCondLst>
                            <p:childTnLst>
                              <p:par>
                                <p:cTn id="5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840"/>
                            </p:stCondLst>
                            <p:childTnLst>
                              <p:par>
                                <p:cTn id="65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80"/>
                            </p:stCondLst>
                            <p:childTnLst>
                              <p:par>
                                <p:cTn id="71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160"/>
                            </p:stCondLst>
                            <p:childTnLst>
                              <p:par>
                                <p:cTn id="77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640"/>
                            </p:stCondLst>
                            <p:childTnLst>
                              <p:par>
                                <p:cTn id="83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920"/>
                            </p:stCondLst>
                            <p:childTnLst>
                              <p:par>
                                <p:cTn id="89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960"/>
                            </p:stCondLst>
                            <p:childTnLst>
                              <p:par>
                                <p:cTn id="95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360"/>
                            </p:stCondLst>
                            <p:childTnLst>
                              <p:par>
                                <p:cTn id="101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920"/>
                            </p:stCondLst>
                            <p:childTnLst>
                              <p:par>
                                <p:cTn id="107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400"/>
                            </p:stCondLst>
                            <p:childTnLst>
                              <p:par>
                                <p:cTn id="113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2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3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3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4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4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5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5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6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6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6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7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7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 build="p"/>
      <p:bldP spid="2" grpId="1" build="p"/>
      <p:bldP spid="2" grpId="2" build="p"/>
      <p:bldP spid="2" grpId="3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docs.google.com/viewer?url=http%3A%2F%2Fnsportal.ru%2Fsites%2Fdefault%2Ffiles%2F2013%2F2%2Fpril_1.ppt&amp;docid=6af7fa8475ac0309957cfce346c43202&amp;a=bi&amp;pagenumber=4&amp;w=52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7504" y="0"/>
            <a:ext cx="2808312" cy="24482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4" name="Содержимое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0" y="2492896"/>
            <a:ext cx="3779912" cy="1728192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-The Royal Mails departure from the General Post Office, London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-Deloitte Office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>
          <a:xfrm>
            <a:off x="4355976" y="2564904"/>
            <a:ext cx="4032448" cy="1656184"/>
          </a:xfrm>
        </p:spPr>
        <p:txBody>
          <a:bodyPr/>
          <a:lstStyle/>
          <a:p>
            <a:r>
              <a:rPr lang="en-GB" dirty="0" smtClean="0"/>
              <a:t>-General Post Office</a:t>
            </a:r>
          </a:p>
          <a:p>
            <a:r>
              <a:rPr lang="en-GB" dirty="0" smtClean="0"/>
              <a:t>-The Post Office Tower. London.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0"/>
            <a:ext cx="3190478" cy="25649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293096"/>
            <a:ext cx="3240360" cy="25649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4221088"/>
            <a:ext cx="2952328" cy="2636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0"/>
            <a:ext cx="2592288" cy="24928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5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8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/>
      <p:bldP spid="12" grpId="1" build="p" animBg="1"/>
      <p:bldP spid="13" grpId="0" build="p" animBg="1"/>
      <p:bldP spid="13" grpI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445224"/>
            <a:ext cx="7467600" cy="1143000"/>
          </a:xfrm>
        </p:spPr>
        <p:txBody>
          <a:bodyPr>
            <a:normAutofit/>
          </a:bodyPr>
          <a:lstStyle/>
          <a:p>
            <a:r>
              <a:rPr lang="en-GB" sz="6000" dirty="0" smtClean="0">
                <a:latin typeface="Monotype Corsiva" pitchFamily="66" charset="0"/>
              </a:rPr>
              <a:t>          Thank you</a:t>
            </a:r>
            <a:endParaRPr lang="ru-RU" sz="6000" dirty="0">
              <a:latin typeface="Monotype Corsiva" pitchFamily="66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xmlns:wne="http://schemas.microsoft.com/office/word/2006/wordml" xmlns:w="http://schemas.openxmlformats.org/wordprocessingml/2006/main" xmlns:w10="urn:schemas-microsoft-com:office:word" xmlns:wp="http://schemas.openxmlformats.org/drawingml/2006/wordprocessingDrawing" xmlns:v="urn:schemas-microsoft-com:vml" xmlns:m="http://schemas.openxmlformats.org/officeDocument/2006/math" xmlns:o="urn:schemas-microsoft-com:office:office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6632"/>
            <a:ext cx="4752528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pic="http://schemas.openxmlformats.org/drawingml/2006/picture" xmlns:a14="http://schemas.microsoft.com/office/drawing/2010/main" xmlns="" xmlns:wne="http://schemas.microsoft.com/office/word/2006/wordml" xmlns:w="http://schemas.openxmlformats.org/wordprocessingml/2006/main" xmlns:w10="urn:schemas-microsoft-com:office:word" xmlns:wp="http://schemas.openxmlformats.org/drawingml/2006/wordprocessingDrawing" xmlns:v="urn:schemas-microsoft-com:vml" xmlns:m="http://schemas.openxmlformats.org/officeDocument/2006/math" xmlns:o="urn:schemas-microsoft-com:office:office" xmlns:ve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:lc="http://schemas.openxmlformats.org/drawingml/2006/lockedCanvas" xmlns:pic="http://schemas.openxmlformats.org/drawingml/2006/picture" xmlns:a14="http://schemas.microsoft.com/office/drawing/2010/main" xmlns="" xmlns:wne="http://schemas.microsoft.com/office/word/2006/wordml" xmlns:w="http://schemas.openxmlformats.org/wordprocessingml/2006/main" xmlns:w10="urn:schemas-microsoft-com:office:word" xmlns:wp="http://schemas.openxmlformats.org/drawingml/2006/wordprocessingDrawing" xmlns:v="urn:schemas-microsoft-com:vml" xmlns:m="http://schemas.openxmlformats.org/officeDocument/2006/math" xmlns:o="urn:schemas-microsoft-com:office:office" xmlns:ve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http://im0-tub-ru.yandex.net/i?id=104971894-29-72&amp;n=21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580112" y="3645024"/>
            <a:ext cx="295232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static.diary.ru/userdir/3/1/1/1/3111768/780192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592616"/>
            <a:ext cx="5273182" cy="3265384"/>
          </a:xfrm>
          <a:prstGeom prst="rect">
            <a:avLst/>
          </a:prstGeom>
          <a:noFill/>
        </p:spPr>
      </p:pic>
      <p:pic>
        <p:nvPicPr>
          <p:cNvPr id="2052" name="Picture 4" descr="http://www.lvportals.lv/wwwraksti/TEMAS/2010/APRILIS/BILDES_LIELAS/FEDPRESS_R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116632"/>
            <a:ext cx="4896544" cy="34361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 smtClean="0">
                <a:solidFill>
                  <a:schemeClr val="accent1">
                    <a:lumMod val="75000"/>
                  </a:schemeClr>
                </a:solidFill>
              </a:rPr>
              <a:t>Pechkin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</a:rPr>
              <a:t> – the postman from </a:t>
            </a:r>
            <a:r>
              <a:rPr lang="en-GB" dirty="0" err="1" smtClean="0">
                <a:solidFill>
                  <a:schemeClr val="accent1">
                    <a:lumMod val="75000"/>
                  </a:schemeClr>
                </a:solidFill>
              </a:rPr>
              <a:t>Prostokvashino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294967295"/>
          </p:nvPr>
        </p:nvSpPr>
        <p:spPr>
          <a:xfrm>
            <a:off x="4139952" y="4221088"/>
            <a:ext cx="4104456" cy="223224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000" dirty="0" smtClean="0"/>
          </a:p>
          <a:p>
            <a:r>
              <a:rPr lang="en-GB" sz="2000" dirty="0" smtClean="0"/>
              <a:t>1. What is the boy’s name?</a:t>
            </a:r>
          </a:p>
          <a:p>
            <a:r>
              <a:rPr lang="en-GB" sz="2000" dirty="0" smtClean="0"/>
              <a:t>2. What are his favourite pets?</a:t>
            </a:r>
          </a:p>
          <a:p>
            <a:r>
              <a:rPr lang="en-GB" sz="2000" dirty="0" smtClean="0"/>
              <a:t>3. What is his favourite season?</a:t>
            </a:r>
            <a:endParaRPr lang="ru-RU" sz="2000" dirty="0"/>
          </a:p>
        </p:txBody>
      </p:sp>
      <p:pic>
        <p:nvPicPr>
          <p:cNvPr id="12" name="43-1.mp3">
            <a:hlinkClick r:id="" action="ppaction://media"/>
          </p:cNvPr>
          <p:cNvPicPr>
            <a:picLocks noGrp="1" noRot="1" noChangeAspect="1"/>
          </p:cNvPicPr>
          <p:nvPr>
            <p:ph sz="quarter" idx="4294967295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21506" name="Picture 2" descr="http://img0.liveinternet.ru/images/attach/c/6/89/855/89855606_large_9297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44824"/>
            <a:ext cx="4464496" cy="4594871"/>
          </a:xfrm>
          <a:prstGeom prst="rect">
            <a:avLst/>
          </a:prstGeom>
          <a:noFill/>
        </p:spPr>
      </p:pic>
      <p:pic>
        <p:nvPicPr>
          <p:cNvPr id="10" name="Рисунок 9" descr="https://docs.google.com/viewer?url=http%3A%2F%2Fnsportal.ru%2Fsites%2Fdefault%2Ffiles%2F2013%2F2%2Fpril_1.ppt&amp;docid=6af7fa8475ac0309957cfce346c43202&amp;a=bi&amp;pagenumber=2&amp;w=52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1052736"/>
            <a:ext cx="446449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508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  <p:bldP spid="3" grpId="1"/>
      <p:bldP spid="9" grpId="0" build="p"/>
      <p:bldP spid="9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GB" b="1" dirty="0" smtClean="0"/>
          </a:p>
          <a:p>
            <a:r>
              <a:rPr lang="en-GB" b="1" dirty="0" smtClean="0"/>
              <a:t>p</a:t>
            </a:r>
            <a:r>
              <a:rPr lang="ru-RU" b="1" dirty="0" err="1" smtClean="0"/>
              <a:t>et</a:t>
            </a:r>
            <a:r>
              <a:rPr lang="ru-RU" b="1" dirty="0" smtClean="0"/>
              <a:t>           </a:t>
            </a:r>
            <a:r>
              <a:rPr lang="en-GB" b="1" dirty="0" smtClean="0"/>
              <a:t>   letter         post office    stamp          </a:t>
            </a:r>
            <a:endParaRPr lang="ru-RU" dirty="0" smtClean="0"/>
          </a:p>
          <a:p>
            <a:pPr>
              <a:buNone/>
            </a:pPr>
            <a:r>
              <a:rPr lang="en-GB" b="1" dirty="0" smtClean="0"/>
              <a:t> </a:t>
            </a:r>
          </a:p>
          <a:p>
            <a:r>
              <a:rPr lang="en-GB" b="1" dirty="0" smtClean="0"/>
              <a:t>game         bicycle       paper            scooter </a:t>
            </a:r>
          </a:p>
          <a:p>
            <a:endParaRPr lang="en-GB" b="1" dirty="0" smtClean="0"/>
          </a:p>
          <a:p>
            <a:r>
              <a:rPr lang="en-GB" b="1" dirty="0" smtClean="0"/>
              <a:t>address</a:t>
            </a:r>
            <a:r>
              <a:rPr lang="en-GB" dirty="0" smtClean="0"/>
              <a:t>         player        postman       Peter</a:t>
            </a:r>
            <a:endParaRPr lang="ru-RU" dirty="0" smtClean="0"/>
          </a:p>
          <a:p>
            <a:endParaRPr lang="en-GB" dirty="0" smtClean="0"/>
          </a:p>
          <a:p>
            <a:r>
              <a:rPr lang="en-GB" dirty="0" smtClean="0"/>
              <a:t>book           postcard     poster          doll          </a:t>
            </a:r>
            <a:endParaRPr lang="ru-RU" dirty="0" smtClean="0"/>
          </a:p>
          <a:p>
            <a:endParaRPr lang="ru-RU" dirty="0" smtClean="0"/>
          </a:p>
          <a:p>
            <a:r>
              <a:rPr lang="en-GB" b="1" dirty="0" smtClean="0"/>
              <a:t>e</a:t>
            </a:r>
            <a:r>
              <a:rPr lang="ru-RU" b="1" dirty="0" err="1" smtClean="0"/>
              <a:t>nvelope</a:t>
            </a:r>
            <a:r>
              <a:rPr lang="en-GB" b="1" dirty="0" smtClean="0"/>
              <a:t>     ball            letterbox       me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8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3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8" grpId="1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im4-tub-ru.yandex.net/i?id=140860623-70-72&amp;n=21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6632"/>
            <a:ext cx="403244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http://watermarked.cutcaster.com/cutcaster-photo-100361404-Cute-postman-with-let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3374614"/>
            <a:ext cx="3096343" cy="3483386"/>
          </a:xfrm>
          <a:prstGeom prst="rect">
            <a:avLst/>
          </a:prstGeom>
          <a:noFill/>
        </p:spPr>
      </p:pic>
      <p:pic>
        <p:nvPicPr>
          <p:cNvPr id="20484" name="Picture 4" descr="http://riasar.ru/media/k2/items/cache/ee699d000b085a36db115fed6c1a9489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50330" y="3861048"/>
            <a:ext cx="4955347" cy="2996952"/>
          </a:xfrm>
          <a:prstGeom prst="rect">
            <a:avLst/>
          </a:prstGeom>
          <a:noFill/>
        </p:spPr>
      </p:pic>
      <p:pic>
        <p:nvPicPr>
          <p:cNvPr id="20486" name="Picture 6" descr="http://www.b92.net/news/pics/2013/05/17/117456817651966ea78bc6c589852570_v4_b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188640"/>
            <a:ext cx="4594110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avtomedia.ru/_data/fun/0002621/0_2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345638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http://static1.repo.aif.ru/1/ee/41516/c5321e86d1fd824387c79f67c3b8e8c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833664"/>
            <a:ext cx="4347485" cy="3024336"/>
          </a:xfrm>
          <a:prstGeom prst="rect">
            <a:avLst/>
          </a:prstGeom>
          <a:noFill/>
        </p:spPr>
      </p:pic>
      <p:pic>
        <p:nvPicPr>
          <p:cNvPr id="22532" name="Picture 4" descr="http://clipart-finder.com/data/png/Anonymous_addressed_envelope_with_stam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260648"/>
            <a:ext cx="4680520" cy="2880320"/>
          </a:xfrm>
          <a:prstGeom prst="rect">
            <a:avLst/>
          </a:prstGeom>
          <a:noFill/>
        </p:spPr>
      </p:pic>
      <p:pic>
        <p:nvPicPr>
          <p:cNvPr id="22534" name="Picture 6" descr="http://adalin.mospsy.ru/img6/ny_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14029" y="4149081"/>
            <a:ext cx="4186849" cy="2708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http://www.rcto.ru/pictures/pages/115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214" y="1556792"/>
            <a:ext cx="4640945" cy="2880320"/>
          </a:xfrm>
          <a:prstGeom prst="rect">
            <a:avLst/>
          </a:prstGeom>
          <a:noFill/>
        </p:spPr>
      </p:pic>
      <p:pic>
        <p:nvPicPr>
          <p:cNvPr id="24578" name="Picture 2" descr="http://img02.darudar.org/s600/00/00/c9/58/c9586c879307898f28f31b62c61a9aa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674252"/>
            <a:ext cx="4119364" cy="5844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20688"/>
            <a:ext cx="7543800" cy="79536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Соотнеси левый и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правый 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столбики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1. Letter</a:t>
            </a:r>
          </a:p>
          <a:p>
            <a:r>
              <a:rPr lang="en-GB" dirty="0" smtClean="0"/>
              <a:t>2. Post</a:t>
            </a:r>
            <a:r>
              <a:rPr lang="ru-RU" dirty="0" smtClean="0"/>
              <a:t> </a:t>
            </a:r>
            <a:r>
              <a:rPr lang="en-GB" dirty="0" smtClean="0"/>
              <a:t>office</a:t>
            </a:r>
          </a:p>
          <a:p>
            <a:r>
              <a:rPr lang="en-GB" dirty="0" smtClean="0"/>
              <a:t>3. Stamp</a:t>
            </a:r>
          </a:p>
          <a:p>
            <a:r>
              <a:rPr lang="en-GB" dirty="0" smtClean="0"/>
              <a:t>4. Postcard</a:t>
            </a:r>
          </a:p>
          <a:p>
            <a:r>
              <a:rPr lang="en-GB" dirty="0" smtClean="0"/>
              <a:t>5. Postman</a:t>
            </a:r>
          </a:p>
          <a:p>
            <a:r>
              <a:rPr lang="en-GB" dirty="0" smtClean="0"/>
              <a:t>6. Letterbox</a:t>
            </a:r>
          </a:p>
          <a:p>
            <a:r>
              <a:rPr lang="en-GB" dirty="0" smtClean="0"/>
              <a:t>7. Envelope</a:t>
            </a:r>
          </a:p>
          <a:p>
            <a:r>
              <a:rPr lang="en-GB" dirty="0" smtClean="0"/>
              <a:t>8. Poster</a:t>
            </a:r>
          </a:p>
          <a:p>
            <a:r>
              <a:rPr lang="en-GB" dirty="0" smtClean="0"/>
              <a:t>9. Paper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A)</a:t>
            </a:r>
            <a:r>
              <a:rPr lang="ru-RU" dirty="0" smtClean="0"/>
              <a:t> почтовый ящик</a:t>
            </a:r>
          </a:p>
          <a:p>
            <a:r>
              <a:rPr lang="en-GB" dirty="0" smtClean="0"/>
              <a:t>B)</a:t>
            </a:r>
            <a:r>
              <a:rPr lang="ru-RU" dirty="0" smtClean="0"/>
              <a:t> бумага</a:t>
            </a:r>
            <a:endParaRPr lang="en-GB" dirty="0" smtClean="0"/>
          </a:p>
          <a:p>
            <a:r>
              <a:rPr lang="en-GB" dirty="0" smtClean="0"/>
              <a:t>C)</a:t>
            </a:r>
            <a:r>
              <a:rPr lang="ru-RU" dirty="0" smtClean="0"/>
              <a:t> письмо</a:t>
            </a:r>
            <a:endParaRPr lang="en-GB" dirty="0" smtClean="0"/>
          </a:p>
          <a:p>
            <a:r>
              <a:rPr lang="en-GB" dirty="0" smtClean="0"/>
              <a:t>D)</a:t>
            </a:r>
            <a:r>
              <a:rPr lang="ru-RU" dirty="0" smtClean="0"/>
              <a:t> конверт</a:t>
            </a:r>
            <a:endParaRPr lang="en-GB" dirty="0" smtClean="0"/>
          </a:p>
          <a:p>
            <a:r>
              <a:rPr lang="en-GB" dirty="0" smtClean="0"/>
              <a:t>E)</a:t>
            </a:r>
            <a:r>
              <a:rPr lang="ru-RU" dirty="0" smtClean="0"/>
              <a:t> марка</a:t>
            </a:r>
            <a:endParaRPr lang="en-GB" dirty="0" smtClean="0"/>
          </a:p>
          <a:p>
            <a:r>
              <a:rPr lang="en-GB" dirty="0" smtClean="0"/>
              <a:t>F)</a:t>
            </a:r>
            <a:r>
              <a:rPr lang="ru-RU" dirty="0" smtClean="0"/>
              <a:t> </a:t>
            </a:r>
            <a:r>
              <a:rPr lang="ru-RU" dirty="0" err="1" smtClean="0"/>
              <a:t>постер</a:t>
            </a:r>
            <a:endParaRPr lang="en-GB" dirty="0" smtClean="0"/>
          </a:p>
          <a:p>
            <a:r>
              <a:rPr lang="en-GB" dirty="0" smtClean="0"/>
              <a:t>G)</a:t>
            </a:r>
            <a:r>
              <a:rPr lang="ru-RU" dirty="0" smtClean="0"/>
              <a:t> почта</a:t>
            </a:r>
            <a:endParaRPr lang="en-GB" dirty="0" smtClean="0"/>
          </a:p>
          <a:p>
            <a:r>
              <a:rPr lang="en-GB" dirty="0" smtClean="0"/>
              <a:t>H)</a:t>
            </a:r>
            <a:r>
              <a:rPr lang="ru-RU" dirty="0" smtClean="0"/>
              <a:t> почтальон</a:t>
            </a:r>
            <a:endParaRPr lang="en-GB" dirty="0" smtClean="0"/>
          </a:p>
          <a:p>
            <a:r>
              <a:rPr lang="en-GB" dirty="0" smtClean="0"/>
              <a:t>I)</a:t>
            </a:r>
            <a:r>
              <a:rPr lang="ru-RU" dirty="0" smtClean="0"/>
              <a:t> почтовая открытка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5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 build="p"/>
      <p:bldP spid="6" grpId="1" build="p"/>
      <p:bldP spid="8" grpId="0" build="p"/>
      <p:bldP spid="8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7200" dirty="0" smtClean="0">
                <a:solidFill>
                  <a:schemeClr val="accent3">
                    <a:lumMod val="75000"/>
                  </a:schemeClr>
                </a:solidFill>
              </a:rPr>
              <a:t>Key.</a:t>
            </a:r>
            <a:endParaRPr lang="ru-RU" sz="7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GB" sz="3200" dirty="0" smtClean="0"/>
              <a:t>1.c</a:t>
            </a:r>
          </a:p>
          <a:p>
            <a:r>
              <a:rPr lang="en-GB" sz="3200" dirty="0" smtClean="0"/>
              <a:t>2.g</a:t>
            </a:r>
          </a:p>
          <a:p>
            <a:r>
              <a:rPr lang="en-GB" sz="3200" dirty="0" smtClean="0"/>
              <a:t>3.e</a:t>
            </a:r>
          </a:p>
          <a:p>
            <a:r>
              <a:rPr lang="en-GB" sz="3200" dirty="0" smtClean="0"/>
              <a:t>4.i</a:t>
            </a:r>
          </a:p>
          <a:p>
            <a:r>
              <a:rPr lang="en-GB" sz="3200" dirty="0" smtClean="0"/>
              <a:t>5.h</a:t>
            </a:r>
          </a:p>
          <a:p>
            <a:r>
              <a:rPr lang="en-GB" sz="3200" dirty="0" smtClean="0"/>
              <a:t>6.a</a:t>
            </a:r>
          </a:p>
          <a:p>
            <a:r>
              <a:rPr lang="en-GB" sz="3200" dirty="0" smtClean="0"/>
              <a:t>7.d</a:t>
            </a:r>
          </a:p>
          <a:p>
            <a:r>
              <a:rPr lang="en-GB" sz="3200" dirty="0" smtClean="0"/>
              <a:t>8.f</a:t>
            </a:r>
          </a:p>
          <a:p>
            <a:r>
              <a:rPr lang="en-GB" sz="3200" dirty="0" smtClean="0"/>
              <a:t>9.b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5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8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4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7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0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3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 build="p"/>
      <p:bldP spid="8" grpI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285</TotalTime>
  <Words>215</Words>
  <Application>Microsoft Office PowerPoint</Application>
  <PresentationFormat>Экран (4:3)</PresentationFormat>
  <Paragraphs>75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Слайд 1</vt:lpstr>
      <vt:lpstr>Слайд 2</vt:lpstr>
      <vt:lpstr>Pechkin – the postman from Prostokvashino</vt:lpstr>
      <vt:lpstr>Слайд 4</vt:lpstr>
      <vt:lpstr>Слайд 5</vt:lpstr>
      <vt:lpstr>Слайд 6</vt:lpstr>
      <vt:lpstr>Слайд 7</vt:lpstr>
      <vt:lpstr>Соотнеси левый и правый  столбики</vt:lpstr>
      <vt:lpstr>Key.</vt:lpstr>
      <vt:lpstr>Write a letter to John.</vt:lpstr>
      <vt:lpstr>Оформление конверта</vt:lpstr>
      <vt:lpstr>Слайд 12</vt:lpstr>
      <vt:lpstr>Слайд 13</vt:lpstr>
      <vt:lpstr>          Thank you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34</cp:revision>
  <dcterms:created xsi:type="dcterms:W3CDTF">2014-02-13T16:01:23Z</dcterms:created>
  <dcterms:modified xsi:type="dcterms:W3CDTF">2014-02-28T16:23:04Z</dcterms:modified>
</cp:coreProperties>
</file>