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015A4-7BF3-2D78-8E6C-B5A541DD4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100" dirty="0"/>
              <a:t>История развития метрологии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7BA315-51E5-F9ED-9B3C-55FEC357B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210673"/>
            <a:ext cx="6831673" cy="1086237"/>
          </a:xfrm>
        </p:spPr>
        <p:txBody>
          <a:bodyPr/>
          <a:lstStyle/>
          <a:p>
            <a:r>
              <a:rPr lang="ru-RU" dirty="0"/>
              <a:t>Подготовили Шаляпин В.В и Стародуб Р.И</a:t>
            </a:r>
          </a:p>
          <a:p>
            <a:r>
              <a:rPr lang="ru-RU" dirty="0"/>
              <a:t>Группа 3СЭГ01</a:t>
            </a:r>
          </a:p>
        </p:txBody>
      </p:sp>
    </p:spTree>
    <p:extLst>
      <p:ext uri="{BB962C8B-B14F-4D97-AF65-F5344CB8AC3E}">
        <p14:creationId xmlns:p14="http://schemas.microsoft.com/office/powerpoint/2010/main" val="159536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C7F50-F526-F417-1062-58AA2328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2E5F3-4D06-D04D-40C1-94666360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5813926" cy="3581400"/>
          </a:xfrm>
        </p:spPr>
        <p:txBody>
          <a:bodyPr>
            <a:normAutofit/>
          </a:bodyPr>
          <a:lstStyle/>
          <a:p>
            <a:r>
              <a:rPr lang="ru-RU" sz="2600" dirty="0"/>
              <a:t>Ознакомиться с метрологией</a:t>
            </a:r>
          </a:p>
          <a:p>
            <a:r>
              <a:rPr lang="ru-RU" sz="2600" dirty="0"/>
              <a:t>Узнать основные и исторические этапы развития метрологии в России и зарубежом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F007EB0-38BC-6953-41E6-8386CDCC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42" y="2747726"/>
            <a:ext cx="4858084" cy="37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4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8F6B6-E42A-B128-1179-8033D8C0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метрология?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E408A-D725-D100-73B7-206644BC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443663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0" i="0" u="none" strike="noStrike" dirty="0">
                <a:solidFill>
                  <a:schemeClr val="tx1"/>
                </a:solidFill>
                <a:effectLst/>
                <a:latin typeface="-apple-system"/>
              </a:rPr>
              <a:t>Метрология- это наука об измерениях, методах и средствах обеспечения их единства и способах достижения требуемой точности. </a:t>
            </a:r>
            <a:r>
              <a:rPr lang="ru-RU" sz="22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/>
              </a:rPr>
              <a:t>Предметом метрологии является извлечение количественной информации о свойствах объектов с заданной точностью и достоверностью.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E92BF96-376E-E388-9ACA-C846EE999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28850"/>
            <a:ext cx="5491755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2C4A0-867A-CDCA-D105-B14DD9F0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82195"/>
            <a:ext cx="11009202" cy="1703805"/>
          </a:xfrm>
        </p:spPr>
        <p:txBody>
          <a:bodyPr/>
          <a:lstStyle/>
          <a:p>
            <a:r>
              <a:rPr lang="ru-RU" dirty="0"/>
              <a:t>Этапы развития метрологии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343088-8047-538D-BC87-970AC35DB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346032" cy="3581400"/>
          </a:xfrm>
        </p:spPr>
        <p:txBody>
          <a:bodyPr/>
          <a:lstStyle/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Метрология как наука и область практической деятельности возникла в древние времена. Основой системы мер в древнерусской практике послужили древнеегипетские единицы измерения, заимствованные в Древней Греции. На Руси основными единицами длины были пядь и локоть, причем пядь служила основной древнерусской мерой длины и означала расстояние между концами большого и указательного пальца взрослого человека.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5DD93C7-FC36-85CF-110C-BF3AB2BE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01" y="2388517"/>
            <a:ext cx="4590716" cy="337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60E0B-0D5F-FD42-26BC-BA24EE58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развития метрологии зарубежом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70421-1EF0-ADE8-B02B-D832ADB0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713663" cy="3581400"/>
          </a:xfrm>
        </p:spPr>
        <p:txBody>
          <a:bodyPr/>
          <a:lstStyle/>
          <a:p>
            <a:pPr marL="0" indent="0">
              <a:buNone/>
            </a:pPr>
            <a:r>
              <a:rPr lang="ru-RU" b="0" i="0" u="none" strike="noStrike" dirty="0">
                <a:solidFill>
                  <a:srgbClr val="333333"/>
                </a:solidFill>
                <a:effectLst/>
                <a:latin typeface="Helvetica Neue" panose="02000503000000020004" pitchFamily="2"/>
              </a:rPr>
              <a:t>Во второй половине 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Helvetica Neue" panose="02000503000000020004" pitchFamily="2"/>
              </a:rPr>
              <a:t>XIX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Helvetica Neue" panose="02000503000000020004" pitchFamily="2"/>
              </a:rPr>
              <a:t>века работы по стандартизации проводились почти на всех промышленных предприятиях. Благодаря внутризаводской стандартизации изготовляемых изделий стала возможной рационализация процессов производства; основная цель, которую при этом преследовали предприниматели, —это получение более высоких прибылей.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36FD8CA-3CDE-4D63-F63A-89CA24BDC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263" y="2286000"/>
            <a:ext cx="4724400" cy="30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6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70885-77BA-EAD9-1ED9-03A942F4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u="none" strike="noStrike" dirty="0">
                <a:solidFill>
                  <a:srgbClr val="000000"/>
                </a:solidFill>
                <a:effectLst/>
                <a:latin typeface="-apple-system"/>
              </a:rPr>
              <a:t>Исторически важные этапы в развитии метрологии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B76B0-EC2C-323E-58C2-FBA9FC40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145505" cy="3581400"/>
          </a:xfrm>
        </p:spPr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XVIII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век — установление эталона метра;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1832 год — создание Карлом Гауссом абсолютных систем единиц;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1875 год — подписание международной Метрической конвенции; 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1893 год — создание Д.И. Менделеевым Главной палаты мер и весов;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1960 год — разработка и установление Международной системы единиц (СИ).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6B29ECF-5929-E974-2948-61CE407FF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05" y="2171700"/>
            <a:ext cx="5145505" cy="33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05677-4BFC-EE93-E4E5-7932D2FA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Helvetica" pitchFamily="2" charset="0"/>
              </a:rPr>
              <a:t>Принятие метрической конвенции</a:t>
            </a:r>
            <a:br>
              <a:rPr lang="ru-RU" dirty="0">
                <a:effectLst/>
                <a:latin typeface="Helvetica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212FF-6AE5-EE5D-9803-1F505F7D3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24400" cy="3581400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Helvetica" pitchFamily="2" charset="0"/>
              </a:rPr>
              <a:t>Международная дипломатическая конференция семнадцати государств (Россия, Франция, Англия, США, Германия, Италия и др.) 20 мая 1875 г. приняла Метрическую конвенцию, в которой</a:t>
            </a:r>
            <a:endParaRPr lang="ru-RU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ru-RU" b="0" i="0" dirty="0">
                <a:effectLst/>
                <a:latin typeface="Helvetica" pitchFamily="2" charset="0"/>
              </a:rPr>
              <a:t>Метрическая система мер признавалась международной, утверждались прототипы метра и килограмма.</a:t>
            </a:r>
            <a:endParaRPr lang="ru-RU" dirty="0">
              <a:effectLst/>
              <a:latin typeface="Helvetica" pitchFamily="2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86F78E8-2101-1977-7267-0A5132A5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9" y="2286000"/>
            <a:ext cx="45153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4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55193-5539-6B12-2BED-754BBFA0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effectLst/>
                <a:latin typeface="Helvetica" pitchFamily="2" charset="0"/>
              </a:rPr>
              <a:t>Первый прототип эталона метра был изготовлен из латуни в 1795 году.</a:t>
            </a:r>
            <a:br>
              <a:rPr lang="ru-RU" dirty="0">
                <a:effectLst/>
                <a:latin typeface="Helvetica" pitchFamily="2" charset="0"/>
              </a:rPr>
            </a:b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F00B5A1-1118-953D-4720-7F0FEBA15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793" y="2171700"/>
            <a:ext cx="6232413" cy="42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CFA18-47D9-F64B-C248-D574A0ADA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573421"/>
            <a:ext cx="8361229" cy="213894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0C004-866D-6C3C-E0CD-FF03A0320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66145" y="9525001"/>
            <a:ext cx="1898778" cy="301906"/>
          </a:xfrm>
        </p:spPr>
        <p:txBody>
          <a:bodyPr>
            <a:normAutofit fontScale="625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47552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Уголки</vt:lpstr>
      <vt:lpstr>История развития метрологии</vt:lpstr>
      <vt:lpstr>Цели и задачи:</vt:lpstr>
      <vt:lpstr>Что такое метрология?</vt:lpstr>
      <vt:lpstr>Этапы развития метрологии в России</vt:lpstr>
      <vt:lpstr>Этапы развития метрологии зарубежом </vt:lpstr>
      <vt:lpstr>Исторически важные этапы в развитии метрологии</vt:lpstr>
      <vt:lpstr>Принятие метрической конвенции </vt:lpstr>
      <vt:lpstr>Первый прототип эталона метра был изготовлен из латуни в 1795 году.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метрологии</dc:title>
  <dc:creator>ann.winasuu@mail.ru</dc:creator>
  <cp:lastModifiedBy>Виталий Шаляпин</cp:lastModifiedBy>
  <cp:revision>2</cp:revision>
  <dcterms:created xsi:type="dcterms:W3CDTF">2022-11-07T15:05:07Z</dcterms:created>
  <dcterms:modified xsi:type="dcterms:W3CDTF">2022-11-07T17:25:47Z</dcterms:modified>
</cp:coreProperties>
</file>