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77" d="100"/>
          <a:sy n="77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1066801" cy="242705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750"/>
              </a:spcBef>
              <a:spcAft>
                <a:spcPts val="1200"/>
              </a:spcAft>
            </a:pPr>
            <a:r>
              <a:rPr lang="ru-RU" sz="2400" b="1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Арт-терапевтические </a:t>
            </a:r>
            <a:r>
              <a:rPr lang="ru-RU" sz="2400" b="1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возможности, </a:t>
            </a:r>
            <a:r>
              <a:rPr lang="ru-RU" sz="2400" b="1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средство снижения эмоционального </a:t>
            </a:r>
            <a:r>
              <a:rPr lang="ru-RU" sz="2400" b="1" kern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напряжения при взаимодействии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4970" y="4883286"/>
            <a:ext cx="8379912" cy="135538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    </a:t>
            </a:r>
            <a:r>
              <a:rPr lang="ru-RU" sz="1600" dirty="0" smtClean="0">
                <a:solidFill>
                  <a:schemeClr val="tx1"/>
                </a:solidFill>
              </a:rPr>
              <a:t>Подготовила </a:t>
            </a:r>
            <a:r>
              <a:rPr lang="ru-RU" sz="1600" dirty="0" smtClean="0">
                <a:solidFill>
                  <a:schemeClr val="tx1"/>
                </a:solidFill>
              </a:rPr>
              <a:t>обучающаяся 9 «б» класса Козлова Ангелина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под руководством    педагога-психолога Царевой Зинаиды Владимировны</a:t>
            </a:r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18" y="4128295"/>
            <a:ext cx="1231499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8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123" y="187707"/>
            <a:ext cx="11066800" cy="1507067"/>
          </a:xfrm>
        </p:spPr>
        <p:txBody>
          <a:bodyPr/>
          <a:lstStyle/>
          <a:p>
            <a:r>
              <a:rPr lang="ru-RU" dirty="0" smtClean="0"/>
              <a:t>Упражнение «Дыхание по йоге» ( 4*4*4)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123" y="1694774"/>
            <a:ext cx="7837217" cy="4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1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02" y="0"/>
            <a:ext cx="10856068" cy="150706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Мандала</a:t>
            </a:r>
            <a:r>
              <a:rPr lang="ru-RU" dirty="0" smtClean="0"/>
              <a:t> « Радости» с пожеланиями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«Подари улыбку»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55" y="2314871"/>
            <a:ext cx="4633362" cy="421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7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4" y="0"/>
            <a:ext cx="12067365" cy="6858000"/>
          </a:xfrm>
        </p:spPr>
      </p:pic>
    </p:spTree>
    <p:extLst>
      <p:ext uri="{BB962C8B-B14F-4D97-AF65-F5344CB8AC3E}">
        <p14:creationId xmlns:p14="http://schemas.microsoft.com/office/powerpoint/2010/main" val="290312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813883" cy="3615267"/>
          </a:xfrm>
        </p:spPr>
        <p:txBody>
          <a:bodyPr>
            <a:normAutofit/>
          </a:bodyPr>
          <a:lstStyle/>
          <a:p>
            <a:pPr indent="44958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познакомить с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 –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терапией,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инструментом для снятия психоэмоционального напряжения у детей 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подростков.</a:t>
            </a:r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39" y="3613974"/>
            <a:ext cx="3535986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1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693" y="1186774"/>
            <a:ext cx="9640447" cy="53307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60" y="497082"/>
            <a:ext cx="9488080" cy="96206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5693" y="0"/>
            <a:ext cx="8534400" cy="1507067"/>
          </a:xfrm>
        </p:spPr>
        <p:txBody>
          <a:bodyPr/>
          <a:lstStyle/>
          <a:p>
            <a:r>
              <a:rPr lang="ru-RU" dirty="0" smtClean="0"/>
              <a:t>    Упражнение </a:t>
            </a:r>
            <a:r>
              <a:rPr lang="ru-RU" dirty="0" smtClean="0"/>
              <a:t>« Чем мы похожи»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57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14010"/>
            <a:ext cx="5872231" cy="89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Упражнение « Просьба»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439" y="3712947"/>
            <a:ext cx="5940158" cy="829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Чем просьба отличается от указания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31" y="854413"/>
            <a:ext cx="4067175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9" y="4306335"/>
            <a:ext cx="3886634" cy="2214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6312" y="4306335"/>
            <a:ext cx="4072481" cy="33728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717" y="387927"/>
            <a:ext cx="5920284" cy="61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4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425" y="148796"/>
            <a:ext cx="8534400" cy="1507067"/>
          </a:xfrm>
        </p:spPr>
        <p:txBody>
          <a:bodyPr/>
          <a:lstStyle/>
          <a:p>
            <a:r>
              <a:rPr lang="ru-RU" dirty="0" smtClean="0"/>
              <a:t> Упражнение « Договор»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0399" y="1498060"/>
            <a:ext cx="8534400" cy="202335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Собрать рисунки, чтоб он получился на время.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Можно договориться об обмене элементов.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71" y="3677056"/>
            <a:ext cx="2888507" cy="278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5" y="3523438"/>
            <a:ext cx="3020608" cy="2782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799" y="505838"/>
            <a:ext cx="2493490" cy="2354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55" y="3521414"/>
            <a:ext cx="2307161" cy="28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1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586" y="382259"/>
            <a:ext cx="8534400" cy="1507067"/>
          </a:xfrm>
        </p:spPr>
        <p:txBody>
          <a:bodyPr/>
          <a:lstStyle/>
          <a:p>
            <a:r>
              <a:rPr lang="ru-RU" dirty="0" smtClean="0"/>
              <a:t> ОБЩЕНИЕ КАК взаимодействие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139" y="1634247"/>
            <a:ext cx="10116767" cy="48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050" y="214009"/>
            <a:ext cx="10308043" cy="836579"/>
          </a:xfrm>
        </p:spPr>
        <p:txBody>
          <a:bodyPr/>
          <a:lstStyle/>
          <a:p>
            <a:r>
              <a:rPr lang="ru-RU" dirty="0" smtClean="0"/>
              <a:t> Типология поведенческих стратегий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009" y="1050589"/>
            <a:ext cx="11050621" cy="5661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1 тип. «Черепаха» – стратегия ухода под панцирь, т.е. отказа как от достижений личных целей, так  и участия во взаимоотношениях с окружающими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2 тип. «Акула» – силовая стратегия: цели очень важны, взаимоотношения нет. Им не важно, любят ли их, считают, что конфликты решаются выигрышем одной из сторон и проигрышем второй.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3 тип. «Медвежонок» – стратегия сдерживания острых углов. Взаимоотношения – важны, цели нет. Хотят, чтобы их принимали и любили, ради чего жертвуют целями.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4 тип. «Лиса»  - стратегия компромисса. Умеренно – и цели, и взаимоотношения.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5 тип. «Сова» – стратегия открытой и честной конфронтации. Ценят и цели и взаимоотношения. Открыто определяют позиции и ищут выход в совместной деятельности по достижению целей, стремятся найти решения, удовлетворяющие всех участников.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0406">
            <a:off x="10836614" y="670451"/>
            <a:ext cx="1245141" cy="1211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601">
            <a:off x="10313936" y="2001443"/>
            <a:ext cx="1595892" cy="1070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5048" y="3262448"/>
            <a:ext cx="1398098" cy="1139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0157" y="4456099"/>
            <a:ext cx="1072989" cy="9405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7716" y="5528979"/>
            <a:ext cx="1072989" cy="11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9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221" y="685800"/>
            <a:ext cx="9649839" cy="559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09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416" y="-67734"/>
            <a:ext cx="11339175" cy="1507067"/>
          </a:xfrm>
        </p:spPr>
        <p:txBody>
          <a:bodyPr/>
          <a:lstStyle/>
          <a:p>
            <a:r>
              <a:rPr lang="ru-RU" dirty="0" smtClean="0"/>
              <a:t> Упражнение « </a:t>
            </a:r>
            <a:r>
              <a:rPr lang="ru-RU" dirty="0" err="1" smtClean="0"/>
              <a:t>Мандала</a:t>
            </a:r>
            <a:r>
              <a:rPr lang="ru-RU" dirty="0" smtClean="0"/>
              <a:t> желаний»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426" y="1167319"/>
            <a:ext cx="9144000" cy="54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458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188</TotalTime>
  <Words>253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Сектор</vt:lpstr>
      <vt:lpstr>Арт-терапевтические возможности, как средство снижения эмоционального напряжения при взаимодействии </vt:lpstr>
      <vt:lpstr>Презентация PowerPoint</vt:lpstr>
      <vt:lpstr>    Упражнение « Чем мы похожи»</vt:lpstr>
      <vt:lpstr>Упражнение « Просьба»</vt:lpstr>
      <vt:lpstr> Упражнение « Договор»</vt:lpstr>
      <vt:lpstr> ОБЩЕНИЕ КАК взаимодействие</vt:lpstr>
      <vt:lpstr> Типология поведенческих стратегий</vt:lpstr>
      <vt:lpstr>Презентация PowerPoint</vt:lpstr>
      <vt:lpstr> Упражнение « Мандала желаний»</vt:lpstr>
      <vt:lpstr>Упражнение «Дыхание по йоге» ( 4*4*4)</vt:lpstr>
      <vt:lpstr> Мандала « Радости» с пожеланиями                    «Подари улыбку»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22</cp:revision>
  <dcterms:created xsi:type="dcterms:W3CDTF">2022-10-31T12:24:18Z</dcterms:created>
  <dcterms:modified xsi:type="dcterms:W3CDTF">2023-03-13T09:05:08Z</dcterms:modified>
</cp:coreProperties>
</file>