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B8E1B-5F0D-479F-AEE5-76C274CFB732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64E4C-6D9F-4764-9414-302D50F8A05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F96B-9A08-4F61-8D96-13461B97144E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846D-ABB6-408E-83BA-3E6652B7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F96B-9A08-4F61-8D96-13461B97144E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846D-ABB6-408E-83BA-3E6652B7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F96B-9A08-4F61-8D96-13461B97144E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846D-ABB6-408E-83BA-3E6652B7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F96B-9A08-4F61-8D96-13461B97144E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846D-ABB6-408E-83BA-3E6652B7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F96B-9A08-4F61-8D96-13461B97144E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846D-ABB6-408E-83BA-3E6652B7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F96B-9A08-4F61-8D96-13461B97144E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846D-ABB6-408E-83BA-3E6652B7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F96B-9A08-4F61-8D96-13461B97144E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846D-ABB6-408E-83BA-3E6652B7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F96B-9A08-4F61-8D96-13461B97144E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846D-ABB6-408E-83BA-3E6652B7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F96B-9A08-4F61-8D96-13461B97144E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846D-ABB6-408E-83BA-3E6652B7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F96B-9A08-4F61-8D96-13461B97144E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846D-ABB6-408E-83BA-3E6652B7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F96B-9A08-4F61-8D96-13461B97144E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846D-ABB6-408E-83BA-3E6652B7FE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BF96B-9A08-4F61-8D96-13461B97144E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6846D-ABB6-408E-83BA-3E6652B7FE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312367"/>
          </a:xfrm>
        </p:spPr>
        <p:txBody>
          <a:bodyPr>
            <a:no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Консультирование ребенка 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как вид 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социально-педагогической поддержки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7726680" y="56387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1266" name="Picture 2" descr="Открытки в картинках День воспитателя и всех дошкольных работников, Открытки в картинках , картинки, картинки с надписями скача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933056"/>
            <a:ext cx="3875584" cy="2422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68351"/>
          </a:xfrm>
        </p:spPr>
        <p:txBody>
          <a:bodyPr>
            <a:normAutofit fontScale="90000"/>
          </a:bodyPr>
          <a:lstStyle/>
          <a:p>
            <a: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  <a:t>Воспитательная консультация направлена </a:t>
            </a:r>
            <a:b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на коррекцию отклоняющегося поведения, разрешения конфликтов ребенка со взрослыми и сверстниками, избавление его от вредных привычек и зависимостей, помощь в самореализации и самоутверждении.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При проведении воспитательной консультации используются такие тактики: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26680" y="5589240"/>
            <a:ext cx="45719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611560" y="2636912"/>
            <a:ext cx="288032" cy="720080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350100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защита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907704" y="3140968"/>
            <a:ext cx="288032" cy="86409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547664" y="414908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помощь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3203848" y="4005064"/>
            <a:ext cx="288032" cy="864096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55776" y="5013176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содействие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8028384" y="2780928"/>
            <a:ext cx="288032" cy="864096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452320" y="371703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контракт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6516216" y="3933056"/>
            <a:ext cx="288032" cy="864096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436096" y="4941168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Директивное воздействие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644008" y="4581128"/>
            <a:ext cx="360040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067944" y="5733256"/>
            <a:ext cx="1436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ободрение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309319"/>
          </a:xfrm>
        </p:spPr>
        <p:txBody>
          <a:bodyPr>
            <a:normAutofit fontScale="90000"/>
          </a:bodyPr>
          <a:lstStyle/>
          <a:p>
            <a:r>
              <a:rPr lang="ru-RU" sz="2700" b="1" i="1" u="sng" dirty="0" smtClean="0">
                <a:latin typeface="Times New Roman" pitchFamily="18" charset="0"/>
                <a:cs typeface="Times New Roman" pitchFamily="18" charset="0"/>
              </a:rPr>
              <a:t>Тактика защита.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При использовании данной тактики существенно расширяются границы деятельности педагога-консультанта. Помимо традиционной функции советчика и наставника, помогающего ребенку в продуктивном решении проблемной ситуации, консультант принимает роль «менеджера», способствующего радикальному преобразованию ситуации. Он может выступать как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медиатр-посредник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стремящийся добиться компромиссного решения конфликтной ситуации, в которую вовлечен ребенок.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В основе тактики защиты лежит ограждение ребенка от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негавных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обстоятельств или их смягчения, а также развитие способности противостоять неблагоприятным обстоятельствам.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7726680" y="56387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857999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реализации тактики защиты следует учитывать возможность деструктивного поведения ребенка. Оно может принять одну из следующих форм: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Агрессия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Её объектом могут быть как окружающие, так и непосредственно сам агрессивно настроенный ребенок. В последнем  случае агрессия принимает форму самообвинения или самоуничижения.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Проекция</a:t>
            </a:r>
            <a:b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Причины неудач видятся в окружающих, которым приписываются собственные недостатки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Избегание</a:t>
            </a:r>
            <a:b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Выражается в уходе от неприятной ситуации, в которой индивид потерпел неудачу.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Фантазия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Сталкиваясь с препятствиями, мешающими осуществить намеченные задачи в реальность, ребенок «реализует» свои планы в мечтах, фантазиях.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Регрессия</a:t>
            </a:r>
            <a:b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Связана со снижением уровня притязаний. Одновременно предполагает снижение активности, так как новые цели менее масштабны и не требуют прежних усилий.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Компенсация</a:t>
            </a:r>
            <a:b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Уровень активности сохраняется, но энергия направляется на другие области деятельности.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68344" y="5589240"/>
            <a:ext cx="104056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6120679"/>
          </a:xfrm>
        </p:spPr>
        <p:txBody>
          <a:bodyPr>
            <a:normAutofit fontScale="90000"/>
          </a:bodyPr>
          <a:lstStyle/>
          <a:p>
            <a:r>
              <a:rPr lang="ru-RU" sz="3100" b="1" u="sng" dirty="0" smtClean="0">
                <a:latin typeface="Times New Roman" pitchFamily="18" charset="0"/>
                <a:cs typeface="Times New Roman" pitchFamily="18" charset="0"/>
              </a:rPr>
              <a:t>Тактика помощи</a:t>
            </a:r>
            <a:br>
              <a:rPr lang="ru-RU" sz="31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Она в большей степени, чем тактика защиты, ориентирована на активность ребенка.  В её основе лежит вывод из состояния «жертвы обстоятельств» в состояние «встречи с проблемой».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 то время как тактика защиты, как правило, обращена к внешним обстоятельствам, тактика помощи имеет целью разблокировать собственную активность и самостоятельность объекта консультирования.  Тактика помощь освобождает внутренние силы, стимулирует активность и самостоятельность.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7772399" y="5589240"/>
            <a:ext cx="45719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472607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Реализация тактик защиты и помощи обеспечивает переход к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тактики содействия и контракта</a:t>
            </a:r>
            <a:b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Предпосылками такого перехода являются: преодоление личностью в объективном и субъективном плане позиции «жертвы обстоятельств»; наличие стабильного эмоционально-психологического состояния;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адекватной самооценки.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Тактика содействия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направлена на поддержку ребенка в ситуации выбора. Она предполагает расширение его социального опыта посредством формирования представлений о реально существующих альтернативах.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Тактика контракта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используется, когда ребенок готов сам решить свою проблему, но ему необходима определенная помощь со стороны взрослого. Данная тактика выстраивается в рамках договорных отношений, которые могут иметь различный характер.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68344" y="5589240"/>
            <a:ext cx="104056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453336"/>
          </a:xfrm>
        </p:spPr>
        <p:txBody>
          <a:bodyPr>
            <a:norm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Тактика директивного воздействия</a:t>
            </a:r>
            <a:b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 которой понимается прямое вмешательство консультанта в разрешение проблемной ситуации ребенка, предполагающее практически директивное навязывание консультируемому определенной позиции, линии и стиля поведения. Тактика директивного воздействия используется при отсутствии у ребенка позитивного социального опыта и доминировании негативных поведенческих установок, как правило, связанных с влиянием внешней среды., социально-педагогической запущенностью или неблагоприятной наследственностью. В этих условиях ребенок оказывается неготовым к самостоятельному принятию решения и внутренне противостоит социально-приемлемым способам разрешения ситуации.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Тактика одобрения</a:t>
            </a:r>
            <a:b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когда консультируемый самостоятельно находит решение собственной проблемы, но испытывает неуверенность в его правильности и опасения по поводу возможных последствий.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26680" y="5589240"/>
            <a:ext cx="45719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324036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Candara" pitchFamily="34" charset="0"/>
              </a:rPr>
              <a:t>Консультирование по поводу агрессивного поведения, насилия и травли</a:t>
            </a:r>
            <a:endParaRPr lang="ru-RU" dirty="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26680" y="5589240"/>
            <a:ext cx="45719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24578" name="Picture 2" descr="http://www.astronet.hu/lapokkepek/cikkek/4000/4960_kosgyermeknevelesenekegikodjai92572265-d00002AAB10c55403fc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212976"/>
            <a:ext cx="4588756" cy="3068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376263"/>
          </a:xfrm>
        </p:spPr>
        <p:txBody>
          <a:bodyPr>
            <a:noAutofit/>
          </a:bodyPr>
          <a:lstStyle/>
          <a:p>
            <a:pPr algn="l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Педагогическое консультирование ребенка-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является видом социально-педагогической поддержки и заботы, сущность которого составляет организованное взаимодействие педагога-консультанта и консультируемого, направленное на разрешение проблем, связанных с учебно-познавательной деятельностью ребенка и его личностным развитием.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04856" cy="2209800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Смысл педагогического консультирования заключается в оказании помощи ребенку, позволяющей ему преодолеть препятствия, мешающие самостоятельному достижению результатов. Препятствие – это помеха и трудность, задержка и затруднение, преграда и остановка, проблема и задача, вопрос и сомнение, негативное состояние и растерянность, ситуация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проблемности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конфликтная ситуация.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016223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контексте задач, решаемых педагогическим консультированием, весьма интересным представляется выделение Т.В. Анохиной субъективных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препятствий(личностных) и социальных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–препятствий(средовых).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26680" y="5589240"/>
            <a:ext cx="45719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403648" y="35730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475656" y="2924944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4941168"/>
            <a:ext cx="4536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– препятствия берут своё начало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основных структурных компонентах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личности, в качестве которых обычно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Выделяют когнитивную, эмоционально-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Волевую и поведенческую составляющие.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0192" y="285293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ОНИ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6516216" y="350100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788024" y="4725144"/>
            <a:ext cx="41764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Источником Они –препятствий выступает социальная среда. Проблемы и трудности, с которыми сталкивается ребенок, могут быть обусловлены, например, социальным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Неблагополучием семьи, в которой он воспитывается.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6334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Ориентация на решение проблем или помощь в преодолении препятствий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предполагает соблюдение определенных принципов педагогического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сопровождения, в качестве которых в литературе называют следующие.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0" y="1268760"/>
            <a:ext cx="914400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Согласие того, кому предназначена поддержка, на внешнюю помощь.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988840"/>
            <a:ext cx="9144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Опора на наличные силы и потенциальные возможности личности.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0" y="2492896"/>
            <a:ext cx="914400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Вера в эти возможности.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2996952"/>
            <a:ext cx="91440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Ориентация на способность индивида самостоятельно преодолевать препятствия.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0" y="3501008"/>
            <a:ext cx="914400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Совместность, сотрудничество, содействие.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4005064"/>
            <a:ext cx="9144000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Конфиденциальность(анонимность)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0" y="4437112"/>
            <a:ext cx="914400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Доброжелательность и </a:t>
            </a:r>
            <a:r>
              <a:rPr lang="ru-RU" dirty="0" err="1" smtClean="0"/>
              <a:t>безоценочность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0" y="5013176"/>
            <a:ext cx="9144000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Безопасность, защита здоровья, прав, человеческого достоинства.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0" y="5517232"/>
            <a:ext cx="914400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Реализация принципа «Не навреди»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0" y="6093296"/>
            <a:ext cx="914400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Рефлексивно-аналитический подход к процессу и результату.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2592288"/>
          </a:xfrm>
        </p:spPr>
        <p:txBody>
          <a:bodyPr/>
          <a:lstStyle/>
          <a:p>
            <a:r>
              <a:rPr lang="ru-RU" b="1" i="1" dirty="0" smtClean="0"/>
              <a:t>Виды консультаций </a:t>
            </a:r>
            <a:br>
              <a:rPr lang="ru-RU" b="1" i="1" dirty="0" smtClean="0"/>
            </a:br>
            <a:r>
              <a:rPr lang="ru-RU" b="1" i="1" dirty="0" smtClean="0"/>
              <a:t>и тактики консультанта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7726680" y="56387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4338" name="Picture 2" descr="С малышом у красивой витри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068960"/>
            <a:ext cx="4818534" cy="32033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512167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Система педагогического консультирования ребенка включает следующие виды консультаций: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7772399" y="56387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971600" y="170080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67544" y="2780928"/>
            <a:ext cx="16728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предметную</a:t>
            </a:r>
            <a:endParaRPr lang="ru-RU" sz="20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483768" y="213285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763688" y="3212976"/>
            <a:ext cx="2588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метапредметную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211960" y="292494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275856" y="4005064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профессиональную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5724128" y="213285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076056" y="3212976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предпрофильную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7668344" y="170080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948264" y="2780928"/>
            <a:ext cx="2195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воспитательную</a:t>
            </a:r>
            <a:endParaRPr lang="ru-RU" sz="20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1619672" y="53012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203848" y="5373216"/>
            <a:ext cx="33553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оциально-педагогическую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6048671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Среди всех видов консультационных услуг наиболее распространенными являются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предметная 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метапредметная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консультации.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оказании помощи в ситуациях затруднения, связанных с усвоением учебного материала, особое внимание консультанта-педагога должно быть сосредоточено на формировании готовности ребенка принять подобную помощь.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Предметная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метапредметная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консультации могут быть как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индивидуальными, так и групповыми.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При индивидуальных консультациях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опора делается на субъективный опыт познавательной деятельности ребенка, особенности его психических функций и процессов, уровень творческой активности и самостоятельности.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Групповые консультации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проводятся в случаях распространенных учебных затруднений или при типичных ошибках, допускаемых в ходе контрольных и проверочных работ. Смысл такого консультирования – активизация группового взаимодействия учащихся, использование элементов коллективной учебной деятельности, приемов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взаимообучения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26680" y="5589240"/>
            <a:ext cx="45719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368151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Одним из значимых и наиболее востребованных видов консультационных услуг являются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профессиональная и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предпрофильная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консультации.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Выбор образовательной и профессиональной перспективы в современных условиях – процесс многоплановый 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многоаспектный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68344" y="5589240"/>
            <a:ext cx="104056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204864"/>
            <a:ext cx="2232248" cy="1274440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Профессиональная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предпрофельная</a:t>
            </a:r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консультации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131840" y="2564904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4499992" y="2204864"/>
            <a:ext cx="3816424" cy="12241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Выбор образовательной и профессиональной перспективы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4437112"/>
            <a:ext cx="7704856" cy="223224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</a:rPr>
              <a:t>Постановка консультантом задачи выбора.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Информирование клиента о профессиональных и образовательных альтернативах.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Побуждение к оценке профессиональных перспектив и собственных возможностей.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Помощь в окончательном выборе образовательного маршрута и планировании профессиональной карьеры.</a:t>
            </a:r>
          </a:p>
          <a:p>
            <a:endParaRPr lang="ru-RU" dirty="0"/>
          </a:p>
        </p:txBody>
      </p:sp>
      <p:sp>
        <p:nvSpPr>
          <p:cNvPr id="9" name="Стрелка вверх 8"/>
          <p:cNvSpPr/>
          <p:nvPr/>
        </p:nvSpPr>
        <p:spPr>
          <a:xfrm>
            <a:off x="7668344" y="3501008"/>
            <a:ext cx="484632" cy="79208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788024" y="3501008"/>
            <a:ext cx="484632" cy="79208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84976" cy="6336703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процессе профессиональной 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предпрофильной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консультации могут быть использованы такие тактики, как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интервенция, подсказка, </a:t>
            </a:r>
            <a:r>
              <a:rPr lang="ru-RU" sz="1800" b="1" u="sng" dirty="0" err="1" smtClean="0">
                <a:latin typeface="Times New Roman" pitchFamily="18" charset="0"/>
                <a:cs typeface="Times New Roman" pitchFamily="18" charset="0"/>
              </a:rPr>
              <a:t>проблематизация</a:t>
            </a: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, принятие, невмешательство.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Интервенции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предполагает меры прямого педагогического вмешательства в процесс выбора выпускником образовательной перспективы.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Подсказки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представляет собой педагогическую помощь выпускникам в осуществлении образовательного выбора в виде предложения нескольких специально подготовленных взрослыми образовательных альтернатив, учитывающих индивидуальные особенности данных учащихся.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err="1" smtClean="0">
                <a:latin typeface="Times New Roman" pitchFamily="18" charset="0"/>
                <a:cs typeface="Times New Roman" pitchFamily="18" charset="0"/>
              </a:rPr>
              <a:t>Проблематизации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предполагает опосредованное влияние на образовательный выбор учащегося путем постановки перед ним проблем и задач, побуждающих к размышлению, к активной оценочно-рефлексивной деятельности.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Принятия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предполагает одобрение сделанного выпускником образовательного выбора, адекватного его индивидуальным особенностям и социальному заказу, а также стимулирование активности молодого человека, направленной на реализацию его жизненных и образовательных планов.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Невмешательство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представляет собой преднамеренное самоустранение взрослого от процесса выбора школьником его образовательных перспектив в случае, когда он проявляет высокую степень самостоятельности, способность осуществить адекватный выбор и в силу своих индивидуальных особенностей не приемлет любого рода опеку и вмешательство извне.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7772400" y="5638799"/>
            <a:ext cx="111968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415</Words>
  <Application>Microsoft Office PowerPoint</Application>
  <PresentationFormat>Экран (4:3)</PresentationFormat>
  <Paragraphs>59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Консультирование ребенка  как вид  социально-педагогической поддержки</vt:lpstr>
      <vt:lpstr>Педагогическое консультирование ребенка- является видом социально-педагогической поддержки и заботы, сущность которого составляет организованное взаимодействие педагога-консультанта и консультируемого, направленное на разрешение проблем, связанных с учебно-познавательной деятельностью ребенка и его личностным развитием.</vt:lpstr>
      <vt:lpstr>В контексте задач, решаемых педагогическим консультированием, весьма интересным представляется выделение Т.В. Анохиной субъективных Я – препятствий(личностных) и социальных ОНИ –препятствий(средовых).</vt:lpstr>
      <vt:lpstr>Слайд 4</vt:lpstr>
      <vt:lpstr>Виды консультаций  и тактики консультанта</vt:lpstr>
      <vt:lpstr>Система педагогического консультирования ребенка включает следующие виды консультаций:</vt:lpstr>
      <vt:lpstr>Среди всех видов консультационных услуг наиболее распространенными являются  предметная и метапредметная консультации. При оказании помощи в ситуациях затруднения, связанных с усвоением учебного материала, особое внимание консультанта-педагога должно быть сосредоточено на формировании готовности ребенка принять подобную помощь. Предметная и метапредметная консультации могут быть как индивидуальными, так и групповыми. При индивидуальных консультациях опора делается на субъективный опыт познавательной деятельности ребенка, особенности его психических функций и процессов, уровень творческой активности и самостоятельности. Групповые консультации проводятся в случаях распространенных учебных затруднений или при типичных ошибках, допускаемых в ходе контрольных и проверочных работ. Смысл такого консультирования – активизация группового взаимодействия учащихся, использование элементов коллективной учебной деятельности, приемов взаимообучения.</vt:lpstr>
      <vt:lpstr>Одним из значимых и наиболее востребованных видов консультационных услуг являются  профессиональная и предпрофильная консультации. Выбор образовательной и профессиональной перспективы в современных условиях – процесс многоплановый и многоаспектный.</vt:lpstr>
      <vt:lpstr>В процессе профессиональной и предпрофильной консультации могут быть использованы такие тактики, как  интервенция, подсказка, проблематизация, принятие, невмешательство. Интервенции  предполагает меры прямого педагогического вмешательства в процесс выбора выпускником образовательной перспективы. Подсказки представляет собой педагогическую помощь выпускникам в осуществлении образовательного выбора в виде предложения нескольких специально подготовленных взрослыми образовательных альтернатив, учитывающих индивидуальные особенности данных учащихся. Проблематизации предполагает опосредованное влияние на образовательный выбор учащегося путем постановки перед ним проблем и задач, побуждающих к размышлению, к активной оценочно-рефлексивной деятельности. Принятия предполагает одобрение сделанного выпускником образовательного выбора, адекватного его индивидуальным особенностям и социальному заказу, а также стимулирование активности молодого человека, направленной на реализацию его жизненных и образовательных планов. Невмешательство представляет собой преднамеренное самоустранение взрослого от процесса выбора школьником его образовательных перспектив в случае, когда он проявляет высокую степень самостоятельности, способность осуществить адекватный выбор и в силу своих индивидуальных особенностей не приемлет любого рода опеку и вмешательство извне.</vt:lpstr>
      <vt:lpstr>Воспитательная консультация направлена  на коррекцию отклоняющегося поведения, разрешения конфликтов ребенка со взрослыми и сверстниками, избавление его от вредных привычек и зависимостей, помощь в самореализации и самоутверждении. При проведении воспитательной консультации используются такие тактики:  </vt:lpstr>
      <vt:lpstr>Тактика защита.  При использовании данной тактики существенно расширяются границы деятельности педагога-консультанта. Помимо традиционной функции советчика и наставника, помогающего ребенку в продуктивном решении проблемной ситуации, консультант принимает роль «менеджера», способствующего радикальному преобразованию ситуации. Он может выступать как медиатр-посредник, стремящийся добиться компромиссного решения конфликтной ситуации, в которую вовлечен ребенок. В основе тактики защиты лежит ограждение ребенка от негавных обстоятельств или их смягчения, а также развитие способности противостоять неблагоприятным обстоятельствам.   </vt:lpstr>
      <vt:lpstr>При реализации тактики защиты следует учитывать возможность деструктивного поведения ребенка. Оно может принять одну из следующих форм: Агрессия.  Её объектом могут быть как окружающие, так и непосредственно сам агрессивно настроенный ребенок. В последнем  случае агрессия принимает форму самообвинения или самоуничижения. Проекция Причины неудач видятся в окружающих, которым приписываются собственные недостатки. Избегание Выражается в уходе от неприятной ситуации, в которой индивид потерпел неудачу. Фантазия Сталкиваясь с препятствиями, мешающими осуществить намеченные задачи в реальность, ребенок «реализует» свои планы в мечтах, фантазиях. Регрессия Связана со снижением уровня притязаний. Одновременно предполагает снижение активности, так как новые цели менее масштабны и не требуют прежних усилий. Компенсация Уровень активности сохраняется, но энергия направляется на другие области деятельности.</vt:lpstr>
      <vt:lpstr>Тактика помощи Она в большей степени, чем тактика защиты, ориентирована на активность ребенка.  В её основе лежит вывод из состояния «жертвы обстоятельств» в состояние «встречи с проблемой».  В то время как тактика защиты, как правило, обращена к внешним обстоятельствам, тактика помощи имеет целью разблокировать собственную активность и самостоятельность объекта консультирования.  Тактика помощь освобождает внутренние силы, стимулирует активность и самостоятельность.   </vt:lpstr>
      <vt:lpstr>Реализация тактик защиты и помощи обеспечивает переход к  тактики содействия и контракта Предпосылками такого перехода являются: преодоление личностью в объективном и субъективном плане позиции «жертвы обстоятельств»; наличие стабильного эмоционально-психологического состояния; формирование адекватной самооценки. Тактика содействия направлена на поддержку ребенка в ситуации выбора. Она предполагает расширение его социального опыта посредством формирования представлений о реально существующих альтернативах. Тактика контракта используется, когда ребенок готов сам решить свою проблему, но ему необходима определенная помощь со стороны взрослого. Данная тактика выстраивается в рамках договорных отношений, которые могут иметь различный характер.</vt:lpstr>
      <vt:lpstr>Тактика директивного воздействия Под которой понимается прямое вмешательство консультанта в разрешение проблемной ситуации ребенка, предполагающее практически директивное навязывание консультируемому определенной позиции, линии и стиля поведения. Тактика директивного воздействия используется при отсутствии у ребенка позитивного социального опыта и доминировании негативных поведенческих установок, как правило, связанных с влиянием внешней среды., социально-педагогической запущенностью или неблагоприятной наследственностью. В этих условиях ребенок оказывается неготовым к самостоятельному принятию решения и внутренне противостоит социально-приемлемым способам разрешения ситуации.  Тактика одобрения Это когда консультируемый самостоятельно находит решение собственной проблемы, но испытывает неуверенность в его правильности и опасения по поводу возможных последствий.</vt:lpstr>
      <vt:lpstr>Консультирование по поводу агрессивного поведения, насилия и травли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Консультирование ребенка  как вид  социально-педагогической поддержки</dc:title>
  <dc:creator>Сергей</dc:creator>
  <cp:lastModifiedBy>Сергей</cp:lastModifiedBy>
  <cp:revision>25</cp:revision>
  <dcterms:created xsi:type="dcterms:W3CDTF">2014-12-02T16:15:42Z</dcterms:created>
  <dcterms:modified xsi:type="dcterms:W3CDTF">2014-12-02T20:11:38Z</dcterms:modified>
</cp:coreProperties>
</file>