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4000">
    <p:plu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2440">
            <a:off x="88523" y="1493026"/>
            <a:ext cx="3862184" cy="2644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Здоровьесберегающие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 технологии в работе с детьми.</a:t>
            </a:r>
            <a:endParaRPr lang="ru-RU" b="1" dirty="0">
              <a:solidFill>
                <a:schemeClr val="tx1">
                  <a:lumMod val="8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8404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109">
            <a:off x="5110913" y="1450552"/>
            <a:ext cx="3571290" cy="2885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3583084" cy="2583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428" y="4869161"/>
            <a:ext cx="2828572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538" y="4365625"/>
            <a:ext cx="3192462" cy="2243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Точечный массаж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844824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способствует повышению тонуса и работоспособности всего организма.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Documents and Settings\User\Рабочий стол\фото\IMG_20180404_09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671356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\Рабочий стол\фото\IMG_20180404_093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56992"/>
            <a:ext cx="2520280" cy="314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Физкультурные занятия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49080"/>
            <a:ext cx="2815872" cy="197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196753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учат слушать, выполнять четкие правила, быть внимательным, согласовывать свои движения и, конечно же, дружить и находить взаимопонимание со сверстниками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User\Рабочий стол\Физкульт-Ура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427">
            <a:off x="5516396" y="1264791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IMG_20170911_11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5370">
            <a:off x="318861" y="4002137"/>
            <a:ext cx="3528392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IMG_20170919_112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1848">
            <a:off x="5841268" y="4128761"/>
            <a:ext cx="2967102" cy="222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Прогулки на свежем воздухе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73016"/>
            <a:ext cx="2815872" cy="197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\Рабочий стол\DSCN4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7356">
            <a:off x="151797" y="1339115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Подруж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45840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\Рабочий стол\Рисуем-на-асфальт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7284">
            <a:off x="6269737" y="1096305"/>
            <a:ext cx="243636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DSCN2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9788">
            <a:off x="5733850" y="3931875"/>
            <a:ext cx="3079809" cy="230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DSCN4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97563">
            <a:off x="455385" y="4079689"/>
            <a:ext cx="3103413" cy="232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Активный отдых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25752"/>
            <a:ext cx="32403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908721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дети приобщаются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 непосредственному участию в различных  мероприятиях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User\Рабочий стол\IMG_20180307_10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6606">
            <a:off x="315925" y="1679268"/>
            <a:ext cx="2926958" cy="215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IMG_20180228_092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1626">
            <a:off x="300630" y="4263198"/>
            <a:ext cx="3199783" cy="219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\Рабочий стол\IMG_20170918_113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4199">
            <a:off x="6058849" y="2571195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\Рабочий стол\IMG_20170904_100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276872"/>
            <a:ext cx="216024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Релаксации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4"/>
            <a:ext cx="2713461" cy="1907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1124744"/>
            <a:ext cx="2664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Учит детей расслабляться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Способствует концентрации внимания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Помогает снять напряжение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Снимает возбуждение</a:t>
            </a:r>
            <a:endParaRPr lang="ru-RU" sz="2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User\Рабочий стол\фото занятий\Занятие в сенсорной\Новая папка\IMG_20161118_105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08045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User\Рабочий стол\фото занятий\Занятие в сенсорной\Занятия по тренингам психолога\IMG_20151103_094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40237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88843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Применение в работе </a:t>
            </a:r>
            <a:r>
              <a:rPr lang="ru-RU" sz="3600" b="1" i="1" dirty="0" err="1" smtClean="0">
                <a:latin typeface="Monotype Corsiva" pitchFamily="66" charset="0"/>
              </a:rPr>
              <a:t>здоровьесберегающих</a:t>
            </a:r>
            <a:r>
              <a:rPr lang="ru-RU" sz="3600" b="1" i="1" dirty="0" smtClean="0">
                <a:latin typeface="Monotype Corsiva" pitchFamily="66" charset="0"/>
              </a:rPr>
              <a:t> технологий, повышает результативность воспитательно-образовательного процесса, формирует у педагогов ценностные ориентации, направленные на сохранение и укрепление здоровья воспитанников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53136"/>
            <a:ext cx="3135806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10 золотых правил </a:t>
            </a:r>
            <a:r>
              <a:rPr lang="ru-RU" b="1" dirty="0" err="1" smtClean="0">
                <a:latin typeface="Monotype Corsiva" pitchFamily="66" charset="0"/>
              </a:rPr>
              <a:t>здоровьесбережения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Соблюдайте режим дня.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Обращайте большое внимание на питание.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Больше двигайтесь.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Спите в прохладной комнате.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Не гасите в себе гнев, дайте вырваться наружу.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Занимайтесь интеллектуальной деятельность.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Гоните прочь уныние и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хондру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Адекватно реагируйте на все проявления организма.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Старайтесь получать больше положительных эмоций.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Желайте себе и окружающим только добра!!!!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41176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эж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760640" cy="259228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ВНИМАНИЕ!!!</a:t>
            </a:r>
            <a:endParaRPr lang="ru-RU" sz="7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Что же такое «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технологии»?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344816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3500" b="1" dirty="0" smtClean="0">
                <a:latin typeface="Monotype Corsiva" pitchFamily="66" charset="0"/>
              </a:rPr>
              <a:t>Технологии сохранения и стимулирования здоровья, способствующие предотвращению состояний переутомления, гиподинамии и других </a:t>
            </a:r>
            <a:r>
              <a:rPr lang="ru-RU" sz="3500" b="1" dirty="0" err="1" smtClean="0">
                <a:latin typeface="Monotype Corsiva" pitchFamily="66" charset="0"/>
              </a:rPr>
              <a:t>дезадаптационных</a:t>
            </a:r>
            <a:r>
              <a:rPr lang="ru-RU" sz="3500" b="1" dirty="0" smtClean="0">
                <a:latin typeface="Monotype Corsiva" pitchFamily="66" charset="0"/>
              </a:rPr>
              <a:t> состояний во время образовательного процесса.</a:t>
            </a:r>
          </a:p>
          <a:p>
            <a:pPr algn="ctr">
              <a:buNone/>
            </a:pPr>
            <a:endParaRPr lang="ru-RU" sz="35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869160"/>
            <a:ext cx="1967880" cy="1383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User\Рабочий стол\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280920" cy="5877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Цель: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формирование физически здоровой личности.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   </a:t>
            </a: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 Задачи: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- распределять  образовательные и физические нагрузки; 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- предотвращать перегрузки и усталость;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-создание положительного эмоционального настроя и снятие </a:t>
            </a:r>
            <a:r>
              <a:rPr lang="ru-RU" sz="3200" b="1" dirty="0" err="1" smtClean="0">
                <a:latin typeface="Monotype Corsiva" pitchFamily="66" charset="0"/>
              </a:rPr>
              <a:t>психоэмоционального</a:t>
            </a:r>
            <a:r>
              <a:rPr lang="ru-RU" sz="3200" b="1" dirty="0" smtClean="0">
                <a:latin typeface="Monotype Corsiva" pitchFamily="66" charset="0"/>
              </a:rPr>
              <a:t> напряжения.</a:t>
            </a:r>
          </a:p>
          <a:p>
            <a:endParaRPr lang="ru-RU" dirty="0"/>
          </a:p>
        </p:txBody>
      </p:sp>
      <p:pic>
        <p:nvPicPr>
          <p:cNvPr id="5123" name="Picture 3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157192"/>
            <a:ext cx="2479451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60649"/>
            <a:ext cx="5976664" cy="108011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latin typeface="Monotype Corsiva" pitchFamily="66" charset="0"/>
              </a:rPr>
              <a:t>Здоровьесберегающие</a:t>
            </a:r>
            <a:r>
              <a:rPr lang="ru-RU" sz="3200" b="1" i="1" dirty="0" smtClean="0">
                <a:latin typeface="Monotype Corsiva" pitchFamily="66" charset="0"/>
              </a:rPr>
              <a:t> технологии делятся на три группы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268760"/>
            <a:ext cx="30243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Технологии сохранения и стимулирования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Динамические паузы Подвижные игры Гимнастика пальчиковая Гимнастика для глаз Гимнастика дыхательная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1340769"/>
            <a:ext cx="288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Технологии обучения здоровому образу жизни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Физкультурные занятия Точечный массаж 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Прогулки на свежем воздухе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Закаливание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286000" y="3840576"/>
            <a:ext cx="4302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Коррекционные технологии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Сказкотерапия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Песочная терапия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Арт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–терапия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Музыкртерапия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Релаксации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6" name="Picture 2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959" y="4437112"/>
            <a:ext cx="2903489" cy="2041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Динамические паузы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3034680" cy="208823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   </a:t>
            </a:r>
            <a:r>
              <a:rPr lang="ru-RU" sz="5100" b="1" dirty="0" smtClean="0">
                <a:solidFill>
                  <a:srgbClr val="7030A0"/>
                </a:solidFill>
                <a:latin typeface="Monotype Corsiva" pitchFamily="66" charset="0"/>
              </a:rPr>
              <a:t>Во время занятий, 2-5 мин.,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7030A0"/>
                </a:solidFill>
                <a:latin typeface="Monotype Corsiva" pitchFamily="66" charset="0"/>
              </a:rPr>
              <a:t>создают благоприятную атмосферу;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7030A0"/>
                </a:solidFill>
                <a:latin typeface="Monotype Corsiva" pitchFamily="66" charset="0"/>
              </a:rPr>
              <a:t>снимают напряжение, вызванное негативными эмоциями.</a:t>
            </a:r>
          </a:p>
          <a:p>
            <a:pPr algn="ctr">
              <a:buNone/>
            </a:pP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059832" cy="2151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User\Рабочий стол\фото\IMG_20180404_093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663">
            <a:off x="5083687" y="1089120"/>
            <a:ext cx="3275376" cy="245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фото\IMG_20180404_092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8814">
            <a:off x="129778" y="3460977"/>
            <a:ext cx="3496150" cy="265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фото\IMG_20180404_095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9358">
            <a:off x="5753833" y="3944462"/>
            <a:ext cx="2898178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Пальчиковая гимнастика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2300615" cy="161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Игры с пальчиками развивают не только ловкость и точность рук, но и мозг ребенка, стимулируют творческие способности, фантазию и речь.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User\Рабочий стол\фото\IMG_20180322_094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6407">
            <a:off x="4843281" y="1416125"/>
            <a:ext cx="3744416" cy="263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фото\IMG_20180404_09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7889">
            <a:off x="601888" y="4014315"/>
            <a:ext cx="318275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Рабочий стол\фото\IMG_20180404_093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Дыхательная гимнастика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020695" cy="2123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052737"/>
            <a:ext cx="31683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детей активизируется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кислородный обмен во всех тканях организма,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что способствует нормализации и оптимизации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его работы в целом.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Рабочий стол\IMG_20180412_09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526">
            <a:off x="4738683" y="1302314"/>
            <a:ext cx="3894845" cy="303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IMG_20180412_091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7970">
            <a:off x="644074" y="3726981"/>
            <a:ext cx="4083364" cy="27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Ритмопластика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3020695" cy="2123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052737"/>
            <a:ext cx="2952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 время занятий у детей развивается музыкальный слух, чувство ритма, гибкость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пластичность, формируется правильная осанка.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User\Рабочий стол\фото\IMG_20180322_095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995">
            <a:off x="4706355" y="1105989"/>
            <a:ext cx="3455186" cy="245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User\Рабочий стол\1496928734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2729">
            <a:off x="3555086" y="3924886"/>
            <a:ext cx="3759548" cy="250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Гимнастика для глаз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3430340" cy="2411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8104" y="1268760"/>
            <a:ext cx="2736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Monotype Corsiva" pitchFamily="66" charset="0"/>
              </a:rPr>
              <a:t>способствует снятию статического</a:t>
            </a:r>
            <a:br>
              <a:rPr lang="ru-RU" sz="2400" b="1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Monotype Corsiva" pitchFamily="66" charset="0"/>
              </a:rPr>
              <a:t>напряжения мышц глаз, кровообращения.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User\Рабочий стол\фото\IMG_20180404_093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570">
            <a:off x="277810" y="152841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фото\IMG_20180404_09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109">
            <a:off x="4716016" y="328498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617</TotalTime>
  <Words>303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Здоровьесберегающие технологии в работе с детьми.</vt:lpstr>
      <vt:lpstr>Что же такое «здоровьесберегающие технологии»? </vt:lpstr>
      <vt:lpstr>Цель:  формирование физически здоровой личности.</vt:lpstr>
      <vt:lpstr>Здоровьесберегающие технологии делятся на три группы</vt:lpstr>
      <vt:lpstr>Динамические паузы </vt:lpstr>
      <vt:lpstr>Пальчиковая гимнастика</vt:lpstr>
      <vt:lpstr>Дыхательная гимнастика</vt:lpstr>
      <vt:lpstr>Ритмопластика</vt:lpstr>
      <vt:lpstr>Гимнастика для глаз</vt:lpstr>
      <vt:lpstr>Точечный массаж</vt:lpstr>
      <vt:lpstr>Физкультурные занятия</vt:lpstr>
      <vt:lpstr>Прогулки на свежем воздухе</vt:lpstr>
      <vt:lpstr>Активный отдых</vt:lpstr>
      <vt:lpstr>Релаксации</vt:lpstr>
      <vt:lpstr>Применение в работе здоровьесберегающих технологий, повышает результативность воспитательно-образовательного процесса, формирует у педагогов ценностные ориентации, направленные на сохранение и укрепление здоровья воспитанников.</vt:lpstr>
      <vt:lpstr>10 золотых правил здоровьесбережения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работе с детьми</dc:title>
  <cp:lastModifiedBy>Mak8</cp:lastModifiedBy>
  <cp:revision>89</cp:revision>
  <dcterms:modified xsi:type="dcterms:W3CDTF">2023-05-18T05:10:54Z</dcterms:modified>
</cp:coreProperties>
</file>