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5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80319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 в работе </a:t>
            </a:r>
            <a:r>
              <a:rPr lang="ru-RU" dirty="0" smtClean="0"/>
              <a:t>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Разработчик: </a:t>
            </a:r>
            <a:r>
              <a:rPr lang="ru-RU" dirty="0" err="1" smtClean="0"/>
              <a:t>Асочакова</a:t>
            </a:r>
            <a:r>
              <a:rPr lang="ru-RU" dirty="0" smtClean="0"/>
              <a:t> Жанна Владимировна</a:t>
            </a:r>
          </a:p>
          <a:p>
            <a:r>
              <a:rPr lang="ru-RU" smtClean="0"/>
              <a:t>2026г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Гимнастика дыхательная. Гимнастика ортопедическая</a:t>
            </a:r>
            <a:r>
              <a:rPr lang="ru-RU" sz="2400" dirty="0" smtClean="0"/>
              <a:t> . Снижая утомление, поддерживая и восстанавливая работоспособность учащихся, контролируя ее изменение в ходе процесса обучения, мы будет способствовать </a:t>
            </a:r>
            <a:r>
              <a:rPr lang="ru-RU" sz="2400" dirty="0" err="1" smtClean="0"/>
              <a:t>здоровьесбережению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BKDC3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BKDC33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Цель школы, реализующей ПС,— разбудить, вызвать к жизни внутренние силы и возможности ребёнка, использовать их для более полного развития личности. </a:t>
            </a:r>
            <a:endParaRPr lang="ru-RU" sz="3200" dirty="0"/>
          </a:p>
        </p:txBody>
      </p:sp>
      <p:pic>
        <p:nvPicPr>
          <p:cNvPr id="5" name="Содержимое 4" descr="BKDC33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Скан_фото - 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62511"/>
            <a:ext cx="4038600" cy="280134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Введение в урок исторических экскурсов и отступлений позволяют снять эмоциональное напряжение. </a:t>
            </a:r>
            <a:endParaRPr lang="ru-RU" sz="3200" dirty="0"/>
          </a:p>
        </p:txBody>
      </p:sp>
      <p:pic>
        <p:nvPicPr>
          <p:cNvPr id="5" name="Содержимое 4" descr="Скан_фото - 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2967"/>
            <a:ext cx="4038600" cy="2800429"/>
          </a:xfrm>
        </p:spPr>
      </p:pic>
      <p:pic>
        <p:nvPicPr>
          <p:cNvPr id="6" name="Содержимое 5" descr="Скан_фото - 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67180"/>
            <a:ext cx="4038600" cy="27920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Релаксация</a:t>
            </a:r>
            <a:r>
              <a:rPr lang="ru-RU" sz="2800" dirty="0" smtClean="0"/>
              <a:t> – в любом подходящем помещении, в зависимости от состояния детей и целей, педагог определяет интенсивность технологии.</a:t>
            </a:r>
            <a:endParaRPr lang="ru-RU" sz="2800" dirty="0"/>
          </a:p>
        </p:txBody>
      </p:sp>
      <p:pic>
        <p:nvPicPr>
          <p:cNvPr id="5" name="Содержимое 4" descr="BKDC21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BKDC22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50033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мы будем личным примером демонстрировать здоровый образ жизни, то только в этом случае можно надеяться, что будущие поколения будут более здоровы и развиты не только личностно, интеллектуально, духовно, но и физически. Если раньше говорили: “В здоровом теле - здоровый дух”, то не ошибется тот, кто скажет, что без духовного не может быть здорового.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Содержимое 7" descr="SAM_14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4316288" cy="3168352"/>
          </a:xfrm>
        </p:spPr>
      </p:pic>
      <p:pic>
        <p:nvPicPr>
          <p:cNvPr id="6" name="Содержимое 5" descr="BKDC21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68960"/>
            <a:ext cx="4038600" cy="316835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Обеспечение ребенку возможности сохранения здоровья, формирование у него необходимых знаний, умений и навыков по здоровому образу жизни.</a:t>
            </a:r>
          </a:p>
          <a:p>
            <a:r>
              <a:rPr lang="ru-RU" dirty="0" smtClean="0"/>
              <a:t>Применительно к взрослым – содействие становлению культуры здоровья, в том числе культуры профессионального здоровья учителей и </a:t>
            </a:r>
            <a:r>
              <a:rPr lang="ru-RU" dirty="0" err="1" smtClean="0"/>
              <a:t>валеологическому</a:t>
            </a:r>
            <a:r>
              <a:rPr lang="ru-RU" dirty="0" smtClean="0"/>
              <a:t> просвещению родителей.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Технологии воздействия цветом</a:t>
            </a:r>
            <a:r>
              <a:rPr lang="ru-RU" sz="3200" dirty="0" smtClean="0"/>
              <a:t> .</a:t>
            </a:r>
            <a:r>
              <a:rPr lang="ru-RU" sz="3600" b="1" dirty="0" smtClean="0"/>
              <a:t>Коммуникативные игры</a:t>
            </a:r>
            <a:r>
              <a:rPr lang="ru-RU" sz="3600" dirty="0" smtClean="0"/>
              <a:t> . В них входят беседы, этюды и игры разной степени подвижности, занятия рисованием, лепкой</a:t>
            </a:r>
            <a:endParaRPr lang="ru-RU" sz="3600" dirty="0"/>
          </a:p>
        </p:txBody>
      </p:sp>
      <p:pic>
        <p:nvPicPr>
          <p:cNvPr id="5" name="Содержимое 4" descr="BKDC20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2936"/>
            <a:ext cx="4038600" cy="3168352"/>
          </a:xfrm>
        </p:spPr>
      </p:pic>
      <p:pic>
        <p:nvPicPr>
          <p:cNvPr id="6" name="Содержимое 5" descr="BKDC2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52936"/>
            <a:ext cx="4038600" cy="32403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dirty="0" smtClean="0"/>
              <a:t>Личностно-ориентированные (антропоцентрические) технологии в центр образовательной системы ставят личность ребёнка, обеспечение безопасных, комфортных условий её развития и реализации природных возможностей. </a:t>
            </a:r>
            <a:endParaRPr lang="ru-RU" sz="2700" dirty="0"/>
          </a:p>
        </p:txBody>
      </p:sp>
      <p:pic>
        <p:nvPicPr>
          <p:cNvPr id="5" name="Содержимое 4" descr="BKDC24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7791"/>
            <a:ext cx="4038600" cy="2970781"/>
          </a:xfrm>
        </p:spPr>
      </p:pic>
      <p:pic>
        <p:nvPicPr>
          <p:cNvPr id="6" name="Содержимое 5" descr="BKDC25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77791"/>
            <a:ext cx="4038600" cy="29707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 числу </a:t>
            </a:r>
            <a:r>
              <a:rPr lang="ru-RU" sz="2400" dirty="0" err="1" smtClean="0"/>
              <a:t>здоровьесберегающих</a:t>
            </a:r>
            <a:r>
              <a:rPr lang="ru-RU" sz="2400" dirty="0" smtClean="0"/>
              <a:t> технологий следует отнести и «</a:t>
            </a:r>
            <a:r>
              <a:rPr lang="ru-RU" sz="2400" b="1" dirty="0" smtClean="0"/>
              <a:t>технологию раскрепощённого развития детей</a:t>
            </a:r>
            <a:r>
              <a:rPr lang="ru-RU" sz="2400" dirty="0" smtClean="0"/>
              <a:t>», разработанную физиологом В. Ф. Базарным.</a:t>
            </a:r>
            <a:br>
              <a:rPr lang="ru-RU" sz="2400" dirty="0" smtClean="0"/>
            </a:br>
            <a:r>
              <a:rPr lang="ru-RU" sz="2400" b="1" dirty="0" smtClean="0"/>
              <a:t> Гимнастика для глаз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BKDC31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Содержимое 7" descr="Screenshot_20230206_140818_Brows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09442"/>
            <a:ext cx="4038600" cy="310747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6541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Использование игровых технологий, игровых обучающих программ, оригинальных заданий и задач</a:t>
            </a:r>
            <a:endParaRPr lang="ru-RU" sz="3200" dirty="0"/>
          </a:p>
        </p:txBody>
      </p:sp>
      <p:pic>
        <p:nvPicPr>
          <p:cNvPr id="5" name="Содержимое 4" descr="BKDC3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BKDC14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Коммуникативные игры</a:t>
            </a:r>
            <a:r>
              <a:rPr lang="ru-RU" sz="2700" dirty="0" smtClean="0"/>
              <a:t> . Использование </a:t>
            </a:r>
            <a:r>
              <a:rPr lang="ru-RU" sz="2700" dirty="0" err="1" smtClean="0"/>
              <a:t>здоровьесберегающих</a:t>
            </a:r>
            <a:r>
              <a:rPr lang="ru-RU" sz="2700" dirty="0" smtClean="0"/>
              <a:t> технологий в учебном процессе позволяет учащимся более успешно адаптироваться в образовательном и социальном пространстве, раскрыть свои творческие способности, а учителю эффективно проводить профилактику асоциального поведения.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KDC15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2936"/>
            <a:ext cx="4038600" cy="3312368"/>
          </a:xfrm>
        </p:spPr>
      </p:pic>
      <p:pic>
        <p:nvPicPr>
          <p:cNvPr id="6" name="Содержимое 5" descr="BKDC17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038600" cy="374441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Сказкотерапия</a:t>
            </a:r>
            <a:r>
              <a:rPr lang="ru-RU" sz="2400" b="1" dirty="0" smtClean="0"/>
              <a:t> .</a:t>
            </a:r>
            <a:r>
              <a:rPr lang="ru-RU" sz="2400" dirty="0" smtClean="0"/>
              <a:t> Сказку может рассказывать взрослый, либо это может быть групповое рассказывание, где рассказчиком является не один человек, группа детей, а остальные дети повторяют за рассказчиками необходимые движения. </a:t>
            </a:r>
            <a:endParaRPr lang="ru-RU" sz="2400" dirty="0"/>
          </a:p>
        </p:txBody>
      </p:sp>
      <p:pic>
        <p:nvPicPr>
          <p:cNvPr id="5" name="Содержимое 4" descr="BKDC25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BKDC26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Проблемно-игровые</a:t>
            </a:r>
            <a:r>
              <a:rPr lang="ru-RU" sz="3200" dirty="0" smtClean="0"/>
              <a:t> </a:t>
            </a:r>
            <a:r>
              <a:rPr lang="ru-RU" sz="3200" dirty="0" err="1" smtClean="0"/>
              <a:t>игротреннинги</a:t>
            </a:r>
            <a:r>
              <a:rPr lang="ru-RU" sz="3200" dirty="0" smtClean="0"/>
              <a:t>, </a:t>
            </a:r>
            <a:r>
              <a:rPr lang="ru-RU" sz="3200" dirty="0" err="1" smtClean="0"/>
              <a:t>игротерапия</a:t>
            </a:r>
            <a:r>
              <a:rPr lang="ru-RU" sz="3200" dirty="0" smtClean="0"/>
              <a:t> – в свободное время, можно во второй половине дня.</a:t>
            </a:r>
            <a:endParaRPr lang="ru-RU" sz="3200" dirty="0"/>
          </a:p>
        </p:txBody>
      </p:sp>
      <p:pic>
        <p:nvPicPr>
          <p:cNvPr id="5" name="Содержимое 4" descr="BKDC26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BKDC3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203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Здоровьесберегающие технологии  в работе педагога</vt:lpstr>
      <vt:lpstr>Цели:</vt:lpstr>
      <vt:lpstr>Технологии воздействия цветом .Коммуникативные игры . В них входят беседы, этюды и игры разной степени подвижности, занятия рисованием, лепкой</vt:lpstr>
      <vt:lpstr> Личностно-ориентированные (антропоцентрические) технологии в центр образовательной системы ставят личность ребёнка, обеспечение безопасных, комфортных условий её развития и реализации природных возможностей. </vt:lpstr>
      <vt:lpstr>К числу здоровьесберегающих технологий следует отнести и «технологию раскрепощённого развития детей», разработанную физиологом В. Ф. Базарным.  Гимнастика для глаз </vt:lpstr>
      <vt:lpstr>Использование игровых технологий, игровых обучающих программ, оригинальных заданий и задач</vt:lpstr>
      <vt:lpstr>Коммуникативные игры . Использование здоровьесберегающих технологий в учебном процессе позволяет учащимся более успешно адаптироваться в образовательном и социальном пространстве, раскрыть свои творческие способности, а учителю эффективно проводить профилактику асоциального поведения. </vt:lpstr>
      <vt:lpstr>Сказкотерапия . Сказку может рассказывать взрослый, либо это может быть групповое рассказывание, где рассказчиком является не один человек, группа детей, а остальные дети повторяют за рассказчиками необходимые движения. </vt:lpstr>
      <vt:lpstr>Проблемно-игровые игротреннинги, игротерапия – в свободное время, можно во второй половине дня.</vt:lpstr>
      <vt:lpstr>Гимнастика дыхательная. Гимнастика ортопедическая . Снижая утомление, поддерживая и восстанавливая работоспособность учащихся, контролируя ее изменение в ходе процесса обучения, мы будет способствовать здоровьесбережению.</vt:lpstr>
      <vt:lpstr>Цель школы, реализующей ПС,— разбудить, вызвать к жизни внутренние силы и возможности ребёнка, использовать их для более полного развития личности. </vt:lpstr>
      <vt:lpstr>Введение в урок исторических экскурсов и отступлений позволяют снять эмоциональное напряжение. </vt:lpstr>
      <vt:lpstr>Релаксация – в любом подходящем помещении, в зависимости от состояния детей и целей, педагог определяет интенсивность технологии.</vt:lpstr>
      <vt:lpstr>Если мы будем личным примером демонстрировать здоровый образ жизни, то только в этом случае можно надеяться, что будущие поколения будут более здоровы и развиты не только личностно, интеллектуально, духовно, но и физически. Если раньше говорили: “В здоровом теле - здоровый дух”, то не ошибется тот, кто скажет, что без духовного не может быть здорового.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Walle</dc:creator>
  <cp:lastModifiedBy>user</cp:lastModifiedBy>
  <cp:revision>30</cp:revision>
  <dcterms:created xsi:type="dcterms:W3CDTF">2016-08-23T14:09:57Z</dcterms:created>
  <dcterms:modified xsi:type="dcterms:W3CDTF">2026-02-25T16:37:58Z</dcterms:modified>
</cp:coreProperties>
</file>