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256" r:id="rId5"/>
    <p:sldId id="274" r:id="rId6"/>
    <p:sldId id="277" r:id="rId7"/>
    <p:sldId id="276" r:id="rId8"/>
    <p:sldId id="260" r:id="rId9"/>
    <p:sldId id="261" r:id="rId10"/>
    <p:sldId id="272" r:id="rId12"/>
    <p:sldId id="262" r:id="rId13"/>
    <p:sldId id="273" r:id="rId14"/>
    <p:sldId id="264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5" r:id="rId24"/>
    <p:sldId id="278" r:id="rId25"/>
  </p:sldIdLst>
  <p:sldSz cx="9906000" cy="6858000" type="A4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1" d="100"/>
          <a:sy n="121" d="100"/>
        </p:scale>
        <p:origin x="102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195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EAD6-6A0D-4147-963E-D76793EDE15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195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28856-8037-40F9-8A06-E1E1007EB69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8856-8037-40F9-8A06-E1E1007EB69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2952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44779"/>
            <a:ext cx="9575292" cy="65699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5534" y="4802504"/>
            <a:ext cx="5603874" cy="1422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9567" y="638174"/>
            <a:ext cx="666686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72978" y="4793069"/>
            <a:ext cx="474853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902952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8085" y="103504"/>
            <a:ext cx="7529829" cy="786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1429" y="1767154"/>
            <a:ext cx="5081905" cy="256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330" y="188594"/>
            <a:ext cx="790448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Вычислите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разницу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между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датами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расшифруйте </a:t>
            </a:r>
            <a:r>
              <a:rPr sz="2600" dirty="0">
                <a:latin typeface="Calibri"/>
                <a:cs typeface="Calibri"/>
              </a:rPr>
              <a:t>название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крупных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тюркских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монгольских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феодальных государств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эпоху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средневековья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20"/>
              </a:spcBef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Ключ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расшифровки: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50</a:t>
            </a:r>
            <a:r>
              <a:rPr sz="2600" b="1" spc="-20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→</a:t>
            </a:r>
            <a:r>
              <a:rPr sz="2600" b="1" spc="-20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А;</a:t>
            </a:r>
            <a:r>
              <a:rPr sz="2600" b="1" spc="-2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3</a:t>
            </a:r>
            <a:r>
              <a:rPr sz="26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→</a:t>
            </a:r>
            <a:r>
              <a:rPr sz="26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Р;</a:t>
            </a:r>
            <a:r>
              <a:rPr sz="26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17</a:t>
            </a:r>
            <a:r>
              <a:rPr sz="2600" b="1" spc="-1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→</a:t>
            </a:r>
            <a:r>
              <a:rPr sz="2600" b="1" spc="-2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О;</a:t>
            </a:r>
            <a:r>
              <a:rPr sz="2600" b="1" spc="-2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2</a:t>
            </a:r>
            <a:r>
              <a:rPr sz="26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→</a:t>
            </a:r>
            <a:r>
              <a:rPr sz="2600" b="1" spc="-25" dirty="0">
                <a:solidFill>
                  <a:srgbClr val="1F4E79"/>
                </a:solidFill>
                <a:latin typeface="Calibri"/>
                <a:cs typeface="Calibri"/>
              </a:rPr>
              <a:t> Д.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902190" cy="6856730"/>
            <a:chOff x="761" y="761"/>
            <a:chExt cx="9902190" cy="6856730"/>
          </a:xfrm>
        </p:grpSpPr>
        <p:sp>
          <p:nvSpPr>
            <p:cNvPr id="5" name="object 5"/>
            <p:cNvSpPr/>
            <p:nvPr/>
          </p:nvSpPr>
          <p:spPr>
            <a:xfrm>
              <a:off x="4422876" y="1805406"/>
              <a:ext cx="4456430" cy="469900"/>
            </a:xfrm>
            <a:custGeom>
              <a:avLst/>
              <a:gdLst/>
              <a:ahLst/>
              <a:cxnLst/>
              <a:rect l="l" t="t" r="r" b="b"/>
              <a:pathLst>
                <a:path w="4456430" h="469900">
                  <a:moveTo>
                    <a:pt x="4392650" y="2539"/>
                  </a:moveTo>
                  <a:lnTo>
                    <a:pt x="63576" y="2539"/>
                  </a:lnTo>
                  <a:lnTo>
                    <a:pt x="71869" y="0"/>
                  </a:lnTo>
                  <a:lnTo>
                    <a:pt x="4384357" y="0"/>
                  </a:lnTo>
                  <a:lnTo>
                    <a:pt x="4392650" y="2539"/>
                  </a:lnTo>
                  <a:close/>
                </a:path>
                <a:path w="4456430" h="469900">
                  <a:moveTo>
                    <a:pt x="4384357" y="469899"/>
                  </a:moveTo>
                  <a:lnTo>
                    <a:pt x="71869" y="469899"/>
                  </a:lnTo>
                  <a:lnTo>
                    <a:pt x="67678" y="468629"/>
                  </a:lnTo>
                  <a:lnTo>
                    <a:pt x="55587" y="464819"/>
                  </a:lnTo>
                  <a:lnTo>
                    <a:pt x="47967" y="462279"/>
                  </a:lnTo>
                  <a:lnTo>
                    <a:pt x="44310" y="459739"/>
                  </a:lnTo>
                  <a:lnTo>
                    <a:pt x="40754" y="458469"/>
                  </a:lnTo>
                  <a:lnTo>
                    <a:pt x="19278" y="439419"/>
                  </a:lnTo>
                  <a:lnTo>
                    <a:pt x="16763" y="436879"/>
                  </a:lnTo>
                  <a:lnTo>
                    <a:pt x="14401" y="433069"/>
                  </a:lnTo>
                  <a:lnTo>
                    <a:pt x="12192" y="429259"/>
                  </a:lnTo>
                  <a:lnTo>
                    <a:pt x="10147" y="425449"/>
                  </a:lnTo>
                  <a:lnTo>
                    <a:pt x="8267" y="422909"/>
                  </a:lnTo>
                  <a:lnTo>
                    <a:pt x="6565" y="419099"/>
                  </a:lnTo>
                  <a:lnTo>
                    <a:pt x="5054" y="415289"/>
                  </a:lnTo>
                  <a:lnTo>
                    <a:pt x="3708" y="410209"/>
                  </a:lnTo>
                  <a:lnTo>
                    <a:pt x="2565" y="406399"/>
                  </a:lnTo>
                  <a:lnTo>
                    <a:pt x="1612" y="402589"/>
                  </a:lnTo>
                  <a:lnTo>
                    <a:pt x="876" y="398779"/>
                  </a:lnTo>
                  <a:lnTo>
                    <a:pt x="330" y="393699"/>
                  </a:lnTo>
                  <a:lnTo>
                    <a:pt x="0" y="389889"/>
                  </a:lnTo>
                  <a:lnTo>
                    <a:pt x="0" y="80009"/>
                  </a:lnTo>
                  <a:lnTo>
                    <a:pt x="330" y="74929"/>
                  </a:lnTo>
                  <a:lnTo>
                    <a:pt x="876" y="71119"/>
                  </a:lnTo>
                  <a:lnTo>
                    <a:pt x="1612" y="67309"/>
                  </a:lnTo>
                  <a:lnTo>
                    <a:pt x="2565" y="63499"/>
                  </a:lnTo>
                  <a:lnTo>
                    <a:pt x="3708" y="58419"/>
                  </a:lnTo>
                  <a:lnTo>
                    <a:pt x="12192" y="40639"/>
                  </a:lnTo>
                  <a:lnTo>
                    <a:pt x="14401" y="36829"/>
                  </a:lnTo>
                  <a:lnTo>
                    <a:pt x="16763" y="33019"/>
                  </a:lnTo>
                  <a:lnTo>
                    <a:pt x="19278" y="30479"/>
                  </a:lnTo>
                  <a:lnTo>
                    <a:pt x="21945" y="26669"/>
                  </a:lnTo>
                  <a:lnTo>
                    <a:pt x="51739" y="6349"/>
                  </a:lnTo>
                  <a:lnTo>
                    <a:pt x="55587" y="3809"/>
                  </a:lnTo>
                  <a:lnTo>
                    <a:pt x="59537" y="2539"/>
                  </a:lnTo>
                  <a:lnTo>
                    <a:pt x="4396689" y="2539"/>
                  </a:lnTo>
                  <a:lnTo>
                    <a:pt x="4400638" y="3809"/>
                  </a:lnTo>
                  <a:lnTo>
                    <a:pt x="4404487" y="6349"/>
                  </a:lnTo>
                  <a:lnTo>
                    <a:pt x="4408258" y="7619"/>
                  </a:lnTo>
                  <a:lnTo>
                    <a:pt x="4423841" y="17779"/>
                  </a:lnTo>
                  <a:lnTo>
                    <a:pt x="81622" y="17779"/>
                  </a:lnTo>
                  <a:lnTo>
                    <a:pt x="77800" y="19049"/>
                  </a:lnTo>
                  <a:lnTo>
                    <a:pt x="71729" y="19049"/>
                  </a:lnTo>
                  <a:lnTo>
                    <a:pt x="68084" y="20319"/>
                  </a:lnTo>
                  <a:lnTo>
                    <a:pt x="68541" y="20319"/>
                  </a:lnTo>
                  <a:lnTo>
                    <a:pt x="64973" y="21589"/>
                  </a:lnTo>
                  <a:lnTo>
                    <a:pt x="65417" y="21589"/>
                  </a:lnTo>
                  <a:lnTo>
                    <a:pt x="61925" y="22859"/>
                  </a:lnTo>
                  <a:lnTo>
                    <a:pt x="59372" y="22859"/>
                  </a:lnTo>
                  <a:lnTo>
                    <a:pt x="57702" y="24129"/>
                  </a:lnTo>
                  <a:lnTo>
                    <a:pt x="56451" y="24129"/>
                  </a:lnTo>
                  <a:lnTo>
                    <a:pt x="53200" y="26669"/>
                  </a:lnTo>
                  <a:lnTo>
                    <a:pt x="53606" y="26669"/>
                  </a:lnTo>
                  <a:lnTo>
                    <a:pt x="50457" y="27939"/>
                  </a:lnTo>
                  <a:lnTo>
                    <a:pt x="50838" y="27939"/>
                  </a:lnTo>
                  <a:lnTo>
                    <a:pt x="47790" y="29209"/>
                  </a:lnTo>
                  <a:lnTo>
                    <a:pt x="48171" y="29209"/>
                  </a:lnTo>
                  <a:lnTo>
                    <a:pt x="45212" y="31749"/>
                  </a:lnTo>
                  <a:lnTo>
                    <a:pt x="45580" y="31749"/>
                  </a:lnTo>
                  <a:lnTo>
                    <a:pt x="42735" y="33019"/>
                  </a:lnTo>
                  <a:lnTo>
                    <a:pt x="43078" y="33019"/>
                  </a:lnTo>
                  <a:lnTo>
                    <a:pt x="40347" y="35559"/>
                  </a:lnTo>
                  <a:lnTo>
                    <a:pt x="40678" y="35559"/>
                  </a:lnTo>
                  <a:lnTo>
                    <a:pt x="39370" y="36829"/>
                  </a:lnTo>
                  <a:lnTo>
                    <a:pt x="38392" y="36829"/>
                  </a:lnTo>
                  <a:lnTo>
                    <a:pt x="36724" y="39369"/>
                  </a:lnTo>
                  <a:lnTo>
                    <a:pt x="36195" y="39369"/>
                  </a:lnTo>
                  <a:lnTo>
                    <a:pt x="33832" y="41909"/>
                  </a:lnTo>
                  <a:lnTo>
                    <a:pt x="34124" y="41909"/>
                  </a:lnTo>
                  <a:lnTo>
                    <a:pt x="31876" y="44449"/>
                  </a:lnTo>
                  <a:lnTo>
                    <a:pt x="32156" y="44449"/>
                  </a:lnTo>
                  <a:lnTo>
                    <a:pt x="30060" y="46989"/>
                  </a:lnTo>
                  <a:lnTo>
                    <a:pt x="30314" y="46989"/>
                  </a:lnTo>
                  <a:lnTo>
                    <a:pt x="29002" y="49529"/>
                  </a:lnTo>
                  <a:lnTo>
                    <a:pt x="28587" y="49529"/>
                  </a:lnTo>
                  <a:lnTo>
                    <a:pt x="27376" y="52069"/>
                  </a:lnTo>
                  <a:lnTo>
                    <a:pt x="27000" y="52069"/>
                  </a:lnTo>
                  <a:lnTo>
                    <a:pt x="25336" y="55879"/>
                  </a:lnTo>
                  <a:lnTo>
                    <a:pt x="25526" y="55879"/>
                  </a:lnTo>
                  <a:lnTo>
                    <a:pt x="24028" y="58419"/>
                  </a:lnTo>
                  <a:lnTo>
                    <a:pt x="24206" y="58419"/>
                  </a:lnTo>
                  <a:lnTo>
                    <a:pt x="23308" y="60959"/>
                  </a:lnTo>
                  <a:lnTo>
                    <a:pt x="23012" y="60959"/>
                  </a:lnTo>
                  <a:lnTo>
                    <a:pt x="21831" y="64769"/>
                  </a:lnTo>
                  <a:lnTo>
                    <a:pt x="21971" y="64769"/>
                  </a:lnTo>
                  <a:lnTo>
                    <a:pt x="21082" y="67309"/>
                  </a:lnTo>
                  <a:lnTo>
                    <a:pt x="20332" y="71119"/>
                  </a:lnTo>
                  <a:lnTo>
                    <a:pt x="19892" y="73659"/>
                  </a:lnTo>
                  <a:lnTo>
                    <a:pt x="19735" y="73659"/>
                  </a:lnTo>
                  <a:lnTo>
                    <a:pt x="19672" y="74929"/>
                  </a:lnTo>
                  <a:lnTo>
                    <a:pt x="19304" y="77469"/>
                  </a:lnTo>
                  <a:lnTo>
                    <a:pt x="19117" y="80009"/>
                  </a:lnTo>
                  <a:lnTo>
                    <a:pt x="19105" y="389889"/>
                  </a:lnTo>
                  <a:lnTo>
                    <a:pt x="19265" y="392429"/>
                  </a:lnTo>
                  <a:lnTo>
                    <a:pt x="19735" y="396239"/>
                  </a:lnTo>
                  <a:lnTo>
                    <a:pt x="20231" y="398779"/>
                  </a:lnTo>
                  <a:lnTo>
                    <a:pt x="21082" y="402589"/>
                  </a:lnTo>
                  <a:lnTo>
                    <a:pt x="21293" y="402589"/>
                  </a:lnTo>
                  <a:lnTo>
                    <a:pt x="21971" y="405129"/>
                  </a:lnTo>
                  <a:lnTo>
                    <a:pt x="21831" y="405129"/>
                  </a:lnTo>
                  <a:lnTo>
                    <a:pt x="23012" y="408939"/>
                  </a:lnTo>
                  <a:lnTo>
                    <a:pt x="23308" y="408939"/>
                  </a:lnTo>
                  <a:lnTo>
                    <a:pt x="24206" y="411479"/>
                  </a:lnTo>
                  <a:lnTo>
                    <a:pt x="24028" y="411479"/>
                  </a:lnTo>
                  <a:lnTo>
                    <a:pt x="25526" y="414019"/>
                  </a:lnTo>
                  <a:lnTo>
                    <a:pt x="25336" y="414019"/>
                  </a:lnTo>
                  <a:lnTo>
                    <a:pt x="27000" y="416559"/>
                  </a:lnTo>
                  <a:lnTo>
                    <a:pt x="26771" y="416559"/>
                  </a:lnTo>
                  <a:lnTo>
                    <a:pt x="28587" y="420369"/>
                  </a:lnTo>
                  <a:lnTo>
                    <a:pt x="29002" y="420369"/>
                  </a:lnTo>
                  <a:lnTo>
                    <a:pt x="30314" y="422909"/>
                  </a:lnTo>
                  <a:lnTo>
                    <a:pt x="30759" y="422909"/>
                  </a:lnTo>
                  <a:lnTo>
                    <a:pt x="32156" y="425449"/>
                  </a:lnTo>
                  <a:lnTo>
                    <a:pt x="32626" y="425449"/>
                  </a:lnTo>
                  <a:lnTo>
                    <a:pt x="34124" y="427989"/>
                  </a:lnTo>
                  <a:lnTo>
                    <a:pt x="34620" y="427989"/>
                  </a:lnTo>
                  <a:lnTo>
                    <a:pt x="36195" y="430529"/>
                  </a:lnTo>
                  <a:lnTo>
                    <a:pt x="37141" y="430529"/>
                  </a:lnTo>
                  <a:lnTo>
                    <a:pt x="38392" y="431799"/>
                  </a:lnTo>
                  <a:lnTo>
                    <a:pt x="38061" y="431799"/>
                  </a:lnTo>
                  <a:lnTo>
                    <a:pt x="40678" y="434339"/>
                  </a:lnTo>
                  <a:lnTo>
                    <a:pt x="40347" y="434339"/>
                  </a:lnTo>
                  <a:lnTo>
                    <a:pt x="43078" y="436879"/>
                  </a:lnTo>
                  <a:lnTo>
                    <a:pt x="44157" y="436879"/>
                  </a:lnTo>
                  <a:lnTo>
                    <a:pt x="45580" y="438149"/>
                  </a:lnTo>
                  <a:lnTo>
                    <a:pt x="45212" y="438149"/>
                  </a:lnTo>
                  <a:lnTo>
                    <a:pt x="48171" y="440689"/>
                  </a:lnTo>
                  <a:lnTo>
                    <a:pt x="49314" y="440689"/>
                  </a:lnTo>
                  <a:lnTo>
                    <a:pt x="50838" y="441959"/>
                  </a:lnTo>
                  <a:lnTo>
                    <a:pt x="50457" y="441959"/>
                  </a:lnTo>
                  <a:lnTo>
                    <a:pt x="53606" y="443229"/>
                  </a:lnTo>
                  <a:lnTo>
                    <a:pt x="53200" y="443229"/>
                  </a:lnTo>
                  <a:lnTo>
                    <a:pt x="56451" y="444499"/>
                  </a:lnTo>
                  <a:lnTo>
                    <a:pt x="56032" y="444499"/>
                  </a:lnTo>
                  <a:lnTo>
                    <a:pt x="59372" y="445769"/>
                  </a:lnTo>
                  <a:lnTo>
                    <a:pt x="58940" y="445769"/>
                  </a:lnTo>
                  <a:lnTo>
                    <a:pt x="62357" y="447039"/>
                  </a:lnTo>
                  <a:lnTo>
                    <a:pt x="61925" y="447039"/>
                  </a:lnTo>
                  <a:lnTo>
                    <a:pt x="65417" y="448309"/>
                  </a:lnTo>
                  <a:lnTo>
                    <a:pt x="64973" y="448309"/>
                  </a:lnTo>
                  <a:lnTo>
                    <a:pt x="68541" y="449579"/>
                  </a:lnTo>
                  <a:lnTo>
                    <a:pt x="71259" y="449579"/>
                  </a:lnTo>
                  <a:lnTo>
                    <a:pt x="74980" y="450849"/>
                  </a:lnTo>
                  <a:lnTo>
                    <a:pt x="4425442" y="450849"/>
                  </a:lnTo>
                  <a:lnTo>
                    <a:pt x="4422241" y="453389"/>
                  </a:lnTo>
                  <a:lnTo>
                    <a:pt x="4418914" y="455929"/>
                  </a:lnTo>
                  <a:lnTo>
                    <a:pt x="4415472" y="458469"/>
                  </a:lnTo>
                  <a:lnTo>
                    <a:pt x="4411916" y="459739"/>
                  </a:lnTo>
                  <a:lnTo>
                    <a:pt x="4408258" y="462279"/>
                  </a:lnTo>
                  <a:lnTo>
                    <a:pt x="4400638" y="464819"/>
                  </a:lnTo>
                  <a:lnTo>
                    <a:pt x="4388548" y="468629"/>
                  </a:lnTo>
                  <a:lnTo>
                    <a:pt x="4384357" y="469899"/>
                  </a:lnTo>
                  <a:close/>
                </a:path>
                <a:path w="4456430" h="469900">
                  <a:moveTo>
                    <a:pt x="4400194" y="25399"/>
                  </a:moveTo>
                  <a:lnTo>
                    <a:pt x="4396854" y="22859"/>
                  </a:lnTo>
                  <a:lnTo>
                    <a:pt x="4394301" y="22859"/>
                  </a:lnTo>
                  <a:lnTo>
                    <a:pt x="4390809" y="21589"/>
                  </a:lnTo>
                  <a:lnTo>
                    <a:pt x="4391253" y="21589"/>
                  </a:lnTo>
                  <a:lnTo>
                    <a:pt x="4387684" y="20319"/>
                  </a:lnTo>
                  <a:lnTo>
                    <a:pt x="4388142" y="20319"/>
                  </a:lnTo>
                  <a:lnTo>
                    <a:pt x="4384497" y="19049"/>
                  </a:lnTo>
                  <a:lnTo>
                    <a:pt x="4378426" y="19049"/>
                  </a:lnTo>
                  <a:lnTo>
                    <a:pt x="4374603" y="17779"/>
                  </a:lnTo>
                  <a:lnTo>
                    <a:pt x="4423841" y="17779"/>
                  </a:lnTo>
                  <a:lnTo>
                    <a:pt x="4425442" y="19049"/>
                  </a:lnTo>
                  <a:lnTo>
                    <a:pt x="4428528" y="21589"/>
                  </a:lnTo>
                  <a:lnTo>
                    <a:pt x="4431474" y="24129"/>
                  </a:lnTo>
                  <a:lnTo>
                    <a:pt x="4399775" y="24129"/>
                  </a:lnTo>
                  <a:lnTo>
                    <a:pt x="4400194" y="25399"/>
                  </a:lnTo>
                  <a:close/>
                </a:path>
                <a:path w="4456430" h="469900">
                  <a:moveTo>
                    <a:pt x="71259" y="20319"/>
                  </a:moveTo>
                  <a:lnTo>
                    <a:pt x="71729" y="19049"/>
                  </a:lnTo>
                  <a:lnTo>
                    <a:pt x="74980" y="19049"/>
                  </a:lnTo>
                  <a:lnTo>
                    <a:pt x="71259" y="20319"/>
                  </a:lnTo>
                  <a:close/>
                </a:path>
                <a:path w="4456430" h="469900">
                  <a:moveTo>
                    <a:pt x="4384954" y="20319"/>
                  </a:moveTo>
                  <a:lnTo>
                    <a:pt x="4381246" y="19049"/>
                  </a:lnTo>
                  <a:lnTo>
                    <a:pt x="4384497" y="19049"/>
                  </a:lnTo>
                  <a:lnTo>
                    <a:pt x="4384954" y="20319"/>
                  </a:lnTo>
                  <a:close/>
                </a:path>
                <a:path w="4456430" h="469900">
                  <a:moveTo>
                    <a:pt x="58940" y="24129"/>
                  </a:moveTo>
                  <a:lnTo>
                    <a:pt x="59372" y="22859"/>
                  </a:lnTo>
                  <a:lnTo>
                    <a:pt x="62357" y="22859"/>
                  </a:lnTo>
                  <a:lnTo>
                    <a:pt x="58940" y="24129"/>
                  </a:lnTo>
                  <a:close/>
                </a:path>
                <a:path w="4456430" h="469900">
                  <a:moveTo>
                    <a:pt x="4397286" y="24129"/>
                  </a:moveTo>
                  <a:lnTo>
                    <a:pt x="4393869" y="22859"/>
                  </a:lnTo>
                  <a:lnTo>
                    <a:pt x="4396854" y="22859"/>
                  </a:lnTo>
                  <a:lnTo>
                    <a:pt x="4397286" y="24129"/>
                  </a:lnTo>
                  <a:close/>
                </a:path>
                <a:path w="4456430" h="469900">
                  <a:moveTo>
                    <a:pt x="56032" y="25399"/>
                  </a:moveTo>
                  <a:lnTo>
                    <a:pt x="56451" y="24129"/>
                  </a:lnTo>
                  <a:lnTo>
                    <a:pt x="57702" y="24129"/>
                  </a:lnTo>
                  <a:lnTo>
                    <a:pt x="56032" y="25399"/>
                  </a:lnTo>
                  <a:close/>
                </a:path>
                <a:path w="4456430" h="469900">
                  <a:moveTo>
                    <a:pt x="4418164" y="38099"/>
                  </a:moveTo>
                  <a:lnTo>
                    <a:pt x="4415536" y="35559"/>
                  </a:lnTo>
                  <a:lnTo>
                    <a:pt x="4415878" y="35559"/>
                  </a:lnTo>
                  <a:lnTo>
                    <a:pt x="4413148" y="33019"/>
                  </a:lnTo>
                  <a:lnTo>
                    <a:pt x="4413491" y="33019"/>
                  </a:lnTo>
                  <a:lnTo>
                    <a:pt x="4410646" y="31749"/>
                  </a:lnTo>
                  <a:lnTo>
                    <a:pt x="4411014" y="31749"/>
                  </a:lnTo>
                  <a:lnTo>
                    <a:pt x="4408055" y="29209"/>
                  </a:lnTo>
                  <a:lnTo>
                    <a:pt x="4408436" y="29209"/>
                  </a:lnTo>
                  <a:lnTo>
                    <a:pt x="4405376" y="27939"/>
                  </a:lnTo>
                  <a:lnTo>
                    <a:pt x="4405769" y="27939"/>
                  </a:lnTo>
                  <a:lnTo>
                    <a:pt x="4402620" y="26669"/>
                  </a:lnTo>
                  <a:lnTo>
                    <a:pt x="4403026" y="26669"/>
                  </a:lnTo>
                  <a:lnTo>
                    <a:pt x="4399775" y="24129"/>
                  </a:lnTo>
                  <a:lnTo>
                    <a:pt x="4431474" y="24129"/>
                  </a:lnTo>
                  <a:lnTo>
                    <a:pt x="4434281" y="26669"/>
                  </a:lnTo>
                  <a:lnTo>
                    <a:pt x="4436948" y="30479"/>
                  </a:lnTo>
                  <a:lnTo>
                    <a:pt x="4439462" y="33019"/>
                  </a:lnTo>
                  <a:lnTo>
                    <a:pt x="4441825" y="36829"/>
                  </a:lnTo>
                  <a:lnTo>
                    <a:pt x="4417834" y="36829"/>
                  </a:lnTo>
                  <a:lnTo>
                    <a:pt x="4418164" y="38099"/>
                  </a:lnTo>
                  <a:close/>
                </a:path>
                <a:path w="4456430" h="469900">
                  <a:moveTo>
                    <a:pt x="38061" y="38099"/>
                  </a:moveTo>
                  <a:lnTo>
                    <a:pt x="38392" y="36829"/>
                  </a:lnTo>
                  <a:lnTo>
                    <a:pt x="39370" y="36829"/>
                  </a:lnTo>
                  <a:lnTo>
                    <a:pt x="38061" y="38099"/>
                  </a:lnTo>
                  <a:close/>
                </a:path>
                <a:path w="4456430" h="469900">
                  <a:moveTo>
                    <a:pt x="4420336" y="40639"/>
                  </a:moveTo>
                  <a:lnTo>
                    <a:pt x="4417834" y="36829"/>
                  </a:lnTo>
                  <a:lnTo>
                    <a:pt x="4441825" y="36829"/>
                  </a:lnTo>
                  <a:lnTo>
                    <a:pt x="4443298" y="39369"/>
                  </a:lnTo>
                  <a:lnTo>
                    <a:pt x="4420031" y="39369"/>
                  </a:lnTo>
                  <a:lnTo>
                    <a:pt x="4420336" y="40639"/>
                  </a:lnTo>
                  <a:close/>
                </a:path>
                <a:path w="4456430" h="469900">
                  <a:moveTo>
                    <a:pt x="35890" y="40639"/>
                  </a:moveTo>
                  <a:lnTo>
                    <a:pt x="36195" y="39369"/>
                  </a:lnTo>
                  <a:lnTo>
                    <a:pt x="36724" y="39369"/>
                  </a:lnTo>
                  <a:lnTo>
                    <a:pt x="35890" y="40639"/>
                  </a:lnTo>
                  <a:close/>
                </a:path>
                <a:path w="4456430" h="469900">
                  <a:moveTo>
                    <a:pt x="4427880" y="50799"/>
                  </a:moveTo>
                  <a:lnTo>
                    <a:pt x="4425911" y="46989"/>
                  </a:lnTo>
                  <a:lnTo>
                    <a:pt x="4426165" y="46989"/>
                  </a:lnTo>
                  <a:lnTo>
                    <a:pt x="4424070" y="44449"/>
                  </a:lnTo>
                  <a:lnTo>
                    <a:pt x="4424337" y="44449"/>
                  </a:lnTo>
                  <a:lnTo>
                    <a:pt x="4422101" y="41909"/>
                  </a:lnTo>
                  <a:lnTo>
                    <a:pt x="4422394" y="41909"/>
                  </a:lnTo>
                  <a:lnTo>
                    <a:pt x="4420031" y="39369"/>
                  </a:lnTo>
                  <a:lnTo>
                    <a:pt x="4443298" y="39369"/>
                  </a:lnTo>
                  <a:lnTo>
                    <a:pt x="4444034" y="40639"/>
                  </a:lnTo>
                  <a:lnTo>
                    <a:pt x="4446079" y="43179"/>
                  </a:lnTo>
                  <a:lnTo>
                    <a:pt x="4447959" y="46989"/>
                  </a:lnTo>
                  <a:lnTo>
                    <a:pt x="4449093" y="49529"/>
                  </a:lnTo>
                  <a:lnTo>
                    <a:pt x="4427639" y="49529"/>
                  </a:lnTo>
                  <a:lnTo>
                    <a:pt x="4427880" y="50799"/>
                  </a:lnTo>
                  <a:close/>
                </a:path>
                <a:path w="4456430" h="469900">
                  <a:moveTo>
                    <a:pt x="28346" y="50799"/>
                  </a:moveTo>
                  <a:lnTo>
                    <a:pt x="28587" y="49529"/>
                  </a:lnTo>
                  <a:lnTo>
                    <a:pt x="29002" y="49529"/>
                  </a:lnTo>
                  <a:lnTo>
                    <a:pt x="28346" y="50799"/>
                  </a:lnTo>
                  <a:close/>
                </a:path>
                <a:path w="4456430" h="469900">
                  <a:moveTo>
                    <a:pt x="4429455" y="53339"/>
                  </a:moveTo>
                  <a:lnTo>
                    <a:pt x="4427639" y="49529"/>
                  </a:lnTo>
                  <a:lnTo>
                    <a:pt x="4449093" y="49529"/>
                  </a:lnTo>
                  <a:lnTo>
                    <a:pt x="4449660" y="50799"/>
                  </a:lnTo>
                  <a:lnTo>
                    <a:pt x="4450164" y="52069"/>
                  </a:lnTo>
                  <a:lnTo>
                    <a:pt x="4429226" y="52069"/>
                  </a:lnTo>
                  <a:lnTo>
                    <a:pt x="4429455" y="53339"/>
                  </a:lnTo>
                  <a:close/>
                </a:path>
                <a:path w="4456430" h="469900">
                  <a:moveTo>
                    <a:pt x="26771" y="53339"/>
                  </a:moveTo>
                  <a:lnTo>
                    <a:pt x="27000" y="52069"/>
                  </a:lnTo>
                  <a:lnTo>
                    <a:pt x="27376" y="52069"/>
                  </a:lnTo>
                  <a:lnTo>
                    <a:pt x="26771" y="53339"/>
                  </a:lnTo>
                  <a:close/>
                </a:path>
                <a:path w="4456430" h="469900">
                  <a:moveTo>
                    <a:pt x="4433366" y="62229"/>
                  </a:moveTo>
                  <a:lnTo>
                    <a:pt x="4432020" y="58419"/>
                  </a:lnTo>
                  <a:lnTo>
                    <a:pt x="4432198" y="58419"/>
                  </a:lnTo>
                  <a:lnTo>
                    <a:pt x="4430687" y="55879"/>
                  </a:lnTo>
                  <a:lnTo>
                    <a:pt x="4430890" y="55879"/>
                  </a:lnTo>
                  <a:lnTo>
                    <a:pt x="4429226" y="52069"/>
                  </a:lnTo>
                  <a:lnTo>
                    <a:pt x="4450164" y="52069"/>
                  </a:lnTo>
                  <a:lnTo>
                    <a:pt x="4451172" y="54609"/>
                  </a:lnTo>
                  <a:lnTo>
                    <a:pt x="4452518" y="58419"/>
                  </a:lnTo>
                  <a:lnTo>
                    <a:pt x="4453089" y="60959"/>
                  </a:lnTo>
                  <a:lnTo>
                    <a:pt x="4433201" y="60959"/>
                  </a:lnTo>
                  <a:lnTo>
                    <a:pt x="4433366" y="62229"/>
                  </a:lnTo>
                  <a:close/>
                </a:path>
                <a:path w="4456430" h="469900">
                  <a:moveTo>
                    <a:pt x="22860" y="62229"/>
                  </a:moveTo>
                  <a:lnTo>
                    <a:pt x="23012" y="60959"/>
                  </a:lnTo>
                  <a:lnTo>
                    <a:pt x="23308" y="60959"/>
                  </a:lnTo>
                  <a:lnTo>
                    <a:pt x="22860" y="62229"/>
                  </a:lnTo>
                  <a:close/>
                </a:path>
                <a:path w="4456430" h="469900">
                  <a:moveTo>
                    <a:pt x="4455623" y="396239"/>
                  </a:moveTo>
                  <a:lnTo>
                    <a:pt x="4436491" y="396239"/>
                  </a:lnTo>
                  <a:lnTo>
                    <a:pt x="4436910" y="392429"/>
                  </a:lnTo>
                  <a:lnTo>
                    <a:pt x="4437087" y="389889"/>
                  </a:lnTo>
                  <a:lnTo>
                    <a:pt x="4437121" y="80009"/>
                  </a:lnTo>
                  <a:lnTo>
                    <a:pt x="4436960" y="77469"/>
                  </a:lnTo>
                  <a:lnTo>
                    <a:pt x="4436554" y="74929"/>
                  </a:lnTo>
                  <a:lnTo>
                    <a:pt x="4435995" y="71119"/>
                  </a:lnTo>
                  <a:lnTo>
                    <a:pt x="4435271" y="67309"/>
                  </a:lnTo>
                  <a:lnTo>
                    <a:pt x="4434255" y="64769"/>
                  </a:lnTo>
                  <a:lnTo>
                    <a:pt x="4434395" y="64769"/>
                  </a:lnTo>
                  <a:lnTo>
                    <a:pt x="4433201" y="60959"/>
                  </a:lnTo>
                  <a:lnTo>
                    <a:pt x="4453089" y="60959"/>
                  </a:lnTo>
                  <a:lnTo>
                    <a:pt x="4453661" y="63499"/>
                  </a:lnTo>
                  <a:lnTo>
                    <a:pt x="4454601" y="67309"/>
                  </a:lnTo>
                  <a:lnTo>
                    <a:pt x="4455350" y="71119"/>
                  </a:lnTo>
                  <a:lnTo>
                    <a:pt x="4455896" y="74929"/>
                  </a:lnTo>
                  <a:lnTo>
                    <a:pt x="4456214" y="80009"/>
                  </a:lnTo>
                  <a:lnTo>
                    <a:pt x="4456214" y="389889"/>
                  </a:lnTo>
                  <a:lnTo>
                    <a:pt x="4456002" y="392429"/>
                  </a:lnTo>
                  <a:lnTo>
                    <a:pt x="4455896" y="393699"/>
                  </a:lnTo>
                  <a:lnTo>
                    <a:pt x="4455623" y="396239"/>
                  </a:lnTo>
                  <a:close/>
                </a:path>
                <a:path w="4456430" h="469900">
                  <a:moveTo>
                    <a:pt x="19672" y="74929"/>
                  </a:moveTo>
                  <a:lnTo>
                    <a:pt x="19735" y="73659"/>
                  </a:lnTo>
                  <a:lnTo>
                    <a:pt x="19892" y="73659"/>
                  </a:lnTo>
                  <a:lnTo>
                    <a:pt x="19672" y="74929"/>
                  </a:lnTo>
                  <a:close/>
                </a:path>
                <a:path w="4456430" h="469900">
                  <a:moveTo>
                    <a:pt x="4454601" y="402589"/>
                  </a:moveTo>
                  <a:lnTo>
                    <a:pt x="4435144" y="402589"/>
                  </a:lnTo>
                  <a:lnTo>
                    <a:pt x="4435894" y="398779"/>
                  </a:lnTo>
                  <a:lnTo>
                    <a:pt x="4436554" y="394969"/>
                  </a:lnTo>
                  <a:lnTo>
                    <a:pt x="4436491" y="396239"/>
                  </a:lnTo>
                  <a:lnTo>
                    <a:pt x="4455623" y="396239"/>
                  </a:lnTo>
                  <a:lnTo>
                    <a:pt x="4455350" y="398779"/>
                  </a:lnTo>
                  <a:lnTo>
                    <a:pt x="4454601" y="402589"/>
                  </a:lnTo>
                  <a:close/>
                </a:path>
                <a:path w="4456430" h="469900">
                  <a:moveTo>
                    <a:pt x="21293" y="402589"/>
                  </a:moveTo>
                  <a:lnTo>
                    <a:pt x="21082" y="402589"/>
                  </a:lnTo>
                  <a:lnTo>
                    <a:pt x="20955" y="401319"/>
                  </a:lnTo>
                  <a:lnTo>
                    <a:pt x="21293" y="402589"/>
                  </a:lnTo>
                  <a:close/>
                </a:path>
                <a:path w="4456430" h="469900">
                  <a:moveTo>
                    <a:pt x="4452899" y="408939"/>
                  </a:moveTo>
                  <a:lnTo>
                    <a:pt x="4433201" y="408939"/>
                  </a:lnTo>
                  <a:lnTo>
                    <a:pt x="4434395" y="405129"/>
                  </a:lnTo>
                  <a:lnTo>
                    <a:pt x="4434255" y="405129"/>
                  </a:lnTo>
                  <a:lnTo>
                    <a:pt x="4435271" y="401319"/>
                  </a:lnTo>
                  <a:lnTo>
                    <a:pt x="4435144" y="402589"/>
                  </a:lnTo>
                  <a:lnTo>
                    <a:pt x="4454601" y="402589"/>
                  </a:lnTo>
                  <a:lnTo>
                    <a:pt x="4453661" y="406399"/>
                  </a:lnTo>
                  <a:lnTo>
                    <a:pt x="4452899" y="408939"/>
                  </a:lnTo>
                  <a:close/>
                </a:path>
                <a:path w="4456430" h="469900">
                  <a:moveTo>
                    <a:pt x="23308" y="408939"/>
                  </a:moveTo>
                  <a:lnTo>
                    <a:pt x="23012" y="408939"/>
                  </a:lnTo>
                  <a:lnTo>
                    <a:pt x="22860" y="407669"/>
                  </a:lnTo>
                  <a:lnTo>
                    <a:pt x="23308" y="408939"/>
                  </a:lnTo>
                  <a:close/>
                </a:path>
                <a:path w="4456430" h="469900">
                  <a:moveTo>
                    <a:pt x="4449093" y="420369"/>
                  </a:moveTo>
                  <a:lnTo>
                    <a:pt x="4427639" y="420369"/>
                  </a:lnTo>
                  <a:lnTo>
                    <a:pt x="4429455" y="416559"/>
                  </a:lnTo>
                  <a:lnTo>
                    <a:pt x="4429226" y="416559"/>
                  </a:lnTo>
                  <a:lnTo>
                    <a:pt x="4430890" y="414019"/>
                  </a:lnTo>
                  <a:lnTo>
                    <a:pt x="4430687" y="414019"/>
                  </a:lnTo>
                  <a:lnTo>
                    <a:pt x="4432198" y="411479"/>
                  </a:lnTo>
                  <a:lnTo>
                    <a:pt x="4432020" y="411479"/>
                  </a:lnTo>
                  <a:lnTo>
                    <a:pt x="4433366" y="407669"/>
                  </a:lnTo>
                  <a:lnTo>
                    <a:pt x="4433201" y="408939"/>
                  </a:lnTo>
                  <a:lnTo>
                    <a:pt x="4452899" y="408939"/>
                  </a:lnTo>
                  <a:lnTo>
                    <a:pt x="4452518" y="410209"/>
                  </a:lnTo>
                  <a:lnTo>
                    <a:pt x="4451172" y="415289"/>
                  </a:lnTo>
                  <a:lnTo>
                    <a:pt x="4449660" y="419099"/>
                  </a:lnTo>
                  <a:lnTo>
                    <a:pt x="4449093" y="420369"/>
                  </a:lnTo>
                  <a:close/>
                </a:path>
                <a:path w="4456430" h="469900">
                  <a:moveTo>
                    <a:pt x="29002" y="420369"/>
                  </a:moveTo>
                  <a:lnTo>
                    <a:pt x="28587" y="420369"/>
                  </a:lnTo>
                  <a:lnTo>
                    <a:pt x="28346" y="419099"/>
                  </a:lnTo>
                  <a:lnTo>
                    <a:pt x="29002" y="420369"/>
                  </a:lnTo>
                  <a:close/>
                </a:path>
                <a:path w="4456430" h="469900">
                  <a:moveTo>
                    <a:pt x="4447959" y="422909"/>
                  </a:moveTo>
                  <a:lnTo>
                    <a:pt x="4425911" y="422909"/>
                  </a:lnTo>
                  <a:lnTo>
                    <a:pt x="4427880" y="419099"/>
                  </a:lnTo>
                  <a:lnTo>
                    <a:pt x="4427639" y="420369"/>
                  </a:lnTo>
                  <a:lnTo>
                    <a:pt x="4449093" y="420369"/>
                  </a:lnTo>
                  <a:lnTo>
                    <a:pt x="4447959" y="422909"/>
                  </a:lnTo>
                  <a:close/>
                </a:path>
                <a:path w="4456430" h="469900">
                  <a:moveTo>
                    <a:pt x="30759" y="422909"/>
                  </a:moveTo>
                  <a:lnTo>
                    <a:pt x="30314" y="422909"/>
                  </a:lnTo>
                  <a:lnTo>
                    <a:pt x="30060" y="421639"/>
                  </a:lnTo>
                  <a:lnTo>
                    <a:pt x="30759" y="422909"/>
                  </a:lnTo>
                  <a:close/>
                </a:path>
                <a:path w="4456430" h="469900">
                  <a:moveTo>
                    <a:pt x="4446079" y="425449"/>
                  </a:moveTo>
                  <a:lnTo>
                    <a:pt x="4424070" y="425449"/>
                  </a:lnTo>
                  <a:lnTo>
                    <a:pt x="4426165" y="421639"/>
                  </a:lnTo>
                  <a:lnTo>
                    <a:pt x="4425911" y="422909"/>
                  </a:lnTo>
                  <a:lnTo>
                    <a:pt x="4447959" y="422909"/>
                  </a:lnTo>
                  <a:lnTo>
                    <a:pt x="4446079" y="425449"/>
                  </a:lnTo>
                  <a:close/>
                </a:path>
                <a:path w="4456430" h="469900">
                  <a:moveTo>
                    <a:pt x="32626" y="425449"/>
                  </a:moveTo>
                  <a:lnTo>
                    <a:pt x="32156" y="425449"/>
                  </a:lnTo>
                  <a:lnTo>
                    <a:pt x="31876" y="424179"/>
                  </a:lnTo>
                  <a:lnTo>
                    <a:pt x="32626" y="425449"/>
                  </a:lnTo>
                  <a:close/>
                </a:path>
                <a:path w="4456430" h="469900">
                  <a:moveTo>
                    <a:pt x="4444716" y="427989"/>
                  </a:moveTo>
                  <a:lnTo>
                    <a:pt x="4422101" y="427989"/>
                  </a:lnTo>
                  <a:lnTo>
                    <a:pt x="4424337" y="424179"/>
                  </a:lnTo>
                  <a:lnTo>
                    <a:pt x="4424070" y="425449"/>
                  </a:lnTo>
                  <a:lnTo>
                    <a:pt x="4446079" y="425449"/>
                  </a:lnTo>
                  <a:lnTo>
                    <a:pt x="4444716" y="427989"/>
                  </a:lnTo>
                  <a:close/>
                </a:path>
                <a:path w="4456430" h="469900">
                  <a:moveTo>
                    <a:pt x="34620" y="427989"/>
                  </a:moveTo>
                  <a:lnTo>
                    <a:pt x="34124" y="427989"/>
                  </a:lnTo>
                  <a:lnTo>
                    <a:pt x="33832" y="426719"/>
                  </a:lnTo>
                  <a:lnTo>
                    <a:pt x="34620" y="427989"/>
                  </a:lnTo>
                  <a:close/>
                </a:path>
                <a:path w="4456430" h="469900">
                  <a:moveTo>
                    <a:pt x="4443298" y="430529"/>
                  </a:moveTo>
                  <a:lnTo>
                    <a:pt x="4420031" y="430529"/>
                  </a:lnTo>
                  <a:lnTo>
                    <a:pt x="4422394" y="426719"/>
                  </a:lnTo>
                  <a:lnTo>
                    <a:pt x="4422101" y="427989"/>
                  </a:lnTo>
                  <a:lnTo>
                    <a:pt x="4444716" y="427989"/>
                  </a:lnTo>
                  <a:lnTo>
                    <a:pt x="4444034" y="429259"/>
                  </a:lnTo>
                  <a:lnTo>
                    <a:pt x="4443298" y="430529"/>
                  </a:lnTo>
                  <a:close/>
                </a:path>
                <a:path w="4456430" h="469900">
                  <a:moveTo>
                    <a:pt x="37141" y="430529"/>
                  </a:moveTo>
                  <a:lnTo>
                    <a:pt x="36195" y="430529"/>
                  </a:lnTo>
                  <a:lnTo>
                    <a:pt x="35890" y="429259"/>
                  </a:lnTo>
                  <a:lnTo>
                    <a:pt x="37141" y="430529"/>
                  </a:lnTo>
                  <a:close/>
                </a:path>
                <a:path w="4456430" h="469900">
                  <a:moveTo>
                    <a:pt x="4439462" y="436879"/>
                  </a:moveTo>
                  <a:lnTo>
                    <a:pt x="4413148" y="436879"/>
                  </a:lnTo>
                  <a:lnTo>
                    <a:pt x="4415878" y="434339"/>
                  </a:lnTo>
                  <a:lnTo>
                    <a:pt x="4415536" y="434339"/>
                  </a:lnTo>
                  <a:lnTo>
                    <a:pt x="4418164" y="431799"/>
                  </a:lnTo>
                  <a:lnTo>
                    <a:pt x="4417834" y="431799"/>
                  </a:lnTo>
                  <a:lnTo>
                    <a:pt x="4420336" y="429259"/>
                  </a:lnTo>
                  <a:lnTo>
                    <a:pt x="4420031" y="430529"/>
                  </a:lnTo>
                  <a:lnTo>
                    <a:pt x="4443298" y="430529"/>
                  </a:lnTo>
                  <a:lnTo>
                    <a:pt x="4441825" y="433069"/>
                  </a:lnTo>
                  <a:lnTo>
                    <a:pt x="4439462" y="436879"/>
                  </a:lnTo>
                  <a:close/>
                </a:path>
                <a:path w="4456430" h="469900">
                  <a:moveTo>
                    <a:pt x="44157" y="436879"/>
                  </a:moveTo>
                  <a:lnTo>
                    <a:pt x="43078" y="436879"/>
                  </a:lnTo>
                  <a:lnTo>
                    <a:pt x="42735" y="435609"/>
                  </a:lnTo>
                  <a:lnTo>
                    <a:pt x="44157" y="436879"/>
                  </a:lnTo>
                  <a:close/>
                </a:path>
                <a:path w="4456430" h="469900">
                  <a:moveTo>
                    <a:pt x="4436059" y="440689"/>
                  </a:moveTo>
                  <a:lnTo>
                    <a:pt x="4408055" y="440689"/>
                  </a:lnTo>
                  <a:lnTo>
                    <a:pt x="4411014" y="438149"/>
                  </a:lnTo>
                  <a:lnTo>
                    <a:pt x="4410646" y="438149"/>
                  </a:lnTo>
                  <a:lnTo>
                    <a:pt x="4413491" y="435609"/>
                  </a:lnTo>
                  <a:lnTo>
                    <a:pt x="4413148" y="436879"/>
                  </a:lnTo>
                  <a:lnTo>
                    <a:pt x="4439462" y="436879"/>
                  </a:lnTo>
                  <a:lnTo>
                    <a:pt x="4436948" y="439419"/>
                  </a:lnTo>
                  <a:lnTo>
                    <a:pt x="4436059" y="440689"/>
                  </a:lnTo>
                  <a:close/>
                </a:path>
                <a:path w="4456430" h="469900">
                  <a:moveTo>
                    <a:pt x="49314" y="440689"/>
                  </a:moveTo>
                  <a:lnTo>
                    <a:pt x="48171" y="440689"/>
                  </a:lnTo>
                  <a:lnTo>
                    <a:pt x="47790" y="439419"/>
                  </a:lnTo>
                  <a:lnTo>
                    <a:pt x="49314" y="440689"/>
                  </a:lnTo>
                  <a:close/>
                </a:path>
                <a:path w="4456430" h="469900">
                  <a:moveTo>
                    <a:pt x="4425442" y="450849"/>
                  </a:moveTo>
                  <a:lnTo>
                    <a:pt x="4381246" y="450849"/>
                  </a:lnTo>
                  <a:lnTo>
                    <a:pt x="4384954" y="449579"/>
                  </a:lnTo>
                  <a:lnTo>
                    <a:pt x="4387684" y="449579"/>
                  </a:lnTo>
                  <a:lnTo>
                    <a:pt x="4391253" y="448309"/>
                  </a:lnTo>
                  <a:lnTo>
                    <a:pt x="4390809" y="448309"/>
                  </a:lnTo>
                  <a:lnTo>
                    <a:pt x="4394301" y="447039"/>
                  </a:lnTo>
                  <a:lnTo>
                    <a:pt x="4393869" y="447039"/>
                  </a:lnTo>
                  <a:lnTo>
                    <a:pt x="4397286" y="445769"/>
                  </a:lnTo>
                  <a:lnTo>
                    <a:pt x="4396854" y="445769"/>
                  </a:lnTo>
                  <a:lnTo>
                    <a:pt x="4400194" y="444499"/>
                  </a:lnTo>
                  <a:lnTo>
                    <a:pt x="4399775" y="444499"/>
                  </a:lnTo>
                  <a:lnTo>
                    <a:pt x="4403026" y="443229"/>
                  </a:lnTo>
                  <a:lnTo>
                    <a:pt x="4402620" y="443229"/>
                  </a:lnTo>
                  <a:lnTo>
                    <a:pt x="4405769" y="441959"/>
                  </a:lnTo>
                  <a:lnTo>
                    <a:pt x="4405376" y="441959"/>
                  </a:lnTo>
                  <a:lnTo>
                    <a:pt x="4408436" y="439419"/>
                  </a:lnTo>
                  <a:lnTo>
                    <a:pt x="4408055" y="440689"/>
                  </a:lnTo>
                  <a:lnTo>
                    <a:pt x="4436059" y="440689"/>
                  </a:lnTo>
                  <a:lnTo>
                    <a:pt x="4434281" y="443229"/>
                  </a:lnTo>
                  <a:lnTo>
                    <a:pt x="4431474" y="445769"/>
                  </a:lnTo>
                  <a:lnTo>
                    <a:pt x="4428528" y="448309"/>
                  </a:lnTo>
                  <a:lnTo>
                    <a:pt x="4425442" y="45084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1" y="761"/>
              <a:ext cx="9902190" cy="6856730"/>
            </a:xfrm>
            <a:custGeom>
              <a:avLst/>
              <a:gdLst/>
              <a:ahLst/>
              <a:cxnLst/>
              <a:rect l="l" t="t" r="r" b="b"/>
              <a:pathLst>
                <a:path w="9902190" h="6856730">
                  <a:moveTo>
                    <a:pt x="0" y="0"/>
                  </a:moveTo>
                  <a:lnTo>
                    <a:pt x="9901936" y="0"/>
                  </a:lnTo>
                  <a:lnTo>
                    <a:pt x="990193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5"/>
          <p:cNvGraphicFramePr>
            <a:graphicFrameLocks noGrp="1"/>
          </p:cNvGraphicFramePr>
          <p:nvPr/>
        </p:nvGraphicFramePr>
        <p:xfrm>
          <a:off x="242252" y="2397442"/>
          <a:ext cx="9391015" cy="4073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0"/>
                <a:gridCol w="3026410"/>
                <a:gridCol w="3206115"/>
                <a:gridCol w="1212850"/>
                <a:gridCol w="1215390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№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8040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Событие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Событие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Ответ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Буква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Невская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битва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(1240)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Битва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реке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Калке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(1223)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ru-RU" sz="2400" spc="-25" dirty="0" smtClean="0"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ru-RU" sz="2400" b="1" spc="-5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Взятие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Киева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монголами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(1240)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Разгром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Рязани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(1237)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ru-RU" sz="2400" spc="-50" dirty="0" smtClean="0"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ru-RU" sz="2400" b="1" spc="-5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4861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Антиордынское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111885" marR="335280" indent="-7683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восстание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Твери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(1327)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325" marR="450215" indent="-23749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Начало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княжения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Ивана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(1325)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lang="ru-RU" sz="2400" spc="-50" dirty="0" smtClean="0"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34861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lang="ru-RU" sz="2400" b="1" spc="-5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34861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1148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40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6260" marR="182880" indent="-36639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Первое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упоминание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Москвы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(1147)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11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1420" marR="459740" indent="-73469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Любечский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съезд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(1097)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11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400" dirty="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25" dirty="0" smtClean="0"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400" dirty="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pc="-5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7633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Укрепление</a:t>
            </a:r>
            <a:r>
              <a:rPr spc="-165" dirty="0"/>
              <a:t> </a:t>
            </a:r>
            <a:r>
              <a:rPr spc="-10" dirty="0"/>
              <a:t>Москвы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88290" y="970280"/>
            <a:ext cx="9316085" cy="1511300"/>
            <a:chOff x="288290" y="970280"/>
            <a:chExt cx="9316085" cy="1511300"/>
          </a:xfrm>
        </p:grpSpPr>
        <p:sp>
          <p:nvSpPr>
            <p:cNvPr id="4" name="object 4"/>
            <p:cNvSpPr/>
            <p:nvPr/>
          </p:nvSpPr>
          <p:spPr>
            <a:xfrm>
              <a:off x="294132" y="976884"/>
              <a:ext cx="9304020" cy="1498600"/>
            </a:xfrm>
            <a:custGeom>
              <a:avLst/>
              <a:gdLst/>
              <a:ahLst/>
              <a:cxnLst/>
              <a:rect l="l" t="t" r="r" b="b"/>
              <a:pathLst>
                <a:path w="9304020" h="1498600">
                  <a:moveTo>
                    <a:pt x="9054084" y="1498091"/>
                  </a:moveTo>
                  <a:lnTo>
                    <a:pt x="0" y="1498091"/>
                  </a:lnTo>
                  <a:lnTo>
                    <a:pt x="0" y="249935"/>
                  </a:lnTo>
                  <a:lnTo>
                    <a:pt x="4174" y="204914"/>
                  </a:lnTo>
                  <a:lnTo>
                    <a:pt x="15891" y="162562"/>
                  </a:lnTo>
                  <a:lnTo>
                    <a:pt x="34445" y="123585"/>
                  </a:lnTo>
                  <a:lnTo>
                    <a:pt x="59132" y="88685"/>
                  </a:lnTo>
                  <a:lnTo>
                    <a:pt x="89250" y="58568"/>
                  </a:lnTo>
                  <a:lnTo>
                    <a:pt x="124093" y="33937"/>
                  </a:lnTo>
                  <a:lnTo>
                    <a:pt x="162957" y="15496"/>
                  </a:lnTo>
                  <a:lnTo>
                    <a:pt x="205140" y="3949"/>
                  </a:lnTo>
                  <a:lnTo>
                    <a:pt x="249936" y="0"/>
                  </a:lnTo>
                  <a:lnTo>
                    <a:pt x="9304020" y="0"/>
                  </a:lnTo>
                  <a:lnTo>
                    <a:pt x="9304020" y="1248155"/>
                  </a:lnTo>
                  <a:lnTo>
                    <a:pt x="9299958" y="1293177"/>
                  </a:lnTo>
                  <a:lnTo>
                    <a:pt x="9288326" y="1335529"/>
                  </a:lnTo>
                  <a:lnTo>
                    <a:pt x="9269828" y="1374506"/>
                  </a:lnTo>
                  <a:lnTo>
                    <a:pt x="9245169" y="1409406"/>
                  </a:lnTo>
                  <a:lnTo>
                    <a:pt x="9215052" y="1439523"/>
                  </a:lnTo>
                  <a:lnTo>
                    <a:pt x="9180180" y="1464154"/>
                  </a:lnTo>
                  <a:lnTo>
                    <a:pt x="9141259" y="1482595"/>
                  </a:lnTo>
                  <a:lnTo>
                    <a:pt x="9098992" y="1494142"/>
                  </a:lnTo>
                  <a:lnTo>
                    <a:pt x="9054084" y="1498091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8290" y="970280"/>
              <a:ext cx="9316085" cy="1511300"/>
            </a:xfrm>
            <a:custGeom>
              <a:avLst/>
              <a:gdLst/>
              <a:ahLst/>
              <a:cxnLst/>
              <a:rect l="l" t="t" r="r" b="b"/>
              <a:pathLst>
                <a:path w="9316085" h="1511300">
                  <a:moveTo>
                    <a:pt x="9303384" y="12700"/>
                  </a:moveTo>
                  <a:lnTo>
                    <a:pt x="173977" y="12700"/>
                  </a:lnTo>
                  <a:lnTo>
                    <a:pt x="179958" y="0"/>
                  </a:lnTo>
                  <a:lnTo>
                    <a:pt x="9303385" y="0"/>
                  </a:lnTo>
                  <a:lnTo>
                    <a:pt x="9303384" y="12700"/>
                  </a:lnTo>
                  <a:close/>
                </a:path>
                <a:path w="9316085" h="1511300">
                  <a:moveTo>
                    <a:pt x="9315996" y="1257300"/>
                  </a:moveTo>
                  <a:lnTo>
                    <a:pt x="9303308" y="1257300"/>
                  </a:lnTo>
                  <a:lnTo>
                    <a:pt x="9303385" y="0"/>
                  </a:lnTo>
                  <a:lnTo>
                    <a:pt x="9309735" y="12700"/>
                  </a:lnTo>
                  <a:lnTo>
                    <a:pt x="9316084" y="12700"/>
                  </a:lnTo>
                  <a:lnTo>
                    <a:pt x="9315996" y="1257300"/>
                  </a:lnTo>
                  <a:close/>
                </a:path>
                <a:path w="9316085" h="1511300">
                  <a:moveTo>
                    <a:pt x="9316084" y="12700"/>
                  </a:moveTo>
                  <a:lnTo>
                    <a:pt x="9309735" y="12700"/>
                  </a:lnTo>
                  <a:lnTo>
                    <a:pt x="9303385" y="0"/>
                  </a:lnTo>
                  <a:lnTo>
                    <a:pt x="9316085" y="0"/>
                  </a:lnTo>
                  <a:lnTo>
                    <a:pt x="9316084" y="12700"/>
                  </a:lnTo>
                  <a:close/>
                </a:path>
                <a:path w="9316085" h="1511300">
                  <a:moveTo>
                    <a:pt x="177977" y="25400"/>
                  </a:moveTo>
                  <a:lnTo>
                    <a:pt x="134035" y="25400"/>
                  </a:lnTo>
                  <a:lnTo>
                    <a:pt x="145072" y="12700"/>
                  </a:lnTo>
                  <a:lnTo>
                    <a:pt x="183807" y="12700"/>
                  </a:lnTo>
                  <a:lnTo>
                    <a:pt x="177977" y="25400"/>
                  </a:lnTo>
                  <a:close/>
                </a:path>
                <a:path w="9316085" h="1511300">
                  <a:moveTo>
                    <a:pt x="119900" y="50800"/>
                  </a:moveTo>
                  <a:lnTo>
                    <a:pt x="102869" y="50800"/>
                  </a:lnTo>
                  <a:lnTo>
                    <a:pt x="112915" y="38100"/>
                  </a:lnTo>
                  <a:lnTo>
                    <a:pt x="123304" y="25400"/>
                  </a:lnTo>
                  <a:lnTo>
                    <a:pt x="150736" y="25400"/>
                  </a:lnTo>
                  <a:lnTo>
                    <a:pt x="139953" y="38100"/>
                  </a:lnTo>
                  <a:lnTo>
                    <a:pt x="130035" y="38100"/>
                  </a:lnTo>
                  <a:lnTo>
                    <a:pt x="119900" y="50800"/>
                  </a:lnTo>
                  <a:close/>
                </a:path>
                <a:path w="9316085" h="1511300">
                  <a:moveTo>
                    <a:pt x="101168" y="63500"/>
                  </a:moveTo>
                  <a:lnTo>
                    <a:pt x="83908" y="63500"/>
                  </a:lnTo>
                  <a:lnTo>
                    <a:pt x="93205" y="50800"/>
                  </a:lnTo>
                  <a:lnTo>
                    <a:pt x="110604" y="50800"/>
                  </a:lnTo>
                  <a:lnTo>
                    <a:pt x="101168" y="63500"/>
                  </a:lnTo>
                  <a:close/>
                </a:path>
                <a:path w="9316085" h="1511300">
                  <a:moveTo>
                    <a:pt x="60959" y="101600"/>
                  </a:moveTo>
                  <a:lnTo>
                    <a:pt x="50888" y="101600"/>
                  </a:lnTo>
                  <a:lnTo>
                    <a:pt x="58483" y="88900"/>
                  </a:lnTo>
                  <a:lnTo>
                    <a:pt x="66535" y="76200"/>
                  </a:lnTo>
                  <a:lnTo>
                    <a:pt x="75018" y="63500"/>
                  </a:lnTo>
                  <a:lnTo>
                    <a:pt x="92557" y="63500"/>
                  </a:lnTo>
                  <a:lnTo>
                    <a:pt x="83883" y="76200"/>
                  </a:lnTo>
                  <a:lnTo>
                    <a:pt x="84099" y="76200"/>
                  </a:lnTo>
                  <a:lnTo>
                    <a:pt x="75831" y="88900"/>
                  </a:lnTo>
                  <a:lnTo>
                    <a:pt x="68376" y="88900"/>
                  </a:lnTo>
                  <a:lnTo>
                    <a:pt x="60959" y="101600"/>
                  </a:lnTo>
                  <a:close/>
                </a:path>
                <a:path w="9316085" h="1511300">
                  <a:moveTo>
                    <a:pt x="25514" y="177800"/>
                  </a:moveTo>
                  <a:lnTo>
                    <a:pt x="11518" y="177800"/>
                  </a:lnTo>
                  <a:lnTo>
                    <a:pt x="13461" y="165100"/>
                  </a:lnTo>
                  <a:lnTo>
                    <a:pt x="15557" y="165100"/>
                  </a:lnTo>
                  <a:lnTo>
                    <a:pt x="20129" y="152400"/>
                  </a:lnTo>
                  <a:lnTo>
                    <a:pt x="25260" y="139700"/>
                  </a:lnTo>
                  <a:lnTo>
                    <a:pt x="30911" y="127000"/>
                  </a:lnTo>
                  <a:lnTo>
                    <a:pt x="37083" y="114300"/>
                  </a:lnTo>
                  <a:lnTo>
                    <a:pt x="43738" y="101600"/>
                  </a:lnTo>
                  <a:lnTo>
                    <a:pt x="61150" y="101600"/>
                  </a:lnTo>
                  <a:lnTo>
                    <a:pt x="54178" y="114300"/>
                  </a:lnTo>
                  <a:lnTo>
                    <a:pt x="54355" y="114300"/>
                  </a:lnTo>
                  <a:lnTo>
                    <a:pt x="47853" y="127000"/>
                  </a:lnTo>
                  <a:lnTo>
                    <a:pt x="48018" y="127000"/>
                  </a:lnTo>
                  <a:lnTo>
                    <a:pt x="41998" y="139700"/>
                  </a:lnTo>
                  <a:lnTo>
                    <a:pt x="36766" y="139700"/>
                  </a:lnTo>
                  <a:lnTo>
                    <a:pt x="31889" y="152400"/>
                  </a:lnTo>
                  <a:lnTo>
                    <a:pt x="27495" y="165100"/>
                  </a:lnTo>
                  <a:lnTo>
                    <a:pt x="25514" y="177800"/>
                  </a:lnTo>
                  <a:close/>
                </a:path>
                <a:path w="9316085" h="1511300">
                  <a:moveTo>
                    <a:pt x="20383" y="190500"/>
                  </a:moveTo>
                  <a:lnTo>
                    <a:pt x="8064" y="190500"/>
                  </a:lnTo>
                  <a:lnTo>
                    <a:pt x="9715" y="177800"/>
                  </a:lnTo>
                  <a:lnTo>
                    <a:pt x="21958" y="177800"/>
                  </a:lnTo>
                  <a:lnTo>
                    <a:pt x="20383" y="190500"/>
                  </a:lnTo>
                  <a:close/>
                </a:path>
                <a:path w="9316085" h="1511300">
                  <a:moveTo>
                    <a:pt x="17665" y="203200"/>
                  </a:moveTo>
                  <a:lnTo>
                    <a:pt x="5206" y="203200"/>
                  </a:lnTo>
                  <a:lnTo>
                    <a:pt x="6553" y="190500"/>
                  </a:lnTo>
                  <a:lnTo>
                    <a:pt x="18948" y="190500"/>
                  </a:lnTo>
                  <a:lnTo>
                    <a:pt x="17665" y="203200"/>
                  </a:lnTo>
                  <a:close/>
                </a:path>
                <a:path w="9316085" h="1511300">
                  <a:moveTo>
                    <a:pt x="15519" y="215900"/>
                  </a:moveTo>
                  <a:lnTo>
                    <a:pt x="2946" y="215900"/>
                  </a:lnTo>
                  <a:lnTo>
                    <a:pt x="4000" y="203200"/>
                  </a:lnTo>
                  <a:lnTo>
                    <a:pt x="16509" y="203200"/>
                  </a:lnTo>
                  <a:lnTo>
                    <a:pt x="15519" y="215900"/>
                  </a:lnTo>
                  <a:close/>
                </a:path>
                <a:path w="9316085" h="1511300">
                  <a:moveTo>
                    <a:pt x="13969" y="228600"/>
                  </a:moveTo>
                  <a:lnTo>
                    <a:pt x="1320" y="228600"/>
                  </a:lnTo>
                  <a:lnTo>
                    <a:pt x="2057" y="215900"/>
                  </a:lnTo>
                  <a:lnTo>
                    <a:pt x="14668" y="215900"/>
                  </a:lnTo>
                  <a:lnTo>
                    <a:pt x="13969" y="228600"/>
                  </a:lnTo>
                  <a:close/>
                </a:path>
                <a:path w="9316085" h="1511300">
                  <a:moveTo>
                    <a:pt x="13017" y="241300"/>
                  </a:moveTo>
                  <a:lnTo>
                    <a:pt x="330" y="241300"/>
                  </a:lnTo>
                  <a:lnTo>
                    <a:pt x="749" y="228600"/>
                  </a:lnTo>
                  <a:lnTo>
                    <a:pt x="13411" y="228600"/>
                  </a:lnTo>
                  <a:lnTo>
                    <a:pt x="13017" y="241300"/>
                  </a:lnTo>
                  <a:close/>
                </a:path>
                <a:path w="9316085" h="1511300">
                  <a:moveTo>
                    <a:pt x="0" y="1511300"/>
                  </a:moveTo>
                  <a:lnTo>
                    <a:pt x="88" y="241300"/>
                  </a:lnTo>
                  <a:lnTo>
                    <a:pt x="12776" y="241300"/>
                  </a:lnTo>
                  <a:lnTo>
                    <a:pt x="12700" y="1498591"/>
                  </a:lnTo>
                  <a:lnTo>
                    <a:pt x="9072922" y="1498591"/>
                  </a:lnTo>
                  <a:lnTo>
                    <a:pt x="0" y="1511300"/>
                  </a:lnTo>
                  <a:close/>
                </a:path>
                <a:path w="9316085" h="1511300">
                  <a:moveTo>
                    <a:pt x="9315335" y="1270000"/>
                  </a:moveTo>
                  <a:lnTo>
                    <a:pt x="9302673" y="1270000"/>
                  </a:lnTo>
                  <a:lnTo>
                    <a:pt x="9303067" y="1257300"/>
                  </a:lnTo>
                  <a:lnTo>
                    <a:pt x="9315754" y="1257300"/>
                  </a:lnTo>
                  <a:lnTo>
                    <a:pt x="9315335" y="1270000"/>
                  </a:lnTo>
                  <a:close/>
                </a:path>
                <a:path w="9316085" h="1511300">
                  <a:moveTo>
                    <a:pt x="9314027" y="1282700"/>
                  </a:moveTo>
                  <a:lnTo>
                    <a:pt x="9301416" y="1282700"/>
                  </a:lnTo>
                  <a:lnTo>
                    <a:pt x="9302115" y="1270000"/>
                  </a:lnTo>
                  <a:lnTo>
                    <a:pt x="9314764" y="1270000"/>
                  </a:lnTo>
                  <a:lnTo>
                    <a:pt x="9314027" y="1282700"/>
                  </a:lnTo>
                  <a:close/>
                </a:path>
                <a:path w="9316085" h="1511300">
                  <a:moveTo>
                    <a:pt x="9312084" y="1295400"/>
                  </a:moveTo>
                  <a:lnTo>
                    <a:pt x="9299575" y="1295400"/>
                  </a:lnTo>
                  <a:lnTo>
                    <a:pt x="9300565" y="1282700"/>
                  </a:lnTo>
                  <a:lnTo>
                    <a:pt x="9313138" y="1282700"/>
                  </a:lnTo>
                  <a:lnTo>
                    <a:pt x="9312084" y="1295400"/>
                  </a:lnTo>
                  <a:close/>
                </a:path>
                <a:path w="9316085" h="1511300">
                  <a:moveTo>
                    <a:pt x="9309531" y="1308100"/>
                  </a:moveTo>
                  <a:lnTo>
                    <a:pt x="9297136" y="1308100"/>
                  </a:lnTo>
                  <a:lnTo>
                    <a:pt x="9298419" y="1295400"/>
                  </a:lnTo>
                  <a:lnTo>
                    <a:pt x="9310878" y="1295400"/>
                  </a:lnTo>
                  <a:lnTo>
                    <a:pt x="9309531" y="1308100"/>
                  </a:lnTo>
                  <a:close/>
                </a:path>
                <a:path w="9316085" h="1511300">
                  <a:moveTo>
                    <a:pt x="9306369" y="1320800"/>
                  </a:moveTo>
                  <a:lnTo>
                    <a:pt x="9294126" y="1320800"/>
                  </a:lnTo>
                  <a:lnTo>
                    <a:pt x="9295701" y="1308100"/>
                  </a:lnTo>
                  <a:lnTo>
                    <a:pt x="9308020" y="1308100"/>
                  </a:lnTo>
                  <a:lnTo>
                    <a:pt x="9306369" y="1320800"/>
                  </a:lnTo>
                  <a:close/>
                </a:path>
                <a:path w="9316085" h="1511300">
                  <a:moveTo>
                    <a:pt x="9272346" y="1397000"/>
                  </a:moveTo>
                  <a:lnTo>
                    <a:pt x="9254934" y="1397000"/>
                  </a:lnTo>
                  <a:lnTo>
                    <a:pt x="9261906" y="1384300"/>
                  </a:lnTo>
                  <a:lnTo>
                    <a:pt x="9261729" y="1384300"/>
                  </a:lnTo>
                  <a:lnTo>
                    <a:pt x="9268231" y="1371600"/>
                  </a:lnTo>
                  <a:lnTo>
                    <a:pt x="9268066" y="1371600"/>
                  </a:lnTo>
                  <a:lnTo>
                    <a:pt x="9274086" y="1358900"/>
                  </a:lnTo>
                  <a:lnTo>
                    <a:pt x="9279318" y="1358900"/>
                  </a:lnTo>
                  <a:lnTo>
                    <a:pt x="9284195" y="1346200"/>
                  </a:lnTo>
                  <a:lnTo>
                    <a:pt x="9288589" y="1333500"/>
                  </a:lnTo>
                  <a:lnTo>
                    <a:pt x="9290570" y="1320800"/>
                  </a:lnTo>
                  <a:lnTo>
                    <a:pt x="9304566" y="1320800"/>
                  </a:lnTo>
                  <a:lnTo>
                    <a:pt x="9302623" y="1333500"/>
                  </a:lnTo>
                  <a:lnTo>
                    <a:pt x="9300527" y="1333500"/>
                  </a:lnTo>
                  <a:lnTo>
                    <a:pt x="9295955" y="1346200"/>
                  </a:lnTo>
                  <a:lnTo>
                    <a:pt x="9290824" y="1358900"/>
                  </a:lnTo>
                  <a:lnTo>
                    <a:pt x="9285173" y="1371600"/>
                  </a:lnTo>
                  <a:lnTo>
                    <a:pt x="9279001" y="1384300"/>
                  </a:lnTo>
                  <a:lnTo>
                    <a:pt x="9272346" y="1397000"/>
                  </a:lnTo>
                  <a:close/>
                </a:path>
                <a:path w="9316085" h="1511300">
                  <a:moveTo>
                    <a:pt x="9241066" y="1435100"/>
                  </a:moveTo>
                  <a:lnTo>
                    <a:pt x="9223527" y="1435100"/>
                  </a:lnTo>
                  <a:lnTo>
                    <a:pt x="9232201" y="1422400"/>
                  </a:lnTo>
                  <a:lnTo>
                    <a:pt x="9231985" y="1422400"/>
                  </a:lnTo>
                  <a:lnTo>
                    <a:pt x="9240253" y="1409700"/>
                  </a:lnTo>
                  <a:lnTo>
                    <a:pt x="9247708" y="1409700"/>
                  </a:lnTo>
                  <a:lnTo>
                    <a:pt x="9255125" y="1397000"/>
                  </a:lnTo>
                  <a:lnTo>
                    <a:pt x="9265196" y="1397000"/>
                  </a:lnTo>
                  <a:lnTo>
                    <a:pt x="9257601" y="1409700"/>
                  </a:lnTo>
                  <a:lnTo>
                    <a:pt x="9249549" y="1422400"/>
                  </a:lnTo>
                  <a:lnTo>
                    <a:pt x="9241066" y="1435100"/>
                  </a:lnTo>
                  <a:close/>
                </a:path>
                <a:path w="9316085" h="1511300">
                  <a:moveTo>
                    <a:pt x="9222879" y="1447800"/>
                  </a:moveTo>
                  <a:lnTo>
                    <a:pt x="9205480" y="1447800"/>
                  </a:lnTo>
                  <a:lnTo>
                    <a:pt x="9214916" y="1435100"/>
                  </a:lnTo>
                  <a:lnTo>
                    <a:pt x="9232176" y="1435100"/>
                  </a:lnTo>
                  <a:lnTo>
                    <a:pt x="9222879" y="1447800"/>
                  </a:lnTo>
                  <a:close/>
                </a:path>
                <a:path w="9316085" h="1511300">
                  <a:moveTo>
                    <a:pt x="9192780" y="1473200"/>
                  </a:moveTo>
                  <a:lnTo>
                    <a:pt x="9165348" y="1473200"/>
                  </a:lnTo>
                  <a:lnTo>
                    <a:pt x="9176118" y="1460500"/>
                  </a:lnTo>
                  <a:lnTo>
                    <a:pt x="9186049" y="1460500"/>
                  </a:lnTo>
                  <a:lnTo>
                    <a:pt x="9196184" y="1447800"/>
                  </a:lnTo>
                  <a:lnTo>
                    <a:pt x="9213215" y="1447800"/>
                  </a:lnTo>
                  <a:lnTo>
                    <a:pt x="9203169" y="1460500"/>
                  </a:lnTo>
                  <a:lnTo>
                    <a:pt x="9192780" y="1473200"/>
                  </a:lnTo>
                  <a:close/>
                </a:path>
                <a:path w="9316085" h="1511300">
                  <a:moveTo>
                    <a:pt x="9171000" y="1485900"/>
                  </a:moveTo>
                  <a:lnTo>
                    <a:pt x="9132277" y="1485900"/>
                  </a:lnTo>
                  <a:lnTo>
                    <a:pt x="9138107" y="1473200"/>
                  </a:lnTo>
                  <a:lnTo>
                    <a:pt x="9182049" y="1473200"/>
                  </a:lnTo>
                  <a:lnTo>
                    <a:pt x="9171000" y="1485900"/>
                  </a:lnTo>
                  <a:close/>
                </a:path>
                <a:path w="9316085" h="1511300">
                  <a:moveTo>
                    <a:pt x="9136130" y="1498591"/>
                  </a:moveTo>
                  <a:lnTo>
                    <a:pt x="12700" y="1498591"/>
                  </a:lnTo>
                  <a:lnTo>
                    <a:pt x="9066326" y="1485900"/>
                  </a:lnTo>
                  <a:lnTo>
                    <a:pt x="9142107" y="1485900"/>
                  </a:lnTo>
                  <a:lnTo>
                    <a:pt x="9136130" y="1498591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85901" y="1096772"/>
            <a:ext cx="892111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105"/>
              </a:spcBef>
            </a:pP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Найдите и выпишите из</a:t>
            </a:r>
            <a:r>
              <a:rPr sz="2600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 err="1" smtClean="0">
                <a:solidFill>
                  <a:srgbClr val="C00000"/>
                </a:solidFill>
                <a:latin typeface="Calibri"/>
                <a:cs typeface="Calibri"/>
              </a:rPr>
              <a:t>текст</a:t>
            </a: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600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учебника</a:t>
            </a:r>
            <a:endParaRPr sz="26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2600" dirty="0" err="1" smtClean="0">
                <a:solidFill>
                  <a:srgbClr val="C00000"/>
                </a:solidFill>
                <a:latin typeface="Calibri"/>
                <a:cs typeface="Calibri"/>
              </a:rPr>
              <a:t>пункт</a:t>
            </a: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 1 </a:t>
            </a:r>
            <a:r>
              <a:rPr lang="ru-RU" sz="2600" dirty="0" err="1" smtClean="0">
                <a:solidFill>
                  <a:srgbClr val="C00000"/>
                </a:solidFill>
                <a:latin typeface="Calibri"/>
                <a:cs typeface="Calibri"/>
              </a:rPr>
              <a:t>стр</a:t>
            </a: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 165</a:t>
            </a:r>
            <a:r>
              <a:rPr sz="2600" spc="-5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«Усобица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Орде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укрепление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Москвы»)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перечислите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причины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усиления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Москвы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5528" y="2595372"/>
            <a:ext cx="9412605" cy="3823335"/>
            <a:chOff x="238759" y="2694304"/>
            <a:chExt cx="9412605" cy="3823335"/>
          </a:xfrm>
        </p:grpSpPr>
        <p:sp>
          <p:nvSpPr>
            <p:cNvPr id="8" name="object 8"/>
            <p:cNvSpPr/>
            <p:nvPr/>
          </p:nvSpPr>
          <p:spPr>
            <a:xfrm>
              <a:off x="312419" y="2700527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10">
                  <a:moveTo>
                    <a:pt x="4226052" y="1705356"/>
                  </a:moveTo>
                  <a:lnTo>
                    <a:pt x="0" y="1705356"/>
                  </a:lnTo>
                  <a:lnTo>
                    <a:pt x="0" y="284988"/>
                  </a:lnTo>
                  <a:lnTo>
                    <a:pt x="3721" y="238719"/>
                  </a:lnTo>
                  <a:lnTo>
                    <a:pt x="14498" y="194850"/>
                  </a:lnTo>
                  <a:lnTo>
                    <a:pt x="31750" y="153961"/>
                  </a:lnTo>
                  <a:lnTo>
                    <a:pt x="54895" y="116633"/>
                  </a:lnTo>
                  <a:lnTo>
                    <a:pt x="83353" y="83448"/>
                  </a:lnTo>
                  <a:lnTo>
                    <a:pt x="116542" y="54987"/>
                  </a:lnTo>
                  <a:lnTo>
                    <a:pt x="153881" y="31830"/>
                  </a:lnTo>
                  <a:lnTo>
                    <a:pt x="194789" y="14559"/>
                  </a:lnTo>
                  <a:lnTo>
                    <a:pt x="238685" y="3755"/>
                  </a:lnTo>
                  <a:lnTo>
                    <a:pt x="284988" y="0"/>
                  </a:lnTo>
                  <a:lnTo>
                    <a:pt x="4511040" y="0"/>
                  </a:lnTo>
                  <a:lnTo>
                    <a:pt x="4511040" y="1421892"/>
                  </a:lnTo>
                  <a:lnTo>
                    <a:pt x="4507318" y="1467884"/>
                  </a:lnTo>
                  <a:lnTo>
                    <a:pt x="4496541" y="1511530"/>
                  </a:lnTo>
                  <a:lnTo>
                    <a:pt x="4479289" y="1552237"/>
                  </a:lnTo>
                  <a:lnTo>
                    <a:pt x="4456144" y="1589417"/>
                  </a:lnTo>
                  <a:lnTo>
                    <a:pt x="4427686" y="1622478"/>
                  </a:lnTo>
                  <a:lnTo>
                    <a:pt x="4394497" y="1650832"/>
                  </a:lnTo>
                  <a:lnTo>
                    <a:pt x="4357158" y="1673886"/>
                  </a:lnTo>
                  <a:lnTo>
                    <a:pt x="4316250" y="1691052"/>
                  </a:lnTo>
                  <a:lnTo>
                    <a:pt x="4272354" y="1701738"/>
                  </a:lnTo>
                  <a:lnTo>
                    <a:pt x="4226052" y="170535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6069" y="2694304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8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7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8" y="114300"/>
                  </a:lnTo>
                  <a:lnTo>
                    <a:pt x="67994" y="114300"/>
                  </a:lnTo>
                  <a:lnTo>
                    <a:pt x="60317" y="126595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59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4" y="114300"/>
                  </a:moveTo>
                  <a:lnTo>
                    <a:pt x="67818" y="114300"/>
                  </a:lnTo>
                  <a:lnTo>
                    <a:pt x="70701" y="109963"/>
                  </a:lnTo>
                  <a:lnTo>
                    <a:pt x="67994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2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2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5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5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5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892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892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537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301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560" y="1591055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1" y="1587500"/>
                  </a:lnTo>
                  <a:lnTo>
                    <a:pt x="4453560" y="1591055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89" y="1600200"/>
                  </a:lnTo>
                  <a:lnTo>
                    <a:pt x="4455921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03519" y="2700527"/>
              <a:ext cx="4342130" cy="1652270"/>
            </a:xfrm>
            <a:custGeom>
              <a:avLst/>
              <a:gdLst/>
              <a:ahLst/>
              <a:cxnLst/>
              <a:rect l="l" t="t" r="r" b="b"/>
              <a:pathLst>
                <a:path w="4342130" h="1652270">
                  <a:moveTo>
                    <a:pt x="4066031" y="1652016"/>
                  </a:moveTo>
                  <a:lnTo>
                    <a:pt x="0" y="1652016"/>
                  </a:lnTo>
                  <a:lnTo>
                    <a:pt x="0" y="275844"/>
                  </a:lnTo>
                  <a:lnTo>
                    <a:pt x="4437" y="226243"/>
                  </a:lnTo>
                  <a:lnTo>
                    <a:pt x="17233" y="179575"/>
                  </a:lnTo>
                  <a:lnTo>
                    <a:pt x="37614" y="136612"/>
                  </a:lnTo>
                  <a:lnTo>
                    <a:pt x="64806" y="98129"/>
                  </a:lnTo>
                  <a:lnTo>
                    <a:pt x="98035" y="64900"/>
                  </a:lnTo>
                  <a:lnTo>
                    <a:pt x="136527" y="37699"/>
                  </a:lnTo>
                  <a:lnTo>
                    <a:pt x="179509" y="17299"/>
                  </a:lnTo>
                  <a:lnTo>
                    <a:pt x="226205" y="4474"/>
                  </a:lnTo>
                  <a:lnTo>
                    <a:pt x="275843" y="0"/>
                  </a:lnTo>
                  <a:lnTo>
                    <a:pt x="4341876" y="0"/>
                  </a:lnTo>
                  <a:lnTo>
                    <a:pt x="4341876" y="1377696"/>
                  </a:lnTo>
                  <a:lnTo>
                    <a:pt x="4337325" y="1426993"/>
                  </a:lnTo>
                  <a:lnTo>
                    <a:pt x="4324444" y="1473421"/>
                  </a:lnTo>
                  <a:lnTo>
                    <a:pt x="4304007" y="1516193"/>
                  </a:lnTo>
                  <a:lnTo>
                    <a:pt x="4276787" y="1554523"/>
                  </a:lnTo>
                  <a:lnTo>
                    <a:pt x="4243558" y="1587625"/>
                  </a:lnTo>
                  <a:lnTo>
                    <a:pt x="4205094" y="1614711"/>
                  </a:lnTo>
                  <a:lnTo>
                    <a:pt x="4162169" y="1634996"/>
                  </a:lnTo>
                  <a:lnTo>
                    <a:pt x="4115557" y="1647693"/>
                  </a:lnTo>
                  <a:lnTo>
                    <a:pt x="4066031" y="1652016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97169" y="2694304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700"/>
                  </a:moveTo>
                  <a:lnTo>
                    <a:pt x="191376" y="12700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700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4" y="12700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700"/>
                  </a:lnTo>
                  <a:close/>
                </a:path>
                <a:path w="4354195" h="1663700">
                  <a:moveTo>
                    <a:pt x="195376" y="25400"/>
                  </a:moveTo>
                  <a:lnTo>
                    <a:pt x="159588" y="25400"/>
                  </a:lnTo>
                  <a:lnTo>
                    <a:pt x="165785" y="12700"/>
                  </a:lnTo>
                  <a:lnTo>
                    <a:pt x="201802" y="12700"/>
                  </a:lnTo>
                  <a:lnTo>
                    <a:pt x="195376" y="25400"/>
                  </a:lnTo>
                  <a:close/>
                </a:path>
                <a:path w="4354195" h="1663700">
                  <a:moveTo>
                    <a:pt x="165023" y="38100"/>
                  </a:moveTo>
                  <a:lnTo>
                    <a:pt x="135635" y="38100"/>
                  </a:lnTo>
                  <a:lnTo>
                    <a:pt x="147408" y="25400"/>
                  </a:lnTo>
                  <a:lnTo>
                    <a:pt x="171094" y="25400"/>
                  </a:lnTo>
                  <a:lnTo>
                    <a:pt x="165023" y="38100"/>
                  </a:lnTo>
                  <a:close/>
                </a:path>
                <a:path w="4354195" h="1663700">
                  <a:moveTo>
                    <a:pt x="120650" y="63500"/>
                  </a:moveTo>
                  <a:lnTo>
                    <a:pt x="102527" y="63500"/>
                  </a:lnTo>
                  <a:lnTo>
                    <a:pt x="113156" y="50800"/>
                  </a:lnTo>
                  <a:lnTo>
                    <a:pt x="124205" y="38100"/>
                  </a:lnTo>
                  <a:lnTo>
                    <a:pt x="153631" y="38100"/>
                  </a:lnTo>
                  <a:lnTo>
                    <a:pt x="142100" y="50800"/>
                  </a:lnTo>
                  <a:lnTo>
                    <a:pt x="131444" y="50800"/>
                  </a:lnTo>
                  <a:lnTo>
                    <a:pt x="120650" y="63500"/>
                  </a:lnTo>
                  <a:close/>
                </a:path>
                <a:path w="4354195" h="1663700">
                  <a:moveTo>
                    <a:pt x="74028" y="101600"/>
                  </a:moveTo>
                  <a:lnTo>
                    <a:pt x="64338" y="101600"/>
                  </a:lnTo>
                  <a:lnTo>
                    <a:pt x="73190" y="88900"/>
                  </a:lnTo>
                  <a:lnTo>
                    <a:pt x="82511" y="76200"/>
                  </a:lnTo>
                  <a:lnTo>
                    <a:pt x="92303" y="63500"/>
                  </a:lnTo>
                  <a:lnTo>
                    <a:pt x="110718" y="63500"/>
                  </a:lnTo>
                  <a:lnTo>
                    <a:pt x="100723" y="76200"/>
                  </a:lnTo>
                  <a:lnTo>
                    <a:pt x="100952" y="76200"/>
                  </a:lnTo>
                  <a:lnTo>
                    <a:pt x="91389" y="88900"/>
                  </a:lnTo>
                  <a:lnTo>
                    <a:pt x="82689" y="88900"/>
                  </a:lnTo>
                  <a:lnTo>
                    <a:pt x="74028" y="101600"/>
                  </a:lnTo>
                  <a:close/>
                </a:path>
                <a:path w="4354195" h="1663700">
                  <a:moveTo>
                    <a:pt x="45199" y="152400"/>
                  </a:moveTo>
                  <a:lnTo>
                    <a:pt x="30822" y="152400"/>
                  </a:lnTo>
                  <a:lnTo>
                    <a:pt x="34023" y="139700"/>
                  </a:lnTo>
                  <a:lnTo>
                    <a:pt x="40834" y="126927"/>
                  </a:lnTo>
                  <a:lnTo>
                    <a:pt x="48120" y="114300"/>
                  </a:lnTo>
                  <a:lnTo>
                    <a:pt x="55968" y="101600"/>
                  </a:lnTo>
                  <a:lnTo>
                    <a:pt x="74231" y="101600"/>
                  </a:lnTo>
                  <a:lnTo>
                    <a:pt x="66052" y="114300"/>
                  </a:lnTo>
                  <a:lnTo>
                    <a:pt x="66195" y="114300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700"/>
                  </a:lnTo>
                  <a:lnTo>
                    <a:pt x="51727" y="139700"/>
                  </a:lnTo>
                  <a:lnTo>
                    <a:pt x="45199" y="152400"/>
                  </a:lnTo>
                  <a:close/>
                </a:path>
                <a:path w="4354195" h="1663700">
                  <a:moveTo>
                    <a:pt x="66195" y="114300"/>
                  </a:moveTo>
                  <a:lnTo>
                    <a:pt x="66052" y="114300"/>
                  </a:lnTo>
                  <a:lnTo>
                    <a:pt x="68915" y="109854"/>
                  </a:lnTo>
                  <a:lnTo>
                    <a:pt x="66195" y="114300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700"/>
                  </a:moveTo>
                  <a:lnTo>
                    <a:pt x="51562" y="139700"/>
                  </a:lnTo>
                  <a:lnTo>
                    <a:pt x="53424" y="136398"/>
                  </a:lnTo>
                  <a:lnTo>
                    <a:pt x="51727" y="139700"/>
                  </a:lnTo>
                  <a:close/>
                </a:path>
                <a:path w="4354195" h="1663700">
                  <a:moveTo>
                    <a:pt x="36499" y="165100"/>
                  </a:moveTo>
                  <a:lnTo>
                    <a:pt x="24891" y="165100"/>
                  </a:lnTo>
                  <a:lnTo>
                    <a:pt x="27787" y="152400"/>
                  </a:lnTo>
                  <a:lnTo>
                    <a:pt x="39255" y="152400"/>
                  </a:lnTo>
                  <a:lnTo>
                    <a:pt x="36499" y="165100"/>
                  </a:lnTo>
                  <a:close/>
                </a:path>
                <a:path w="4354195" h="1663700">
                  <a:moveTo>
                    <a:pt x="39192" y="165100"/>
                  </a:moveTo>
                  <a:lnTo>
                    <a:pt x="39255" y="152400"/>
                  </a:lnTo>
                  <a:lnTo>
                    <a:pt x="42163" y="152400"/>
                  </a:lnTo>
                  <a:lnTo>
                    <a:pt x="39192" y="165100"/>
                  </a:lnTo>
                  <a:close/>
                </a:path>
                <a:path w="4354195" h="1663700">
                  <a:moveTo>
                    <a:pt x="31381" y="177800"/>
                  </a:moveTo>
                  <a:lnTo>
                    <a:pt x="19545" y="177800"/>
                  </a:lnTo>
                  <a:lnTo>
                    <a:pt x="22136" y="165100"/>
                  </a:lnTo>
                  <a:lnTo>
                    <a:pt x="33870" y="165100"/>
                  </a:lnTo>
                  <a:lnTo>
                    <a:pt x="31381" y="177800"/>
                  </a:lnTo>
                  <a:close/>
                </a:path>
                <a:path w="4354195" h="1663700">
                  <a:moveTo>
                    <a:pt x="26860" y="190500"/>
                  </a:moveTo>
                  <a:lnTo>
                    <a:pt x="14808" y="190500"/>
                  </a:lnTo>
                  <a:lnTo>
                    <a:pt x="17094" y="177800"/>
                  </a:lnTo>
                  <a:lnTo>
                    <a:pt x="29044" y="177800"/>
                  </a:lnTo>
                  <a:lnTo>
                    <a:pt x="26860" y="190500"/>
                  </a:lnTo>
                  <a:close/>
                </a:path>
                <a:path w="4354195" h="1663700">
                  <a:moveTo>
                    <a:pt x="22923" y="203200"/>
                  </a:moveTo>
                  <a:lnTo>
                    <a:pt x="10693" y="203200"/>
                  </a:lnTo>
                  <a:lnTo>
                    <a:pt x="12661" y="190500"/>
                  </a:lnTo>
                  <a:lnTo>
                    <a:pt x="24815" y="190500"/>
                  </a:lnTo>
                  <a:lnTo>
                    <a:pt x="22923" y="203200"/>
                  </a:lnTo>
                  <a:close/>
                </a:path>
                <a:path w="4354195" h="1663700">
                  <a:moveTo>
                    <a:pt x="19608" y="215900"/>
                  </a:moveTo>
                  <a:lnTo>
                    <a:pt x="7213" y="215900"/>
                  </a:lnTo>
                  <a:lnTo>
                    <a:pt x="8864" y="203200"/>
                  </a:lnTo>
                  <a:lnTo>
                    <a:pt x="21183" y="203200"/>
                  </a:lnTo>
                  <a:lnTo>
                    <a:pt x="19608" y="215900"/>
                  </a:lnTo>
                  <a:close/>
                </a:path>
                <a:path w="4354195" h="1663700">
                  <a:moveTo>
                    <a:pt x="16916" y="228600"/>
                  </a:moveTo>
                  <a:lnTo>
                    <a:pt x="4394" y="228600"/>
                  </a:lnTo>
                  <a:lnTo>
                    <a:pt x="5727" y="215900"/>
                  </a:lnTo>
                  <a:lnTo>
                    <a:pt x="18186" y="215900"/>
                  </a:lnTo>
                  <a:lnTo>
                    <a:pt x="16916" y="228600"/>
                  </a:lnTo>
                  <a:close/>
                </a:path>
                <a:path w="4354195" h="1663700">
                  <a:moveTo>
                    <a:pt x="13055" y="266700"/>
                  </a:moveTo>
                  <a:lnTo>
                    <a:pt x="368" y="266700"/>
                  </a:lnTo>
                  <a:lnTo>
                    <a:pt x="825" y="254000"/>
                  </a:lnTo>
                  <a:lnTo>
                    <a:pt x="1447" y="241300"/>
                  </a:lnTo>
                  <a:lnTo>
                    <a:pt x="2260" y="241300"/>
                  </a:lnTo>
                  <a:lnTo>
                    <a:pt x="3251" y="228600"/>
                  </a:lnTo>
                  <a:lnTo>
                    <a:pt x="15811" y="228600"/>
                  </a:lnTo>
                  <a:lnTo>
                    <a:pt x="14871" y="241300"/>
                  </a:lnTo>
                  <a:lnTo>
                    <a:pt x="14096" y="254000"/>
                  </a:lnTo>
                  <a:lnTo>
                    <a:pt x="13487" y="254000"/>
                  </a:lnTo>
                  <a:lnTo>
                    <a:pt x="13055" y="266700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700"/>
                  </a:lnTo>
                  <a:lnTo>
                    <a:pt x="12788" y="266700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8" y="1409700"/>
                  </a:lnTo>
                  <a:lnTo>
                    <a:pt x="4340707" y="1397000"/>
                  </a:lnTo>
                  <a:lnTo>
                    <a:pt x="4341152" y="1384300"/>
                  </a:lnTo>
                  <a:lnTo>
                    <a:pt x="4341139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5002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5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5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54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50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58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8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8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018" y="1625600"/>
                  </a:lnTo>
                  <a:lnTo>
                    <a:pt x="4195000" y="1612900"/>
                  </a:lnTo>
                  <a:lnTo>
                    <a:pt x="4218558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1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2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5363" y="4809744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09">
                  <a:moveTo>
                    <a:pt x="4226052" y="1705355"/>
                  </a:moveTo>
                  <a:lnTo>
                    <a:pt x="0" y="1705355"/>
                  </a:lnTo>
                  <a:lnTo>
                    <a:pt x="0" y="283463"/>
                  </a:lnTo>
                  <a:lnTo>
                    <a:pt x="3651" y="237505"/>
                  </a:lnTo>
                  <a:lnTo>
                    <a:pt x="14364" y="193886"/>
                  </a:lnTo>
                  <a:lnTo>
                    <a:pt x="31549" y="153198"/>
                  </a:lnTo>
                  <a:lnTo>
                    <a:pt x="54615" y="116030"/>
                  </a:lnTo>
                  <a:lnTo>
                    <a:pt x="82972" y="82972"/>
                  </a:lnTo>
                  <a:lnTo>
                    <a:pt x="116030" y="54615"/>
                  </a:lnTo>
                  <a:lnTo>
                    <a:pt x="153198" y="31549"/>
                  </a:lnTo>
                  <a:lnTo>
                    <a:pt x="193886" y="14364"/>
                  </a:lnTo>
                  <a:lnTo>
                    <a:pt x="237505" y="3651"/>
                  </a:lnTo>
                  <a:lnTo>
                    <a:pt x="283464" y="0"/>
                  </a:lnTo>
                  <a:lnTo>
                    <a:pt x="4511040" y="0"/>
                  </a:lnTo>
                  <a:lnTo>
                    <a:pt x="4511040" y="1420367"/>
                  </a:lnTo>
                  <a:lnTo>
                    <a:pt x="4507249" y="1466670"/>
                  </a:lnTo>
                  <a:lnTo>
                    <a:pt x="4496419" y="1510566"/>
                  </a:lnTo>
                  <a:lnTo>
                    <a:pt x="4479129" y="1551474"/>
                  </a:lnTo>
                  <a:lnTo>
                    <a:pt x="4455961" y="1588813"/>
                  </a:lnTo>
                  <a:lnTo>
                    <a:pt x="4427496" y="1622002"/>
                  </a:lnTo>
                  <a:lnTo>
                    <a:pt x="4394315" y="1650460"/>
                  </a:lnTo>
                  <a:lnTo>
                    <a:pt x="4356998" y="1673605"/>
                  </a:lnTo>
                  <a:lnTo>
                    <a:pt x="4316128" y="1690857"/>
                  </a:lnTo>
                  <a:lnTo>
                    <a:pt x="4272286" y="1701634"/>
                  </a:lnTo>
                  <a:lnTo>
                    <a:pt x="4226052" y="1705355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8759" y="4803139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9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7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8" y="114300"/>
                  </a:lnTo>
                  <a:lnTo>
                    <a:pt x="67995" y="114300"/>
                  </a:lnTo>
                  <a:lnTo>
                    <a:pt x="60197" y="127000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60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5" y="114300"/>
                  </a:moveTo>
                  <a:lnTo>
                    <a:pt x="67818" y="114300"/>
                  </a:lnTo>
                  <a:lnTo>
                    <a:pt x="70136" y="110813"/>
                  </a:lnTo>
                  <a:lnTo>
                    <a:pt x="67995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2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2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5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5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6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892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892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461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301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603" y="1590986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2" y="1587500"/>
                  </a:lnTo>
                  <a:lnTo>
                    <a:pt x="4453603" y="1590986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76" y="1600200"/>
                  </a:lnTo>
                  <a:lnTo>
                    <a:pt x="4455922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56275" y="4809744"/>
              <a:ext cx="4342130" cy="1652270"/>
            </a:xfrm>
            <a:custGeom>
              <a:avLst/>
              <a:gdLst/>
              <a:ahLst/>
              <a:cxnLst/>
              <a:rect l="l" t="t" r="r" b="b"/>
              <a:pathLst>
                <a:path w="4342130" h="1652270">
                  <a:moveTo>
                    <a:pt x="4066031" y="1652015"/>
                  </a:moveTo>
                  <a:lnTo>
                    <a:pt x="0" y="1652015"/>
                  </a:lnTo>
                  <a:lnTo>
                    <a:pt x="0" y="275843"/>
                  </a:lnTo>
                  <a:lnTo>
                    <a:pt x="4512" y="226130"/>
                  </a:lnTo>
                  <a:lnTo>
                    <a:pt x="17365" y="179377"/>
                  </a:lnTo>
                  <a:lnTo>
                    <a:pt x="37783" y="136358"/>
                  </a:lnTo>
                  <a:lnTo>
                    <a:pt x="64994" y="97847"/>
                  </a:lnTo>
                  <a:lnTo>
                    <a:pt x="98223" y="64618"/>
                  </a:lnTo>
                  <a:lnTo>
                    <a:pt x="136697" y="37445"/>
                  </a:lnTo>
                  <a:lnTo>
                    <a:pt x="179640" y="17101"/>
                  </a:lnTo>
                  <a:lnTo>
                    <a:pt x="226281" y="4362"/>
                  </a:lnTo>
                  <a:lnTo>
                    <a:pt x="275844" y="0"/>
                  </a:lnTo>
                  <a:lnTo>
                    <a:pt x="4341876" y="0"/>
                  </a:lnTo>
                  <a:lnTo>
                    <a:pt x="4341876" y="1376171"/>
                  </a:lnTo>
                  <a:lnTo>
                    <a:pt x="4337401" y="1425810"/>
                  </a:lnTo>
                  <a:lnTo>
                    <a:pt x="4324576" y="1472506"/>
                  </a:lnTo>
                  <a:lnTo>
                    <a:pt x="4304176" y="1515488"/>
                  </a:lnTo>
                  <a:lnTo>
                    <a:pt x="4276975" y="1553980"/>
                  </a:lnTo>
                  <a:lnTo>
                    <a:pt x="4243746" y="1587209"/>
                  </a:lnTo>
                  <a:lnTo>
                    <a:pt x="4205263" y="1614401"/>
                  </a:lnTo>
                  <a:lnTo>
                    <a:pt x="4162300" y="1634782"/>
                  </a:lnTo>
                  <a:lnTo>
                    <a:pt x="4115632" y="1647578"/>
                  </a:lnTo>
                  <a:lnTo>
                    <a:pt x="4066031" y="1652015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50180" y="4803139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700"/>
                  </a:moveTo>
                  <a:lnTo>
                    <a:pt x="191376" y="12700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700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4" y="12700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700"/>
                  </a:lnTo>
                  <a:close/>
                </a:path>
                <a:path w="4354195" h="1663700">
                  <a:moveTo>
                    <a:pt x="195376" y="25400"/>
                  </a:moveTo>
                  <a:lnTo>
                    <a:pt x="159588" y="25400"/>
                  </a:lnTo>
                  <a:lnTo>
                    <a:pt x="165785" y="12700"/>
                  </a:lnTo>
                  <a:lnTo>
                    <a:pt x="201803" y="12700"/>
                  </a:lnTo>
                  <a:lnTo>
                    <a:pt x="195376" y="25400"/>
                  </a:lnTo>
                  <a:close/>
                </a:path>
                <a:path w="4354195" h="1663700">
                  <a:moveTo>
                    <a:pt x="165023" y="38100"/>
                  </a:moveTo>
                  <a:lnTo>
                    <a:pt x="135636" y="38100"/>
                  </a:lnTo>
                  <a:lnTo>
                    <a:pt x="147408" y="25400"/>
                  </a:lnTo>
                  <a:lnTo>
                    <a:pt x="171094" y="25400"/>
                  </a:lnTo>
                  <a:lnTo>
                    <a:pt x="165023" y="38100"/>
                  </a:lnTo>
                  <a:close/>
                </a:path>
                <a:path w="4354195" h="1663700">
                  <a:moveTo>
                    <a:pt x="120650" y="63500"/>
                  </a:moveTo>
                  <a:lnTo>
                    <a:pt x="102527" y="63500"/>
                  </a:lnTo>
                  <a:lnTo>
                    <a:pt x="113157" y="50800"/>
                  </a:lnTo>
                  <a:lnTo>
                    <a:pt x="124206" y="38100"/>
                  </a:lnTo>
                  <a:lnTo>
                    <a:pt x="153631" y="38100"/>
                  </a:lnTo>
                  <a:lnTo>
                    <a:pt x="142100" y="50800"/>
                  </a:lnTo>
                  <a:lnTo>
                    <a:pt x="131445" y="50800"/>
                  </a:lnTo>
                  <a:lnTo>
                    <a:pt x="120650" y="63500"/>
                  </a:lnTo>
                  <a:close/>
                </a:path>
                <a:path w="4354195" h="1663700">
                  <a:moveTo>
                    <a:pt x="74028" y="101600"/>
                  </a:moveTo>
                  <a:lnTo>
                    <a:pt x="64338" y="101600"/>
                  </a:lnTo>
                  <a:lnTo>
                    <a:pt x="73190" y="88900"/>
                  </a:lnTo>
                  <a:lnTo>
                    <a:pt x="82511" y="76200"/>
                  </a:lnTo>
                  <a:lnTo>
                    <a:pt x="92303" y="63500"/>
                  </a:lnTo>
                  <a:lnTo>
                    <a:pt x="110718" y="63500"/>
                  </a:lnTo>
                  <a:lnTo>
                    <a:pt x="100723" y="76200"/>
                  </a:lnTo>
                  <a:lnTo>
                    <a:pt x="100952" y="76200"/>
                  </a:lnTo>
                  <a:lnTo>
                    <a:pt x="91389" y="88900"/>
                  </a:lnTo>
                  <a:lnTo>
                    <a:pt x="82689" y="88900"/>
                  </a:lnTo>
                  <a:lnTo>
                    <a:pt x="74028" y="101600"/>
                  </a:lnTo>
                  <a:close/>
                </a:path>
                <a:path w="4354195" h="1663700">
                  <a:moveTo>
                    <a:pt x="45199" y="152400"/>
                  </a:moveTo>
                  <a:lnTo>
                    <a:pt x="30822" y="152400"/>
                  </a:lnTo>
                  <a:lnTo>
                    <a:pt x="34023" y="139700"/>
                  </a:lnTo>
                  <a:lnTo>
                    <a:pt x="40834" y="126927"/>
                  </a:lnTo>
                  <a:lnTo>
                    <a:pt x="48120" y="114300"/>
                  </a:lnTo>
                  <a:lnTo>
                    <a:pt x="55968" y="101600"/>
                  </a:lnTo>
                  <a:lnTo>
                    <a:pt x="74231" y="101600"/>
                  </a:lnTo>
                  <a:lnTo>
                    <a:pt x="66052" y="114300"/>
                  </a:lnTo>
                  <a:lnTo>
                    <a:pt x="66195" y="114300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700"/>
                  </a:lnTo>
                  <a:lnTo>
                    <a:pt x="51727" y="139700"/>
                  </a:lnTo>
                  <a:lnTo>
                    <a:pt x="45199" y="152400"/>
                  </a:lnTo>
                  <a:close/>
                </a:path>
                <a:path w="4354195" h="1663700">
                  <a:moveTo>
                    <a:pt x="66195" y="114300"/>
                  </a:moveTo>
                  <a:lnTo>
                    <a:pt x="66052" y="114300"/>
                  </a:lnTo>
                  <a:lnTo>
                    <a:pt x="68915" y="109854"/>
                  </a:lnTo>
                  <a:lnTo>
                    <a:pt x="66195" y="114300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700"/>
                  </a:moveTo>
                  <a:lnTo>
                    <a:pt x="51562" y="139700"/>
                  </a:lnTo>
                  <a:lnTo>
                    <a:pt x="53424" y="136397"/>
                  </a:lnTo>
                  <a:lnTo>
                    <a:pt x="51727" y="139700"/>
                  </a:lnTo>
                  <a:close/>
                </a:path>
                <a:path w="4354195" h="1663700">
                  <a:moveTo>
                    <a:pt x="36499" y="165100"/>
                  </a:moveTo>
                  <a:lnTo>
                    <a:pt x="24892" y="165100"/>
                  </a:lnTo>
                  <a:lnTo>
                    <a:pt x="27787" y="152400"/>
                  </a:lnTo>
                  <a:lnTo>
                    <a:pt x="39255" y="152400"/>
                  </a:lnTo>
                  <a:lnTo>
                    <a:pt x="36499" y="165100"/>
                  </a:lnTo>
                  <a:close/>
                </a:path>
                <a:path w="4354195" h="1663700">
                  <a:moveTo>
                    <a:pt x="39192" y="165100"/>
                  </a:moveTo>
                  <a:lnTo>
                    <a:pt x="39255" y="152400"/>
                  </a:lnTo>
                  <a:lnTo>
                    <a:pt x="42164" y="152400"/>
                  </a:lnTo>
                  <a:lnTo>
                    <a:pt x="39192" y="165100"/>
                  </a:lnTo>
                  <a:close/>
                </a:path>
                <a:path w="4354195" h="1663700">
                  <a:moveTo>
                    <a:pt x="31381" y="177800"/>
                  </a:moveTo>
                  <a:lnTo>
                    <a:pt x="19545" y="177800"/>
                  </a:lnTo>
                  <a:lnTo>
                    <a:pt x="22136" y="165100"/>
                  </a:lnTo>
                  <a:lnTo>
                    <a:pt x="33870" y="165100"/>
                  </a:lnTo>
                  <a:lnTo>
                    <a:pt x="31381" y="177800"/>
                  </a:lnTo>
                  <a:close/>
                </a:path>
                <a:path w="4354195" h="1663700">
                  <a:moveTo>
                    <a:pt x="26860" y="190500"/>
                  </a:moveTo>
                  <a:lnTo>
                    <a:pt x="14808" y="190500"/>
                  </a:lnTo>
                  <a:lnTo>
                    <a:pt x="17094" y="177800"/>
                  </a:lnTo>
                  <a:lnTo>
                    <a:pt x="29044" y="177800"/>
                  </a:lnTo>
                  <a:lnTo>
                    <a:pt x="26860" y="190500"/>
                  </a:lnTo>
                  <a:close/>
                </a:path>
                <a:path w="4354195" h="1663700">
                  <a:moveTo>
                    <a:pt x="22923" y="203200"/>
                  </a:moveTo>
                  <a:lnTo>
                    <a:pt x="10693" y="203200"/>
                  </a:lnTo>
                  <a:lnTo>
                    <a:pt x="12661" y="190500"/>
                  </a:lnTo>
                  <a:lnTo>
                    <a:pt x="24815" y="190500"/>
                  </a:lnTo>
                  <a:lnTo>
                    <a:pt x="22923" y="203200"/>
                  </a:lnTo>
                  <a:close/>
                </a:path>
                <a:path w="4354195" h="1663700">
                  <a:moveTo>
                    <a:pt x="19608" y="215900"/>
                  </a:moveTo>
                  <a:lnTo>
                    <a:pt x="7213" y="215900"/>
                  </a:lnTo>
                  <a:lnTo>
                    <a:pt x="8864" y="203200"/>
                  </a:lnTo>
                  <a:lnTo>
                    <a:pt x="21183" y="203200"/>
                  </a:lnTo>
                  <a:lnTo>
                    <a:pt x="19608" y="215900"/>
                  </a:lnTo>
                  <a:close/>
                </a:path>
                <a:path w="4354195" h="1663700">
                  <a:moveTo>
                    <a:pt x="16916" y="228600"/>
                  </a:moveTo>
                  <a:lnTo>
                    <a:pt x="4394" y="228600"/>
                  </a:lnTo>
                  <a:lnTo>
                    <a:pt x="5727" y="215900"/>
                  </a:lnTo>
                  <a:lnTo>
                    <a:pt x="18186" y="215900"/>
                  </a:lnTo>
                  <a:lnTo>
                    <a:pt x="16916" y="228600"/>
                  </a:lnTo>
                  <a:close/>
                </a:path>
                <a:path w="4354195" h="1663700">
                  <a:moveTo>
                    <a:pt x="13055" y="266700"/>
                  </a:moveTo>
                  <a:lnTo>
                    <a:pt x="368" y="266700"/>
                  </a:lnTo>
                  <a:lnTo>
                    <a:pt x="825" y="254000"/>
                  </a:lnTo>
                  <a:lnTo>
                    <a:pt x="1447" y="241300"/>
                  </a:lnTo>
                  <a:lnTo>
                    <a:pt x="2260" y="241300"/>
                  </a:lnTo>
                  <a:lnTo>
                    <a:pt x="3251" y="228600"/>
                  </a:lnTo>
                  <a:lnTo>
                    <a:pt x="15811" y="228600"/>
                  </a:lnTo>
                  <a:lnTo>
                    <a:pt x="14871" y="241300"/>
                  </a:lnTo>
                  <a:lnTo>
                    <a:pt x="14097" y="254000"/>
                  </a:lnTo>
                  <a:lnTo>
                    <a:pt x="13487" y="254000"/>
                  </a:lnTo>
                  <a:lnTo>
                    <a:pt x="13055" y="266700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700"/>
                  </a:lnTo>
                  <a:lnTo>
                    <a:pt x="12788" y="266700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8" y="1409700"/>
                  </a:lnTo>
                  <a:lnTo>
                    <a:pt x="4340707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4939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5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5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66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50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58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9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9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158" y="1625600"/>
                  </a:lnTo>
                  <a:lnTo>
                    <a:pt x="4195000" y="1612900"/>
                  </a:lnTo>
                  <a:lnTo>
                    <a:pt x="4218559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2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3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1203" y="2839020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10">
                  <a:moveTo>
                    <a:pt x="4226052" y="1705356"/>
                  </a:moveTo>
                  <a:lnTo>
                    <a:pt x="0" y="1705356"/>
                  </a:lnTo>
                  <a:lnTo>
                    <a:pt x="0" y="284988"/>
                  </a:lnTo>
                  <a:lnTo>
                    <a:pt x="3721" y="238719"/>
                  </a:lnTo>
                  <a:lnTo>
                    <a:pt x="14498" y="194850"/>
                  </a:lnTo>
                  <a:lnTo>
                    <a:pt x="31750" y="153961"/>
                  </a:lnTo>
                  <a:lnTo>
                    <a:pt x="54895" y="116633"/>
                  </a:lnTo>
                  <a:lnTo>
                    <a:pt x="83353" y="83448"/>
                  </a:lnTo>
                  <a:lnTo>
                    <a:pt x="116542" y="54987"/>
                  </a:lnTo>
                  <a:lnTo>
                    <a:pt x="153881" y="31830"/>
                  </a:lnTo>
                  <a:lnTo>
                    <a:pt x="194789" y="14559"/>
                  </a:lnTo>
                  <a:lnTo>
                    <a:pt x="238685" y="3755"/>
                  </a:lnTo>
                  <a:lnTo>
                    <a:pt x="284988" y="0"/>
                  </a:lnTo>
                  <a:lnTo>
                    <a:pt x="4511040" y="0"/>
                  </a:lnTo>
                  <a:lnTo>
                    <a:pt x="4511040" y="1421892"/>
                  </a:lnTo>
                  <a:lnTo>
                    <a:pt x="4507318" y="1467884"/>
                  </a:lnTo>
                  <a:lnTo>
                    <a:pt x="4496541" y="1511530"/>
                  </a:lnTo>
                  <a:lnTo>
                    <a:pt x="4479289" y="1552237"/>
                  </a:lnTo>
                  <a:lnTo>
                    <a:pt x="4456144" y="1589417"/>
                  </a:lnTo>
                  <a:lnTo>
                    <a:pt x="4427686" y="1622478"/>
                  </a:lnTo>
                  <a:lnTo>
                    <a:pt x="4394497" y="1650832"/>
                  </a:lnTo>
                  <a:lnTo>
                    <a:pt x="4357158" y="1673886"/>
                  </a:lnTo>
                  <a:lnTo>
                    <a:pt x="4316250" y="1691052"/>
                  </a:lnTo>
                  <a:lnTo>
                    <a:pt x="4272354" y="1701738"/>
                  </a:lnTo>
                  <a:lnTo>
                    <a:pt x="4226052" y="170535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7989" y="2846704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9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6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7" y="114300"/>
                  </a:lnTo>
                  <a:lnTo>
                    <a:pt x="67995" y="114300"/>
                  </a:lnTo>
                  <a:lnTo>
                    <a:pt x="60197" y="127000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59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5" y="114300"/>
                  </a:moveTo>
                  <a:lnTo>
                    <a:pt x="67817" y="114300"/>
                  </a:lnTo>
                  <a:lnTo>
                    <a:pt x="70136" y="110813"/>
                  </a:lnTo>
                  <a:lnTo>
                    <a:pt x="67995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1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1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6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6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6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905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905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537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301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603" y="1590986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2" y="1587500"/>
                  </a:lnTo>
                  <a:lnTo>
                    <a:pt x="4453603" y="1590986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76" y="1600200"/>
                  </a:lnTo>
                  <a:lnTo>
                    <a:pt x="4455922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12216" y="3122371"/>
            <a:ext cx="391096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8110" marR="30480" indent="-1350010" algn="ctr">
              <a:lnSpc>
                <a:spcPct val="100000"/>
              </a:lnSpc>
              <a:spcBef>
                <a:spcPts val="105"/>
              </a:spcBef>
            </a:pPr>
            <a:r>
              <a:rPr lang="ru-RU" sz="2600" spc="-10" dirty="0" smtClean="0">
                <a:latin typeface="Calibri"/>
                <a:cs typeface="Calibri"/>
              </a:rPr>
              <a:t>1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2265" y="2836545"/>
            <a:ext cx="4354195" cy="1663700"/>
            <a:chOff x="5422265" y="2836545"/>
            <a:chExt cx="4354195" cy="1663700"/>
          </a:xfrm>
        </p:grpSpPr>
        <p:sp>
          <p:nvSpPr>
            <p:cNvPr id="20" name="object 20"/>
            <p:cNvSpPr/>
            <p:nvPr/>
          </p:nvSpPr>
          <p:spPr>
            <a:xfrm>
              <a:off x="5428488" y="2842260"/>
              <a:ext cx="4342130" cy="1653539"/>
            </a:xfrm>
            <a:custGeom>
              <a:avLst/>
              <a:gdLst/>
              <a:ahLst/>
              <a:cxnLst/>
              <a:rect l="l" t="t" r="r" b="b"/>
              <a:pathLst>
                <a:path w="4342130" h="1653539">
                  <a:moveTo>
                    <a:pt x="4066032" y="1653539"/>
                  </a:moveTo>
                  <a:lnTo>
                    <a:pt x="0" y="1653539"/>
                  </a:lnTo>
                  <a:lnTo>
                    <a:pt x="0" y="275844"/>
                  </a:lnTo>
                  <a:lnTo>
                    <a:pt x="4474" y="226394"/>
                  </a:lnTo>
                  <a:lnTo>
                    <a:pt x="17299" y="179838"/>
                  </a:lnTo>
                  <a:lnTo>
                    <a:pt x="37699" y="136951"/>
                  </a:lnTo>
                  <a:lnTo>
                    <a:pt x="64900" y="98506"/>
                  </a:lnTo>
                  <a:lnTo>
                    <a:pt x="98129" y="65276"/>
                  </a:lnTo>
                  <a:lnTo>
                    <a:pt x="136612" y="38037"/>
                  </a:lnTo>
                  <a:lnTo>
                    <a:pt x="179575" y="17562"/>
                  </a:lnTo>
                  <a:lnTo>
                    <a:pt x="226243" y="4625"/>
                  </a:lnTo>
                  <a:lnTo>
                    <a:pt x="275844" y="0"/>
                  </a:lnTo>
                  <a:lnTo>
                    <a:pt x="4341876" y="0"/>
                  </a:lnTo>
                  <a:lnTo>
                    <a:pt x="4341876" y="1377695"/>
                  </a:lnTo>
                  <a:lnTo>
                    <a:pt x="4337363" y="1427145"/>
                  </a:lnTo>
                  <a:lnTo>
                    <a:pt x="4324510" y="1473701"/>
                  </a:lnTo>
                  <a:lnTo>
                    <a:pt x="4304092" y="1516588"/>
                  </a:lnTo>
                  <a:lnTo>
                    <a:pt x="4276881" y="1555033"/>
                  </a:lnTo>
                  <a:lnTo>
                    <a:pt x="4243652" y="1588263"/>
                  </a:lnTo>
                  <a:lnTo>
                    <a:pt x="4205178" y="1615502"/>
                  </a:lnTo>
                  <a:lnTo>
                    <a:pt x="4162235" y="1635977"/>
                  </a:lnTo>
                  <a:lnTo>
                    <a:pt x="4115594" y="1648914"/>
                  </a:lnTo>
                  <a:lnTo>
                    <a:pt x="4066032" y="1653539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22265" y="2836545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699"/>
                  </a:moveTo>
                  <a:lnTo>
                    <a:pt x="191376" y="12699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699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699"/>
                  </a:lnTo>
                  <a:lnTo>
                    <a:pt x="4354194" y="12699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699"/>
                  </a:moveTo>
                  <a:lnTo>
                    <a:pt x="4347845" y="12699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699"/>
                  </a:lnTo>
                  <a:close/>
                </a:path>
                <a:path w="4354195" h="1663700">
                  <a:moveTo>
                    <a:pt x="195376" y="25399"/>
                  </a:moveTo>
                  <a:lnTo>
                    <a:pt x="159588" y="25399"/>
                  </a:lnTo>
                  <a:lnTo>
                    <a:pt x="165785" y="12699"/>
                  </a:lnTo>
                  <a:lnTo>
                    <a:pt x="201802" y="12699"/>
                  </a:lnTo>
                  <a:lnTo>
                    <a:pt x="195376" y="25399"/>
                  </a:lnTo>
                  <a:close/>
                </a:path>
                <a:path w="4354195" h="1663700">
                  <a:moveTo>
                    <a:pt x="165023" y="38099"/>
                  </a:moveTo>
                  <a:lnTo>
                    <a:pt x="135636" y="38099"/>
                  </a:lnTo>
                  <a:lnTo>
                    <a:pt x="147408" y="25399"/>
                  </a:lnTo>
                  <a:lnTo>
                    <a:pt x="171094" y="25399"/>
                  </a:lnTo>
                  <a:lnTo>
                    <a:pt x="165023" y="38099"/>
                  </a:lnTo>
                  <a:close/>
                </a:path>
                <a:path w="4354195" h="1663700">
                  <a:moveTo>
                    <a:pt x="120650" y="63499"/>
                  </a:moveTo>
                  <a:lnTo>
                    <a:pt x="102527" y="63499"/>
                  </a:lnTo>
                  <a:lnTo>
                    <a:pt x="113157" y="50799"/>
                  </a:lnTo>
                  <a:lnTo>
                    <a:pt x="124206" y="38099"/>
                  </a:lnTo>
                  <a:lnTo>
                    <a:pt x="153631" y="38099"/>
                  </a:lnTo>
                  <a:lnTo>
                    <a:pt x="142100" y="50799"/>
                  </a:lnTo>
                  <a:lnTo>
                    <a:pt x="131445" y="50799"/>
                  </a:lnTo>
                  <a:lnTo>
                    <a:pt x="120650" y="63499"/>
                  </a:lnTo>
                  <a:close/>
                </a:path>
                <a:path w="4354195" h="1663700">
                  <a:moveTo>
                    <a:pt x="74028" y="101599"/>
                  </a:moveTo>
                  <a:lnTo>
                    <a:pt x="64338" y="101599"/>
                  </a:lnTo>
                  <a:lnTo>
                    <a:pt x="73190" y="88899"/>
                  </a:lnTo>
                  <a:lnTo>
                    <a:pt x="82511" y="76199"/>
                  </a:lnTo>
                  <a:lnTo>
                    <a:pt x="92303" y="63499"/>
                  </a:lnTo>
                  <a:lnTo>
                    <a:pt x="110718" y="63499"/>
                  </a:lnTo>
                  <a:lnTo>
                    <a:pt x="100723" y="76199"/>
                  </a:lnTo>
                  <a:lnTo>
                    <a:pt x="100952" y="76199"/>
                  </a:lnTo>
                  <a:lnTo>
                    <a:pt x="91389" y="88899"/>
                  </a:lnTo>
                  <a:lnTo>
                    <a:pt x="82689" y="88899"/>
                  </a:lnTo>
                  <a:lnTo>
                    <a:pt x="74028" y="101599"/>
                  </a:lnTo>
                  <a:close/>
                </a:path>
                <a:path w="4354195" h="1663700">
                  <a:moveTo>
                    <a:pt x="45199" y="152399"/>
                  </a:moveTo>
                  <a:lnTo>
                    <a:pt x="30822" y="152399"/>
                  </a:lnTo>
                  <a:lnTo>
                    <a:pt x="34023" y="139699"/>
                  </a:lnTo>
                  <a:lnTo>
                    <a:pt x="40834" y="126927"/>
                  </a:lnTo>
                  <a:lnTo>
                    <a:pt x="48120" y="114299"/>
                  </a:lnTo>
                  <a:lnTo>
                    <a:pt x="55968" y="101599"/>
                  </a:lnTo>
                  <a:lnTo>
                    <a:pt x="74231" y="101599"/>
                  </a:lnTo>
                  <a:lnTo>
                    <a:pt x="66052" y="114299"/>
                  </a:lnTo>
                  <a:lnTo>
                    <a:pt x="66195" y="114299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699"/>
                  </a:lnTo>
                  <a:lnTo>
                    <a:pt x="51727" y="139699"/>
                  </a:lnTo>
                  <a:lnTo>
                    <a:pt x="45199" y="152399"/>
                  </a:lnTo>
                  <a:close/>
                </a:path>
                <a:path w="4354195" h="1663700">
                  <a:moveTo>
                    <a:pt x="66195" y="114299"/>
                  </a:moveTo>
                  <a:lnTo>
                    <a:pt x="66052" y="114299"/>
                  </a:lnTo>
                  <a:lnTo>
                    <a:pt x="68915" y="109854"/>
                  </a:lnTo>
                  <a:lnTo>
                    <a:pt x="66195" y="114299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699"/>
                  </a:moveTo>
                  <a:lnTo>
                    <a:pt x="51562" y="139699"/>
                  </a:lnTo>
                  <a:lnTo>
                    <a:pt x="53424" y="136397"/>
                  </a:lnTo>
                  <a:lnTo>
                    <a:pt x="51727" y="139699"/>
                  </a:lnTo>
                  <a:close/>
                </a:path>
                <a:path w="4354195" h="1663700">
                  <a:moveTo>
                    <a:pt x="36499" y="165099"/>
                  </a:moveTo>
                  <a:lnTo>
                    <a:pt x="24892" y="165099"/>
                  </a:lnTo>
                  <a:lnTo>
                    <a:pt x="27787" y="152399"/>
                  </a:lnTo>
                  <a:lnTo>
                    <a:pt x="39255" y="152399"/>
                  </a:lnTo>
                  <a:lnTo>
                    <a:pt x="36499" y="165099"/>
                  </a:lnTo>
                  <a:close/>
                </a:path>
                <a:path w="4354195" h="1663700">
                  <a:moveTo>
                    <a:pt x="39192" y="165099"/>
                  </a:moveTo>
                  <a:lnTo>
                    <a:pt x="39255" y="152399"/>
                  </a:lnTo>
                  <a:lnTo>
                    <a:pt x="42163" y="152399"/>
                  </a:lnTo>
                  <a:lnTo>
                    <a:pt x="39192" y="165099"/>
                  </a:lnTo>
                  <a:close/>
                </a:path>
                <a:path w="4354195" h="1663700">
                  <a:moveTo>
                    <a:pt x="31381" y="177799"/>
                  </a:moveTo>
                  <a:lnTo>
                    <a:pt x="19545" y="177799"/>
                  </a:lnTo>
                  <a:lnTo>
                    <a:pt x="22136" y="165099"/>
                  </a:lnTo>
                  <a:lnTo>
                    <a:pt x="33870" y="165099"/>
                  </a:lnTo>
                  <a:lnTo>
                    <a:pt x="31381" y="177799"/>
                  </a:lnTo>
                  <a:close/>
                </a:path>
                <a:path w="4354195" h="1663700">
                  <a:moveTo>
                    <a:pt x="26860" y="190499"/>
                  </a:moveTo>
                  <a:lnTo>
                    <a:pt x="14808" y="190499"/>
                  </a:lnTo>
                  <a:lnTo>
                    <a:pt x="17094" y="177799"/>
                  </a:lnTo>
                  <a:lnTo>
                    <a:pt x="29044" y="177799"/>
                  </a:lnTo>
                  <a:lnTo>
                    <a:pt x="26860" y="190499"/>
                  </a:lnTo>
                  <a:close/>
                </a:path>
                <a:path w="4354195" h="1663700">
                  <a:moveTo>
                    <a:pt x="22923" y="203199"/>
                  </a:moveTo>
                  <a:lnTo>
                    <a:pt x="10693" y="203199"/>
                  </a:lnTo>
                  <a:lnTo>
                    <a:pt x="12661" y="190499"/>
                  </a:lnTo>
                  <a:lnTo>
                    <a:pt x="24815" y="190499"/>
                  </a:lnTo>
                  <a:lnTo>
                    <a:pt x="22923" y="203199"/>
                  </a:lnTo>
                  <a:close/>
                </a:path>
                <a:path w="4354195" h="1663700">
                  <a:moveTo>
                    <a:pt x="19608" y="215899"/>
                  </a:moveTo>
                  <a:lnTo>
                    <a:pt x="7213" y="215899"/>
                  </a:lnTo>
                  <a:lnTo>
                    <a:pt x="8864" y="203199"/>
                  </a:lnTo>
                  <a:lnTo>
                    <a:pt x="21183" y="203199"/>
                  </a:lnTo>
                  <a:lnTo>
                    <a:pt x="19608" y="215899"/>
                  </a:lnTo>
                  <a:close/>
                </a:path>
                <a:path w="4354195" h="1663700">
                  <a:moveTo>
                    <a:pt x="16916" y="228599"/>
                  </a:moveTo>
                  <a:lnTo>
                    <a:pt x="4394" y="228599"/>
                  </a:lnTo>
                  <a:lnTo>
                    <a:pt x="5727" y="215899"/>
                  </a:lnTo>
                  <a:lnTo>
                    <a:pt x="18186" y="215899"/>
                  </a:lnTo>
                  <a:lnTo>
                    <a:pt x="16916" y="228599"/>
                  </a:lnTo>
                  <a:close/>
                </a:path>
                <a:path w="4354195" h="1663700">
                  <a:moveTo>
                    <a:pt x="13055" y="266699"/>
                  </a:moveTo>
                  <a:lnTo>
                    <a:pt x="368" y="266699"/>
                  </a:lnTo>
                  <a:lnTo>
                    <a:pt x="825" y="253999"/>
                  </a:lnTo>
                  <a:lnTo>
                    <a:pt x="1447" y="241299"/>
                  </a:lnTo>
                  <a:lnTo>
                    <a:pt x="2260" y="241299"/>
                  </a:lnTo>
                  <a:lnTo>
                    <a:pt x="3251" y="228599"/>
                  </a:lnTo>
                  <a:lnTo>
                    <a:pt x="15811" y="228599"/>
                  </a:lnTo>
                  <a:lnTo>
                    <a:pt x="14871" y="241299"/>
                  </a:lnTo>
                  <a:lnTo>
                    <a:pt x="14097" y="253999"/>
                  </a:lnTo>
                  <a:lnTo>
                    <a:pt x="13487" y="253999"/>
                  </a:lnTo>
                  <a:lnTo>
                    <a:pt x="13055" y="266699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699"/>
                  </a:lnTo>
                  <a:lnTo>
                    <a:pt x="12788" y="266699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8" y="1409700"/>
                  </a:lnTo>
                  <a:lnTo>
                    <a:pt x="4340707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4939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4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4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66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50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58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9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9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018" y="1625600"/>
                  </a:lnTo>
                  <a:lnTo>
                    <a:pt x="4195000" y="1612900"/>
                  </a:lnTo>
                  <a:lnTo>
                    <a:pt x="4218559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1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3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662307" y="3095637"/>
            <a:ext cx="36233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0" marR="30480" indent="-222250" algn="ctr">
              <a:lnSpc>
                <a:spcPct val="100000"/>
              </a:lnSpc>
              <a:spcBef>
                <a:spcPts val="105"/>
              </a:spcBef>
            </a:pPr>
            <a:r>
              <a:rPr lang="ru-RU" sz="2600" dirty="0" smtClean="0">
                <a:latin typeface="Calibri"/>
                <a:cs typeface="Calibri"/>
              </a:rPr>
              <a:t>2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5759" y="4930140"/>
            <a:ext cx="4523740" cy="1714500"/>
            <a:chOff x="365759" y="4930140"/>
            <a:chExt cx="4523740" cy="1714500"/>
          </a:xfrm>
        </p:grpSpPr>
        <p:sp>
          <p:nvSpPr>
            <p:cNvPr id="24" name="object 24"/>
            <p:cNvSpPr/>
            <p:nvPr/>
          </p:nvSpPr>
          <p:spPr>
            <a:xfrm>
              <a:off x="371855" y="4936236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09">
                  <a:moveTo>
                    <a:pt x="4227576" y="1705356"/>
                  </a:moveTo>
                  <a:lnTo>
                    <a:pt x="0" y="1705356"/>
                  </a:lnTo>
                  <a:lnTo>
                    <a:pt x="0" y="284988"/>
                  </a:lnTo>
                  <a:lnTo>
                    <a:pt x="3790" y="238753"/>
                  </a:lnTo>
                  <a:lnTo>
                    <a:pt x="14620" y="194911"/>
                  </a:lnTo>
                  <a:lnTo>
                    <a:pt x="31910" y="154041"/>
                  </a:lnTo>
                  <a:lnTo>
                    <a:pt x="55078" y="116724"/>
                  </a:lnTo>
                  <a:lnTo>
                    <a:pt x="83543" y="83543"/>
                  </a:lnTo>
                  <a:lnTo>
                    <a:pt x="116724" y="55078"/>
                  </a:lnTo>
                  <a:lnTo>
                    <a:pt x="154041" y="31910"/>
                  </a:lnTo>
                  <a:lnTo>
                    <a:pt x="194911" y="14620"/>
                  </a:lnTo>
                  <a:lnTo>
                    <a:pt x="238753" y="3790"/>
                  </a:lnTo>
                  <a:lnTo>
                    <a:pt x="284988" y="0"/>
                  </a:lnTo>
                  <a:lnTo>
                    <a:pt x="4511040" y="0"/>
                  </a:lnTo>
                  <a:lnTo>
                    <a:pt x="4511040" y="1421891"/>
                  </a:lnTo>
                  <a:lnTo>
                    <a:pt x="4507388" y="1467919"/>
                  </a:lnTo>
                  <a:lnTo>
                    <a:pt x="4496675" y="1511590"/>
                  </a:lnTo>
                  <a:lnTo>
                    <a:pt x="4479490" y="1552317"/>
                  </a:lnTo>
                  <a:lnTo>
                    <a:pt x="4456424" y="1589508"/>
                  </a:lnTo>
                  <a:lnTo>
                    <a:pt x="4428067" y="1622574"/>
                  </a:lnTo>
                  <a:lnTo>
                    <a:pt x="4395009" y="1650923"/>
                  </a:lnTo>
                  <a:lnTo>
                    <a:pt x="4357841" y="1673966"/>
                  </a:lnTo>
                  <a:lnTo>
                    <a:pt x="4317153" y="1691113"/>
                  </a:lnTo>
                  <a:lnTo>
                    <a:pt x="4273534" y="1701773"/>
                  </a:lnTo>
                  <a:lnTo>
                    <a:pt x="4227576" y="1705356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65759" y="4930140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9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7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8" y="114300"/>
                  </a:lnTo>
                  <a:lnTo>
                    <a:pt x="67995" y="114300"/>
                  </a:lnTo>
                  <a:lnTo>
                    <a:pt x="60197" y="127000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60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5" y="114300"/>
                  </a:moveTo>
                  <a:lnTo>
                    <a:pt x="67818" y="114300"/>
                  </a:lnTo>
                  <a:lnTo>
                    <a:pt x="70136" y="110813"/>
                  </a:lnTo>
                  <a:lnTo>
                    <a:pt x="67995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2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2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5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5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6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892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892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461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212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603" y="1590986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2" y="1587500"/>
                  </a:lnTo>
                  <a:lnTo>
                    <a:pt x="4453603" y="1590986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76" y="1600200"/>
                  </a:lnTo>
                  <a:lnTo>
                    <a:pt x="4455922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93102" y="5405346"/>
            <a:ext cx="41567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5"/>
              </a:spcBef>
            </a:pPr>
            <a:r>
              <a:rPr lang="ru-RU" sz="2600" spc="-10" dirty="0" smtClean="0">
                <a:latin typeface="Calibri"/>
                <a:cs typeface="Calibri"/>
              </a:rPr>
              <a:t>3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29830" y="4780283"/>
            <a:ext cx="4354195" cy="1663700"/>
            <a:chOff x="5360034" y="4930140"/>
            <a:chExt cx="4354195" cy="1663700"/>
          </a:xfrm>
        </p:grpSpPr>
        <p:sp>
          <p:nvSpPr>
            <p:cNvPr id="28" name="object 28"/>
            <p:cNvSpPr/>
            <p:nvPr/>
          </p:nvSpPr>
          <p:spPr>
            <a:xfrm>
              <a:off x="5366003" y="4936236"/>
              <a:ext cx="4342130" cy="1652270"/>
            </a:xfrm>
            <a:custGeom>
              <a:avLst/>
              <a:gdLst/>
              <a:ahLst/>
              <a:cxnLst/>
              <a:rect l="l" t="t" r="r" b="b"/>
              <a:pathLst>
                <a:path w="4342130" h="1652270">
                  <a:moveTo>
                    <a:pt x="4066031" y="1652015"/>
                  </a:moveTo>
                  <a:lnTo>
                    <a:pt x="0" y="1652015"/>
                  </a:lnTo>
                  <a:lnTo>
                    <a:pt x="0" y="275843"/>
                  </a:lnTo>
                  <a:lnTo>
                    <a:pt x="4550" y="226281"/>
                  </a:lnTo>
                  <a:lnTo>
                    <a:pt x="17431" y="179640"/>
                  </a:lnTo>
                  <a:lnTo>
                    <a:pt x="37868" y="136697"/>
                  </a:lnTo>
                  <a:lnTo>
                    <a:pt x="65088" y="98223"/>
                  </a:lnTo>
                  <a:lnTo>
                    <a:pt x="98317" y="64994"/>
                  </a:lnTo>
                  <a:lnTo>
                    <a:pt x="136781" y="37783"/>
                  </a:lnTo>
                  <a:lnTo>
                    <a:pt x="179706" y="17365"/>
                  </a:lnTo>
                  <a:lnTo>
                    <a:pt x="226318" y="4512"/>
                  </a:lnTo>
                  <a:lnTo>
                    <a:pt x="275844" y="0"/>
                  </a:lnTo>
                  <a:lnTo>
                    <a:pt x="4341876" y="0"/>
                  </a:lnTo>
                  <a:lnTo>
                    <a:pt x="4341876" y="1377696"/>
                  </a:lnTo>
                  <a:lnTo>
                    <a:pt x="4337438" y="1427030"/>
                  </a:lnTo>
                  <a:lnTo>
                    <a:pt x="4324642" y="1473487"/>
                  </a:lnTo>
                  <a:lnTo>
                    <a:pt x="4304261" y="1516278"/>
                  </a:lnTo>
                  <a:lnTo>
                    <a:pt x="4277069" y="1554617"/>
                  </a:lnTo>
                  <a:lnTo>
                    <a:pt x="4243840" y="1587719"/>
                  </a:lnTo>
                  <a:lnTo>
                    <a:pt x="4205348" y="1614796"/>
                  </a:lnTo>
                  <a:lnTo>
                    <a:pt x="4162366" y="1635062"/>
                  </a:lnTo>
                  <a:lnTo>
                    <a:pt x="4115670" y="1647731"/>
                  </a:lnTo>
                  <a:lnTo>
                    <a:pt x="4066031" y="1652015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360034" y="4930140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700"/>
                  </a:moveTo>
                  <a:lnTo>
                    <a:pt x="191376" y="12700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700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4" y="12700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700"/>
                  </a:lnTo>
                  <a:close/>
                </a:path>
                <a:path w="4354195" h="1663700">
                  <a:moveTo>
                    <a:pt x="195376" y="25400"/>
                  </a:moveTo>
                  <a:lnTo>
                    <a:pt x="159588" y="25400"/>
                  </a:lnTo>
                  <a:lnTo>
                    <a:pt x="165785" y="12700"/>
                  </a:lnTo>
                  <a:lnTo>
                    <a:pt x="201802" y="12700"/>
                  </a:lnTo>
                  <a:lnTo>
                    <a:pt x="195376" y="25400"/>
                  </a:lnTo>
                  <a:close/>
                </a:path>
                <a:path w="4354195" h="1663700">
                  <a:moveTo>
                    <a:pt x="165023" y="38100"/>
                  </a:moveTo>
                  <a:lnTo>
                    <a:pt x="135636" y="38100"/>
                  </a:lnTo>
                  <a:lnTo>
                    <a:pt x="147408" y="25400"/>
                  </a:lnTo>
                  <a:lnTo>
                    <a:pt x="171094" y="25400"/>
                  </a:lnTo>
                  <a:lnTo>
                    <a:pt x="165023" y="38100"/>
                  </a:lnTo>
                  <a:close/>
                </a:path>
                <a:path w="4354195" h="1663700">
                  <a:moveTo>
                    <a:pt x="120650" y="63500"/>
                  </a:moveTo>
                  <a:lnTo>
                    <a:pt x="102527" y="63500"/>
                  </a:lnTo>
                  <a:lnTo>
                    <a:pt x="113156" y="50800"/>
                  </a:lnTo>
                  <a:lnTo>
                    <a:pt x="124205" y="38100"/>
                  </a:lnTo>
                  <a:lnTo>
                    <a:pt x="153631" y="38100"/>
                  </a:lnTo>
                  <a:lnTo>
                    <a:pt x="142100" y="50800"/>
                  </a:lnTo>
                  <a:lnTo>
                    <a:pt x="131444" y="50800"/>
                  </a:lnTo>
                  <a:lnTo>
                    <a:pt x="120650" y="63500"/>
                  </a:lnTo>
                  <a:close/>
                </a:path>
                <a:path w="4354195" h="1663700">
                  <a:moveTo>
                    <a:pt x="74028" y="101600"/>
                  </a:moveTo>
                  <a:lnTo>
                    <a:pt x="64338" y="101600"/>
                  </a:lnTo>
                  <a:lnTo>
                    <a:pt x="73190" y="88900"/>
                  </a:lnTo>
                  <a:lnTo>
                    <a:pt x="82511" y="76200"/>
                  </a:lnTo>
                  <a:lnTo>
                    <a:pt x="92303" y="63500"/>
                  </a:lnTo>
                  <a:lnTo>
                    <a:pt x="110718" y="63500"/>
                  </a:lnTo>
                  <a:lnTo>
                    <a:pt x="100723" y="76200"/>
                  </a:lnTo>
                  <a:lnTo>
                    <a:pt x="100952" y="76200"/>
                  </a:lnTo>
                  <a:lnTo>
                    <a:pt x="91389" y="88900"/>
                  </a:lnTo>
                  <a:lnTo>
                    <a:pt x="82689" y="88900"/>
                  </a:lnTo>
                  <a:lnTo>
                    <a:pt x="74028" y="101600"/>
                  </a:lnTo>
                  <a:close/>
                </a:path>
                <a:path w="4354195" h="1663700">
                  <a:moveTo>
                    <a:pt x="45199" y="152400"/>
                  </a:moveTo>
                  <a:lnTo>
                    <a:pt x="30822" y="152400"/>
                  </a:lnTo>
                  <a:lnTo>
                    <a:pt x="34023" y="139700"/>
                  </a:lnTo>
                  <a:lnTo>
                    <a:pt x="40834" y="126927"/>
                  </a:lnTo>
                  <a:lnTo>
                    <a:pt x="48120" y="114300"/>
                  </a:lnTo>
                  <a:lnTo>
                    <a:pt x="55968" y="101600"/>
                  </a:lnTo>
                  <a:lnTo>
                    <a:pt x="74231" y="101600"/>
                  </a:lnTo>
                  <a:lnTo>
                    <a:pt x="66052" y="114300"/>
                  </a:lnTo>
                  <a:lnTo>
                    <a:pt x="66195" y="114300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700"/>
                  </a:lnTo>
                  <a:lnTo>
                    <a:pt x="51727" y="139700"/>
                  </a:lnTo>
                  <a:lnTo>
                    <a:pt x="45199" y="152400"/>
                  </a:lnTo>
                  <a:close/>
                </a:path>
                <a:path w="4354195" h="1663700">
                  <a:moveTo>
                    <a:pt x="66195" y="114300"/>
                  </a:moveTo>
                  <a:lnTo>
                    <a:pt x="66052" y="114300"/>
                  </a:lnTo>
                  <a:lnTo>
                    <a:pt x="68915" y="109854"/>
                  </a:lnTo>
                  <a:lnTo>
                    <a:pt x="66195" y="114300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700"/>
                  </a:moveTo>
                  <a:lnTo>
                    <a:pt x="51562" y="139700"/>
                  </a:lnTo>
                  <a:lnTo>
                    <a:pt x="53424" y="136398"/>
                  </a:lnTo>
                  <a:lnTo>
                    <a:pt x="51727" y="139700"/>
                  </a:lnTo>
                  <a:close/>
                </a:path>
                <a:path w="4354195" h="1663700">
                  <a:moveTo>
                    <a:pt x="36499" y="165100"/>
                  </a:moveTo>
                  <a:lnTo>
                    <a:pt x="24891" y="165100"/>
                  </a:lnTo>
                  <a:lnTo>
                    <a:pt x="27787" y="152400"/>
                  </a:lnTo>
                  <a:lnTo>
                    <a:pt x="39255" y="152400"/>
                  </a:lnTo>
                  <a:lnTo>
                    <a:pt x="36499" y="165100"/>
                  </a:lnTo>
                  <a:close/>
                </a:path>
                <a:path w="4354195" h="1663700">
                  <a:moveTo>
                    <a:pt x="39192" y="165100"/>
                  </a:moveTo>
                  <a:lnTo>
                    <a:pt x="39255" y="152400"/>
                  </a:lnTo>
                  <a:lnTo>
                    <a:pt x="42163" y="152400"/>
                  </a:lnTo>
                  <a:lnTo>
                    <a:pt x="39192" y="165100"/>
                  </a:lnTo>
                  <a:close/>
                </a:path>
                <a:path w="4354195" h="1663700">
                  <a:moveTo>
                    <a:pt x="31381" y="177800"/>
                  </a:moveTo>
                  <a:lnTo>
                    <a:pt x="19545" y="177800"/>
                  </a:lnTo>
                  <a:lnTo>
                    <a:pt x="22136" y="165100"/>
                  </a:lnTo>
                  <a:lnTo>
                    <a:pt x="33870" y="165100"/>
                  </a:lnTo>
                  <a:lnTo>
                    <a:pt x="31381" y="177800"/>
                  </a:lnTo>
                  <a:close/>
                </a:path>
                <a:path w="4354195" h="1663700">
                  <a:moveTo>
                    <a:pt x="26860" y="190500"/>
                  </a:moveTo>
                  <a:lnTo>
                    <a:pt x="14808" y="190500"/>
                  </a:lnTo>
                  <a:lnTo>
                    <a:pt x="17094" y="177800"/>
                  </a:lnTo>
                  <a:lnTo>
                    <a:pt x="29044" y="177800"/>
                  </a:lnTo>
                  <a:lnTo>
                    <a:pt x="26860" y="190500"/>
                  </a:lnTo>
                  <a:close/>
                </a:path>
                <a:path w="4354195" h="1663700">
                  <a:moveTo>
                    <a:pt x="22923" y="203200"/>
                  </a:moveTo>
                  <a:lnTo>
                    <a:pt x="10693" y="203200"/>
                  </a:lnTo>
                  <a:lnTo>
                    <a:pt x="12661" y="190500"/>
                  </a:lnTo>
                  <a:lnTo>
                    <a:pt x="24815" y="190500"/>
                  </a:lnTo>
                  <a:lnTo>
                    <a:pt x="22923" y="203200"/>
                  </a:lnTo>
                  <a:close/>
                </a:path>
                <a:path w="4354195" h="1663700">
                  <a:moveTo>
                    <a:pt x="19608" y="215900"/>
                  </a:moveTo>
                  <a:lnTo>
                    <a:pt x="7213" y="215900"/>
                  </a:lnTo>
                  <a:lnTo>
                    <a:pt x="8864" y="203200"/>
                  </a:lnTo>
                  <a:lnTo>
                    <a:pt x="21183" y="203200"/>
                  </a:lnTo>
                  <a:lnTo>
                    <a:pt x="19608" y="215900"/>
                  </a:lnTo>
                  <a:close/>
                </a:path>
                <a:path w="4354195" h="1663700">
                  <a:moveTo>
                    <a:pt x="16916" y="228600"/>
                  </a:moveTo>
                  <a:lnTo>
                    <a:pt x="4394" y="228600"/>
                  </a:lnTo>
                  <a:lnTo>
                    <a:pt x="5727" y="215900"/>
                  </a:lnTo>
                  <a:lnTo>
                    <a:pt x="18186" y="215900"/>
                  </a:lnTo>
                  <a:lnTo>
                    <a:pt x="16916" y="228600"/>
                  </a:lnTo>
                  <a:close/>
                </a:path>
                <a:path w="4354195" h="1663700">
                  <a:moveTo>
                    <a:pt x="13055" y="266700"/>
                  </a:moveTo>
                  <a:lnTo>
                    <a:pt x="368" y="266700"/>
                  </a:lnTo>
                  <a:lnTo>
                    <a:pt x="825" y="254000"/>
                  </a:lnTo>
                  <a:lnTo>
                    <a:pt x="1447" y="241300"/>
                  </a:lnTo>
                  <a:lnTo>
                    <a:pt x="2260" y="241300"/>
                  </a:lnTo>
                  <a:lnTo>
                    <a:pt x="3251" y="228600"/>
                  </a:lnTo>
                  <a:lnTo>
                    <a:pt x="15811" y="228600"/>
                  </a:lnTo>
                  <a:lnTo>
                    <a:pt x="14871" y="241300"/>
                  </a:lnTo>
                  <a:lnTo>
                    <a:pt x="14097" y="254000"/>
                  </a:lnTo>
                  <a:lnTo>
                    <a:pt x="13487" y="254000"/>
                  </a:lnTo>
                  <a:lnTo>
                    <a:pt x="13055" y="266700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700"/>
                  </a:lnTo>
                  <a:lnTo>
                    <a:pt x="12788" y="266700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7" y="1409700"/>
                  </a:lnTo>
                  <a:lnTo>
                    <a:pt x="4340707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4939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5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5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54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49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71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9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9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018" y="1625600"/>
                  </a:lnTo>
                  <a:lnTo>
                    <a:pt x="4195000" y="1612900"/>
                  </a:lnTo>
                  <a:lnTo>
                    <a:pt x="4218559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1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3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7263761" y="5265292"/>
            <a:ext cx="316103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205" marR="30480" indent="-205740">
              <a:lnSpc>
                <a:spcPct val="100000"/>
              </a:lnSpc>
              <a:spcBef>
                <a:spcPts val="105"/>
              </a:spcBef>
            </a:pPr>
            <a:r>
              <a:rPr lang="ru-RU" sz="2600" spc="-20" dirty="0" smtClean="0">
                <a:latin typeface="Calibri"/>
                <a:cs typeface="Calibri"/>
              </a:rPr>
              <a:t>4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7633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Укрепление</a:t>
            </a:r>
            <a:r>
              <a:rPr spc="-165" dirty="0"/>
              <a:t> </a:t>
            </a:r>
            <a:r>
              <a:rPr spc="-10" dirty="0"/>
              <a:t>Москвы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88290" y="970280"/>
            <a:ext cx="9316085" cy="1511300"/>
            <a:chOff x="288290" y="970280"/>
            <a:chExt cx="9316085" cy="1511300"/>
          </a:xfrm>
        </p:grpSpPr>
        <p:sp>
          <p:nvSpPr>
            <p:cNvPr id="4" name="object 4"/>
            <p:cNvSpPr/>
            <p:nvPr/>
          </p:nvSpPr>
          <p:spPr>
            <a:xfrm>
              <a:off x="294132" y="976884"/>
              <a:ext cx="9304020" cy="1498600"/>
            </a:xfrm>
            <a:custGeom>
              <a:avLst/>
              <a:gdLst/>
              <a:ahLst/>
              <a:cxnLst/>
              <a:rect l="l" t="t" r="r" b="b"/>
              <a:pathLst>
                <a:path w="9304020" h="1498600">
                  <a:moveTo>
                    <a:pt x="9054084" y="1498091"/>
                  </a:moveTo>
                  <a:lnTo>
                    <a:pt x="0" y="1498091"/>
                  </a:lnTo>
                  <a:lnTo>
                    <a:pt x="0" y="249935"/>
                  </a:lnTo>
                  <a:lnTo>
                    <a:pt x="4174" y="204914"/>
                  </a:lnTo>
                  <a:lnTo>
                    <a:pt x="15891" y="162562"/>
                  </a:lnTo>
                  <a:lnTo>
                    <a:pt x="34445" y="123585"/>
                  </a:lnTo>
                  <a:lnTo>
                    <a:pt x="59132" y="88685"/>
                  </a:lnTo>
                  <a:lnTo>
                    <a:pt x="89250" y="58568"/>
                  </a:lnTo>
                  <a:lnTo>
                    <a:pt x="124093" y="33937"/>
                  </a:lnTo>
                  <a:lnTo>
                    <a:pt x="162957" y="15496"/>
                  </a:lnTo>
                  <a:lnTo>
                    <a:pt x="205140" y="3949"/>
                  </a:lnTo>
                  <a:lnTo>
                    <a:pt x="249936" y="0"/>
                  </a:lnTo>
                  <a:lnTo>
                    <a:pt x="9304020" y="0"/>
                  </a:lnTo>
                  <a:lnTo>
                    <a:pt x="9304020" y="1248155"/>
                  </a:lnTo>
                  <a:lnTo>
                    <a:pt x="9299958" y="1293177"/>
                  </a:lnTo>
                  <a:lnTo>
                    <a:pt x="9288326" y="1335529"/>
                  </a:lnTo>
                  <a:lnTo>
                    <a:pt x="9269828" y="1374506"/>
                  </a:lnTo>
                  <a:lnTo>
                    <a:pt x="9245169" y="1409406"/>
                  </a:lnTo>
                  <a:lnTo>
                    <a:pt x="9215052" y="1439523"/>
                  </a:lnTo>
                  <a:lnTo>
                    <a:pt x="9180180" y="1464154"/>
                  </a:lnTo>
                  <a:lnTo>
                    <a:pt x="9141259" y="1482595"/>
                  </a:lnTo>
                  <a:lnTo>
                    <a:pt x="9098992" y="1494142"/>
                  </a:lnTo>
                  <a:lnTo>
                    <a:pt x="9054084" y="1498091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8290" y="970280"/>
              <a:ext cx="9316085" cy="1511300"/>
            </a:xfrm>
            <a:custGeom>
              <a:avLst/>
              <a:gdLst/>
              <a:ahLst/>
              <a:cxnLst/>
              <a:rect l="l" t="t" r="r" b="b"/>
              <a:pathLst>
                <a:path w="9316085" h="1511300">
                  <a:moveTo>
                    <a:pt x="9303384" y="12700"/>
                  </a:moveTo>
                  <a:lnTo>
                    <a:pt x="173977" y="12700"/>
                  </a:lnTo>
                  <a:lnTo>
                    <a:pt x="179958" y="0"/>
                  </a:lnTo>
                  <a:lnTo>
                    <a:pt x="9303385" y="0"/>
                  </a:lnTo>
                  <a:lnTo>
                    <a:pt x="9303384" y="12700"/>
                  </a:lnTo>
                  <a:close/>
                </a:path>
                <a:path w="9316085" h="1511300">
                  <a:moveTo>
                    <a:pt x="9315996" y="1257300"/>
                  </a:moveTo>
                  <a:lnTo>
                    <a:pt x="9303308" y="1257300"/>
                  </a:lnTo>
                  <a:lnTo>
                    <a:pt x="9303385" y="0"/>
                  </a:lnTo>
                  <a:lnTo>
                    <a:pt x="9309735" y="12700"/>
                  </a:lnTo>
                  <a:lnTo>
                    <a:pt x="9316084" y="12700"/>
                  </a:lnTo>
                  <a:lnTo>
                    <a:pt x="9315996" y="1257300"/>
                  </a:lnTo>
                  <a:close/>
                </a:path>
                <a:path w="9316085" h="1511300">
                  <a:moveTo>
                    <a:pt x="9316084" y="12700"/>
                  </a:moveTo>
                  <a:lnTo>
                    <a:pt x="9309735" y="12700"/>
                  </a:lnTo>
                  <a:lnTo>
                    <a:pt x="9303385" y="0"/>
                  </a:lnTo>
                  <a:lnTo>
                    <a:pt x="9316085" y="0"/>
                  </a:lnTo>
                  <a:lnTo>
                    <a:pt x="9316084" y="12700"/>
                  </a:lnTo>
                  <a:close/>
                </a:path>
                <a:path w="9316085" h="1511300">
                  <a:moveTo>
                    <a:pt x="177977" y="25400"/>
                  </a:moveTo>
                  <a:lnTo>
                    <a:pt x="134035" y="25400"/>
                  </a:lnTo>
                  <a:lnTo>
                    <a:pt x="145072" y="12700"/>
                  </a:lnTo>
                  <a:lnTo>
                    <a:pt x="183807" y="12700"/>
                  </a:lnTo>
                  <a:lnTo>
                    <a:pt x="177977" y="25400"/>
                  </a:lnTo>
                  <a:close/>
                </a:path>
                <a:path w="9316085" h="1511300">
                  <a:moveTo>
                    <a:pt x="119900" y="50800"/>
                  </a:moveTo>
                  <a:lnTo>
                    <a:pt x="102869" y="50800"/>
                  </a:lnTo>
                  <a:lnTo>
                    <a:pt x="112915" y="38100"/>
                  </a:lnTo>
                  <a:lnTo>
                    <a:pt x="123304" y="25400"/>
                  </a:lnTo>
                  <a:lnTo>
                    <a:pt x="150736" y="25400"/>
                  </a:lnTo>
                  <a:lnTo>
                    <a:pt x="139953" y="38100"/>
                  </a:lnTo>
                  <a:lnTo>
                    <a:pt x="130035" y="38100"/>
                  </a:lnTo>
                  <a:lnTo>
                    <a:pt x="119900" y="50800"/>
                  </a:lnTo>
                  <a:close/>
                </a:path>
                <a:path w="9316085" h="1511300">
                  <a:moveTo>
                    <a:pt x="101168" y="63500"/>
                  </a:moveTo>
                  <a:lnTo>
                    <a:pt x="83908" y="63500"/>
                  </a:lnTo>
                  <a:lnTo>
                    <a:pt x="93205" y="50800"/>
                  </a:lnTo>
                  <a:lnTo>
                    <a:pt x="110604" y="50800"/>
                  </a:lnTo>
                  <a:lnTo>
                    <a:pt x="101168" y="63500"/>
                  </a:lnTo>
                  <a:close/>
                </a:path>
                <a:path w="9316085" h="1511300">
                  <a:moveTo>
                    <a:pt x="60959" y="101600"/>
                  </a:moveTo>
                  <a:lnTo>
                    <a:pt x="50888" y="101600"/>
                  </a:lnTo>
                  <a:lnTo>
                    <a:pt x="58483" y="88900"/>
                  </a:lnTo>
                  <a:lnTo>
                    <a:pt x="66535" y="76200"/>
                  </a:lnTo>
                  <a:lnTo>
                    <a:pt x="75018" y="63500"/>
                  </a:lnTo>
                  <a:lnTo>
                    <a:pt x="92557" y="63500"/>
                  </a:lnTo>
                  <a:lnTo>
                    <a:pt x="83883" y="76200"/>
                  </a:lnTo>
                  <a:lnTo>
                    <a:pt x="84099" y="76200"/>
                  </a:lnTo>
                  <a:lnTo>
                    <a:pt x="75831" y="88900"/>
                  </a:lnTo>
                  <a:lnTo>
                    <a:pt x="68376" y="88900"/>
                  </a:lnTo>
                  <a:lnTo>
                    <a:pt x="60959" y="101600"/>
                  </a:lnTo>
                  <a:close/>
                </a:path>
                <a:path w="9316085" h="1511300">
                  <a:moveTo>
                    <a:pt x="25514" y="177800"/>
                  </a:moveTo>
                  <a:lnTo>
                    <a:pt x="11518" y="177800"/>
                  </a:lnTo>
                  <a:lnTo>
                    <a:pt x="13461" y="165100"/>
                  </a:lnTo>
                  <a:lnTo>
                    <a:pt x="15557" y="165100"/>
                  </a:lnTo>
                  <a:lnTo>
                    <a:pt x="20129" y="152400"/>
                  </a:lnTo>
                  <a:lnTo>
                    <a:pt x="25260" y="139700"/>
                  </a:lnTo>
                  <a:lnTo>
                    <a:pt x="30911" y="127000"/>
                  </a:lnTo>
                  <a:lnTo>
                    <a:pt x="37083" y="114300"/>
                  </a:lnTo>
                  <a:lnTo>
                    <a:pt x="43738" y="101600"/>
                  </a:lnTo>
                  <a:lnTo>
                    <a:pt x="61150" y="101600"/>
                  </a:lnTo>
                  <a:lnTo>
                    <a:pt x="54178" y="114300"/>
                  </a:lnTo>
                  <a:lnTo>
                    <a:pt x="54355" y="114300"/>
                  </a:lnTo>
                  <a:lnTo>
                    <a:pt x="47853" y="127000"/>
                  </a:lnTo>
                  <a:lnTo>
                    <a:pt x="48018" y="127000"/>
                  </a:lnTo>
                  <a:lnTo>
                    <a:pt x="41998" y="139700"/>
                  </a:lnTo>
                  <a:lnTo>
                    <a:pt x="36766" y="139700"/>
                  </a:lnTo>
                  <a:lnTo>
                    <a:pt x="31889" y="152400"/>
                  </a:lnTo>
                  <a:lnTo>
                    <a:pt x="27495" y="165100"/>
                  </a:lnTo>
                  <a:lnTo>
                    <a:pt x="25514" y="177800"/>
                  </a:lnTo>
                  <a:close/>
                </a:path>
                <a:path w="9316085" h="1511300">
                  <a:moveTo>
                    <a:pt x="20383" y="190500"/>
                  </a:moveTo>
                  <a:lnTo>
                    <a:pt x="8064" y="190500"/>
                  </a:lnTo>
                  <a:lnTo>
                    <a:pt x="9715" y="177800"/>
                  </a:lnTo>
                  <a:lnTo>
                    <a:pt x="21958" y="177800"/>
                  </a:lnTo>
                  <a:lnTo>
                    <a:pt x="20383" y="190500"/>
                  </a:lnTo>
                  <a:close/>
                </a:path>
                <a:path w="9316085" h="1511300">
                  <a:moveTo>
                    <a:pt x="17665" y="203200"/>
                  </a:moveTo>
                  <a:lnTo>
                    <a:pt x="5206" y="203200"/>
                  </a:lnTo>
                  <a:lnTo>
                    <a:pt x="6553" y="190500"/>
                  </a:lnTo>
                  <a:lnTo>
                    <a:pt x="18948" y="190500"/>
                  </a:lnTo>
                  <a:lnTo>
                    <a:pt x="17665" y="203200"/>
                  </a:lnTo>
                  <a:close/>
                </a:path>
                <a:path w="9316085" h="1511300">
                  <a:moveTo>
                    <a:pt x="15519" y="215900"/>
                  </a:moveTo>
                  <a:lnTo>
                    <a:pt x="2946" y="215900"/>
                  </a:lnTo>
                  <a:lnTo>
                    <a:pt x="4000" y="203200"/>
                  </a:lnTo>
                  <a:lnTo>
                    <a:pt x="16509" y="203200"/>
                  </a:lnTo>
                  <a:lnTo>
                    <a:pt x="15519" y="215900"/>
                  </a:lnTo>
                  <a:close/>
                </a:path>
                <a:path w="9316085" h="1511300">
                  <a:moveTo>
                    <a:pt x="13969" y="228600"/>
                  </a:moveTo>
                  <a:lnTo>
                    <a:pt x="1320" y="228600"/>
                  </a:lnTo>
                  <a:lnTo>
                    <a:pt x="2057" y="215900"/>
                  </a:lnTo>
                  <a:lnTo>
                    <a:pt x="14668" y="215900"/>
                  </a:lnTo>
                  <a:lnTo>
                    <a:pt x="13969" y="228600"/>
                  </a:lnTo>
                  <a:close/>
                </a:path>
                <a:path w="9316085" h="1511300">
                  <a:moveTo>
                    <a:pt x="13017" y="241300"/>
                  </a:moveTo>
                  <a:lnTo>
                    <a:pt x="330" y="241300"/>
                  </a:lnTo>
                  <a:lnTo>
                    <a:pt x="749" y="228600"/>
                  </a:lnTo>
                  <a:lnTo>
                    <a:pt x="13411" y="228600"/>
                  </a:lnTo>
                  <a:lnTo>
                    <a:pt x="13017" y="241300"/>
                  </a:lnTo>
                  <a:close/>
                </a:path>
                <a:path w="9316085" h="1511300">
                  <a:moveTo>
                    <a:pt x="0" y="1511300"/>
                  </a:moveTo>
                  <a:lnTo>
                    <a:pt x="88" y="241300"/>
                  </a:lnTo>
                  <a:lnTo>
                    <a:pt x="12776" y="241300"/>
                  </a:lnTo>
                  <a:lnTo>
                    <a:pt x="12700" y="1498591"/>
                  </a:lnTo>
                  <a:lnTo>
                    <a:pt x="9072922" y="1498591"/>
                  </a:lnTo>
                  <a:lnTo>
                    <a:pt x="0" y="1511300"/>
                  </a:lnTo>
                  <a:close/>
                </a:path>
                <a:path w="9316085" h="1511300">
                  <a:moveTo>
                    <a:pt x="9315335" y="1270000"/>
                  </a:moveTo>
                  <a:lnTo>
                    <a:pt x="9302673" y="1270000"/>
                  </a:lnTo>
                  <a:lnTo>
                    <a:pt x="9303067" y="1257300"/>
                  </a:lnTo>
                  <a:lnTo>
                    <a:pt x="9315754" y="1257300"/>
                  </a:lnTo>
                  <a:lnTo>
                    <a:pt x="9315335" y="1270000"/>
                  </a:lnTo>
                  <a:close/>
                </a:path>
                <a:path w="9316085" h="1511300">
                  <a:moveTo>
                    <a:pt x="9314027" y="1282700"/>
                  </a:moveTo>
                  <a:lnTo>
                    <a:pt x="9301416" y="1282700"/>
                  </a:lnTo>
                  <a:lnTo>
                    <a:pt x="9302115" y="1270000"/>
                  </a:lnTo>
                  <a:lnTo>
                    <a:pt x="9314764" y="1270000"/>
                  </a:lnTo>
                  <a:lnTo>
                    <a:pt x="9314027" y="1282700"/>
                  </a:lnTo>
                  <a:close/>
                </a:path>
                <a:path w="9316085" h="1511300">
                  <a:moveTo>
                    <a:pt x="9312084" y="1295400"/>
                  </a:moveTo>
                  <a:lnTo>
                    <a:pt x="9299575" y="1295400"/>
                  </a:lnTo>
                  <a:lnTo>
                    <a:pt x="9300565" y="1282700"/>
                  </a:lnTo>
                  <a:lnTo>
                    <a:pt x="9313138" y="1282700"/>
                  </a:lnTo>
                  <a:lnTo>
                    <a:pt x="9312084" y="1295400"/>
                  </a:lnTo>
                  <a:close/>
                </a:path>
                <a:path w="9316085" h="1511300">
                  <a:moveTo>
                    <a:pt x="9309531" y="1308100"/>
                  </a:moveTo>
                  <a:lnTo>
                    <a:pt x="9297136" y="1308100"/>
                  </a:lnTo>
                  <a:lnTo>
                    <a:pt x="9298419" y="1295400"/>
                  </a:lnTo>
                  <a:lnTo>
                    <a:pt x="9310878" y="1295400"/>
                  </a:lnTo>
                  <a:lnTo>
                    <a:pt x="9309531" y="1308100"/>
                  </a:lnTo>
                  <a:close/>
                </a:path>
                <a:path w="9316085" h="1511300">
                  <a:moveTo>
                    <a:pt x="9306369" y="1320800"/>
                  </a:moveTo>
                  <a:lnTo>
                    <a:pt x="9294126" y="1320800"/>
                  </a:lnTo>
                  <a:lnTo>
                    <a:pt x="9295701" y="1308100"/>
                  </a:lnTo>
                  <a:lnTo>
                    <a:pt x="9308020" y="1308100"/>
                  </a:lnTo>
                  <a:lnTo>
                    <a:pt x="9306369" y="1320800"/>
                  </a:lnTo>
                  <a:close/>
                </a:path>
                <a:path w="9316085" h="1511300">
                  <a:moveTo>
                    <a:pt x="9272346" y="1397000"/>
                  </a:moveTo>
                  <a:lnTo>
                    <a:pt x="9254934" y="1397000"/>
                  </a:lnTo>
                  <a:lnTo>
                    <a:pt x="9261906" y="1384300"/>
                  </a:lnTo>
                  <a:lnTo>
                    <a:pt x="9261729" y="1384300"/>
                  </a:lnTo>
                  <a:lnTo>
                    <a:pt x="9268231" y="1371600"/>
                  </a:lnTo>
                  <a:lnTo>
                    <a:pt x="9268066" y="1371600"/>
                  </a:lnTo>
                  <a:lnTo>
                    <a:pt x="9274086" y="1358900"/>
                  </a:lnTo>
                  <a:lnTo>
                    <a:pt x="9279318" y="1358900"/>
                  </a:lnTo>
                  <a:lnTo>
                    <a:pt x="9284195" y="1346200"/>
                  </a:lnTo>
                  <a:lnTo>
                    <a:pt x="9288589" y="1333500"/>
                  </a:lnTo>
                  <a:lnTo>
                    <a:pt x="9290570" y="1320800"/>
                  </a:lnTo>
                  <a:lnTo>
                    <a:pt x="9304566" y="1320800"/>
                  </a:lnTo>
                  <a:lnTo>
                    <a:pt x="9302623" y="1333500"/>
                  </a:lnTo>
                  <a:lnTo>
                    <a:pt x="9300527" y="1333500"/>
                  </a:lnTo>
                  <a:lnTo>
                    <a:pt x="9295955" y="1346200"/>
                  </a:lnTo>
                  <a:lnTo>
                    <a:pt x="9290824" y="1358900"/>
                  </a:lnTo>
                  <a:lnTo>
                    <a:pt x="9285173" y="1371600"/>
                  </a:lnTo>
                  <a:lnTo>
                    <a:pt x="9279001" y="1384300"/>
                  </a:lnTo>
                  <a:lnTo>
                    <a:pt x="9272346" y="1397000"/>
                  </a:lnTo>
                  <a:close/>
                </a:path>
                <a:path w="9316085" h="1511300">
                  <a:moveTo>
                    <a:pt x="9241066" y="1435100"/>
                  </a:moveTo>
                  <a:lnTo>
                    <a:pt x="9223527" y="1435100"/>
                  </a:lnTo>
                  <a:lnTo>
                    <a:pt x="9232201" y="1422400"/>
                  </a:lnTo>
                  <a:lnTo>
                    <a:pt x="9231985" y="1422400"/>
                  </a:lnTo>
                  <a:lnTo>
                    <a:pt x="9240253" y="1409700"/>
                  </a:lnTo>
                  <a:lnTo>
                    <a:pt x="9247708" y="1409700"/>
                  </a:lnTo>
                  <a:lnTo>
                    <a:pt x="9255125" y="1397000"/>
                  </a:lnTo>
                  <a:lnTo>
                    <a:pt x="9265196" y="1397000"/>
                  </a:lnTo>
                  <a:lnTo>
                    <a:pt x="9257601" y="1409700"/>
                  </a:lnTo>
                  <a:lnTo>
                    <a:pt x="9249549" y="1422400"/>
                  </a:lnTo>
                  <a:lnTo>
                    <a:pt x="9241066" y="1435100"/>
                  </a:lnTo>
                  <a:close/>
                </a:path>
                <a:path w="9316085" h="1511300">
                  <a:moveTo>
                    <a:pt x="9222879" y="1447800"/>
                  </a:moveTo>
                  <a:lnTo>
                    <a:pt x="9205480" y="1447800"/>
                  </a:lnTo>
                  <a:lnTo>
                    <a:pt x="9214916" y="1435100"/>
                  </a:lnTo>
                  <a:lnTo>
                    <a:pt x="9232176" y="1435100"/>
                  </a:lnTo>
                  <a:lnTo>
                    <a:pt x="9222879" y="1447800"/>
                  </a:lnTo>
                  <a:close/>
                </a:path>
                <a:path w="9316085" h="1511300">
                  <a:moveTo>
                    <a:pt x="9192780" y="1473200"/>
                  </a:moveTo>
                  <a:lnTo>
                    <a:pt x="9165348" y="1473200"/>
                  </a:lnTo>
                  <a:lnTo>
                    <a:pt x="9176118" y="1460500"/>
                  </a:lnTo>
                  <a:lnTo>
                    <a:pt x="9186049" y="1460500"/>
                  </a:lnTo>
                  <a:lnTo>
                    <a:pt x="9196184" y="1447800"/>
                  </a:lnTo>
                  <a:lnTo>
                    <a:pt x="9213215" y="1447800"/>
                  </a:lnTo>
                  <a:lnTo>
                    <a:pt x="9203169" y="1460500"/>
                  </a:lnTo>
                  <a:lnTo>
                    <a:pt x="9192780" y="1473200"/>
                  </a:lnTo>
                  <a:close/>
                </a:path>
                <a:path w="9316085" h="1511300">
                  <a:moveTo>
                    <a:pt x="9171000" y="1485900"/>
                  </a:moveTo>
                  <a:lnTo>
                    <a:pt x="9132277" y="1485900"/>
                  </a:lnTo>
                  <a:lnTo>
                    <a:pt x="9138107" y="1473200"/>
                  </a:lnTo>
                  <a:lnTo>
                    <a:pt x="9182049" y="1473200"/>
                  </a:lnTo>
                  <a:lnTo>
                    <a:pt x="9171000" y="1485900"/>
                  </a:lnTo>
                  <a:close/>
                </a:path>
                <a:path w="9316085" h="1511300">
                  <a:moveTo>
                    <a:pt x="9136130" y="1498591"/>
                  </a:moveTo>
                  <a:lnTo>
                    <a:pt x="12700" y="1498591"/>
                  </a:lnTo>
                  <a:lnTo>
                    <a:pt x="9066326" y="1485900"/>
                  </a:lnTo>
                  <a:lnTo>
                    <a:pt x="9142107" y="1485900"/>
                  </a:lnTo>
                  <a:lnTo>
                    <a:pt x="9136130" y="1498591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85901" y="1096772"/>
            <a:ext cx="892111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105"/>
              </a:spcBef>
            </a:pP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Найдите и выпишите из текста учебника</a:t>
            </a:r>
            <a:endParaRPr lang="ru-RU" sz="26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600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2600" dirty="0" err="1" smtClean="0">
                <a:solidFill>
                  <a:srgbClr val="C00000"/>
                </a:solidFill>
                <a:latin typeface="Calibri"/>
                <a:cs typeface="Calibri"/>
              </a:rPr>
              <a:t>пункт</a:t>
            </a: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 1 </a:t>
            </a:r>
            <a:r>
              <a:rPr lang="ru-RU" sz="2600" dirty="0" err="1" smtClean="0">
                <a:solidFill>
                  <a:srgbClr val="C00000"/>
                </a:solidFill>
                <a:latin typeface="Calibri"/>
                <a:cs typeface="Calibri"/>
              </a:rPr>
              <a:t>стр</a:t>
            </a: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 165</a:t>
            </a:r>
            <a:r>
              <a:rPr sz="2600" spc="-5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«Усобица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Орде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укрепление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Москвы»)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перечислите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причины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усиления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Москвы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1061" y="2667000"/>
            <a:ext cx="9412605" cy="3823335"/>
            <a:chOff x="238759" y="2694304"/>
            <a:chExt cx="9412605" cy="3823335"/>
          </a:xfrm>
        </p:grpSpPr>
        <p:sp>
          <p:nvSpPr>
            <p:cNvPr id="8" name="object 8"/>
            <p:cNvSpPr/>
            <p:nvPr/>
          </p:nvSpPr>
          <p:spPr>
            <a:xfrm>
              <a:off x="312419" y="2700527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10">
                  <a:moveTo>
                    <a:pt x="4226052" y="1705356"/>
                  </a:moveTo>
                  <a:lnTo>
                    <a:pt x="0" y="1705356"/>
                  </a:lnTo>
                  <a:lnTo>
                    <a:pt x="0" y="284988"/>
                  </a:lnTo>
                  <a:lnTo>
                    <a:pt x="3721" y="238719"/>
                  </a:lnTo>
                  <a:lnTo>
                    <a:pt x="14498" y="194850"/>
                  </a:lnTo>
                  <a:lnTo>
                    <a:pt x="31750" y="153961"/>
                  </a:lnTo>
                  <a:lnTo>
                    <a:pt x="54895" y="116633"/>
                  </a:lnTo>
                  <a:lnTo>
                    <a:pt x="83353" y="83448"/>
                  </a:lnTo>
                  <a:lnTo>
                    <a:pt x="116542" y="54987"/>
                  </a:lnTo>
                  <a:lnTo>
                    <a:pt x="153881" y="31830"/>
                  </a:lnTo>
                  <a:lnTo>
                    <a:pt x="194789" y="14559"/>
                  </a:lnTo>
                  <a:lnTo>
                    <a:pt x="238685" y="3755"/>
                  </a:lnTo>
                  <a:lnTo>
                    <a:pt x="284988" y="0"/>
                  </a:lnTo>
                  <a:lnTo>
                    <a:pt x="4511040" y="0"/>
                  </a:lnTo>
                  <a:lnTo>
                    <a:pt x="4511040" y="1421892"/>
                  </a:lnTo>
                  <a:lnTo>
                    <a:pt x="4507318" y="1467884"/>
                  </a:lnTo>
                  <a:lnTo>
                    <a:pt x="4496541" y="1511530"/>
                  </a:lnTo>
                  <a:lnTo>
                    <a:pt x="4479289" y="1552237"/>
                  </a:lnTo>
                  <a:lnTo>
                    <a:pt x="4456144" y="1589417"/>
                  </a:lnTo>
                  <a:lnTo>
                    <a:pt x="4427686" y="1622478"/>
                  </a:lnTo>
                  <a:lnTo>
                    <a:pt x="4394497" y="1650832"/>
                  </a:lnTo>
                  <a:lnTo>
                    <a:pt x="4357158" y="1673886"/>
                  </a:lnTo>
                  <a:lnTo>
                    <a:pt x="4316250" y="1691052"/>
                  </a:lnTo>
                  <a:lnTo>
                    <a:pt x="4272354" y="1701738"/>
                  </a:lnTo>
                  <a:lnTo>
                    <a:pt x="4226052" y="170535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6069" y="2694304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8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7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8" y="114300"/>
                  </a:lnTo>
                  <a:lnTo>
                    <a:pt x="67994" y="114300"/>
                  </a:lnTo>
                  <a:lnTo>
                    <a:pt x="60317" y="126595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59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4" y="114300"/>
                  </a:moveTo>
                  <a:lnTo>
                    <a:pt x="67818" y="114300"/>
                  </a:lnTo>
                  <a:lnTo>
                    <a:pt x="70701" y="109963"/>
                  </a:lnTo>
                  <a:lnTo>
                    <a:pt x="67994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2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2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5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5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5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892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892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537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301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560" y="1591055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1" y="1587500"/>
                  </a:lnTo>
                  <a:lnTo>
                    <a:pt x="4453560" y="1591055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89" y="1600200"/>
                  </a:lnTo>
                  <a:lnTo>
                    <a:pt x="4455921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03519" y="2700527"/>
              <a:ext cx="4342130" cy="1652270"/>
            </a:xfrm>
            <a:custGeom>
              <a:avLst/>
              <a:gdLst/>
              <a:ahLst/>
              <a:cxnLst/>
              <a:rect l="l" t="t" r="r" b="b"/>
              <a:pathLst>
                <a:path w="4342130" h="1652270">
                  <a:moveTo>
                    <a:pt x="4066031" y="1652016"/>
                  </a:moveTo>
                  <a:lnTo>
                    <a:pt x="0" y="1652016"/>
                  </a:lnTo>
                  <a:lnTo>
                    <a:pt x="0" y="275844"/>
                  </a:lnTo>
                  <a:lnTo>
                    <a:pt x="4437" y="226243"/>
                  </a:lnTo>
                  <a:lnTo>
                    <a:pt x="17233" y="179575"/>
                  </a:lnTo>
                  <a:lnTo>
                    <a:pt x="37614" y="136612"/>
                  </a:lnTo>
                  <a:lnTo>
                    <a:pt x="64806" y="98129"/>
                  </a:lnTo>
                  <a:lnTo>
                    <a:pt x="98035" y="64900"/>
                  </a:lnTo>
                  <a:lnTo>
                    <a:pt x="136527" y="37699"/>
                  </a:lnTo>
                  <a:lnTo>
                    <a:pt x="179509" y="17299"/>
                  </a:lnTo>
                  <a:lnTo>
                    <a:pt x="226205" y="4474"/>
                  </a:lnTo>
                  <a:lnTo>
                    <a:pt x="275843" y="0"/>
                  </a:lnTo>
                  <a:lnTo>
                    <a:pt x="4341876" y="0"/>
                  </a:lnTo>
                  <a:lnTo>
                    <a:pt x="4341876" y="1377696"/>
                  </a:lnTo>
                  <a:lnTo>
                    <a:pt x="4337325" y="1426993"/>
                  </a:lnTo>
                  <a:lnTo>
                    <a:pt x="4324444" y="1473421"/>
                  </a:lnTo>
                  <a:lnTo>
                    <a:pt x="4304007" y="1516193"/>
                  </a:lnTo>
                  <a:lnTo>
                    <a:pt x="4276787" y="1554523"/>
                  </a:lnTo>
                  <a:lnTo>
                    <a:pt x="4243558" y="1587625"/>
                  </a:lnTo>
                  <a:lnTo>
                    <a:pt x="4205094" y="1614711"/>
                  </a:lnTo>
                  <a:lnTo>
                    <a:pt x="4162169" y="1634996"/>
                  </a:lnTo>
                  <a:lnTo>
                    <a:pt x="4115557" y="1647693"/>
                  </a:lnTo>
                  <a:lnTo>
                    <a:pt x="4066031" y="1652016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97169" y="2694304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700"/>
                  </a:moveTo>
                  <a:lnTo>
                    <a:pt x="191376" y="12700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700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4" y="12700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700"/>
                  </a:lnTo>
                  <a:close/>
                </a:path>
                <a:path w="4354195" h="1663700">
                  <a:moveTo>
                    <a:pt x="195376" y="25400"/>
                  </a:moveTo>
                  <a:lnTo>
                    <a:pt x="159588" y="25400"/>
                  </a:lnTo>
                  <a:lnTo>
                    <a:pt x="165785" y="12700"/>
                  </a:lnTo>
                  <a:lnTo>
                    <a:pt x="201802" y="12700"/>
                  </a:lnTo>
                  <a:lnTo>
                    <a:pt x="195376" y="25400"/>
                  </a:lnTo>
                  <a:close/>
                </a:path>
                <a:path w="4354195" h="1663700">
                  <a:moveTo>
                    <a:pt x="165023" y="38100"/>
                  </a:moveTo>
                  <a:lnTo>
                    <a:pt x="135635" y="38100"/>
                  </a:lnTo>
                  <a:lnTo>
                    <a:pt x="147408" y="25400"/>
                  </a:lnTo>
                  <a:lnTo>
                    <a:pt x="171094" y="25400"/>
                  </a:lnTo>
                  <a:lnTo>
                    <a:pt x="165023" y="38100"/>
                  </a:lnTo>
                  <a:close/>
                </a:path>
                <a:path w="4354195" h="1663700">
                  <a:moveTo>
                    <a:pt x="120650" y="63500"/>
                  </a:moveTo>
                  <a:lnTo>
                    <a:pt x="102527" y="63500"/>
                  </a:lnTo>
                  <a:lnTo>
                    <a:pt x="113156" y="50800"/>
                  </a:lnTo>
                  <a:lnTo>
                    <a:pt x="124205" y="38100"/>
                  </a:lnTo>
                  <a:lnTo>
                    <a:pt x="153631" y="38100"/>
                  </a:lnTo>
                  <a:lnTo>
                    <a:pt x="142100" y="50800"/>
                  </a:lnTo>
                  <a:lnTo>
                    <a:pt x="131444" y="50800"/>
                  </a:lnTo>
                  <a:lnTo>
                    <a:pt x="120650" y="63500"/>
                  </a:lnTo>
                  <a:close/>
                </a:path>
                <a:path w="4354195" h="1663700">
                  <a:moveTo>
                    <a:pt x="74028" y="101600"/>
                  </a:moveTo>
                  <a:lnTo>
                    <a:pt x="64338" y="101600"/>
                  </a:lnTo>
                  <a:lnTo>
                    <a:pt x="73190" y="88900"/>
                  </a:lnTo>
                  <a:lnTo>
                    <a:pt x="82511" y="76200"/>
                  </a:lnTo>
                  <a:lnTo>
                    <a:pt x="92303" y="63500"/>
                  </a:lnTo>
                  <a:lnTo>
                    <a:pt x="110718" y="63500"/>
                  </a:lnTo>
                  <a:lnTo>
                    <a:pt x="100723" y="76200"/>
                  </a:lnTo>
                  <a:lnTo>
                    <a:pt x="100952" y="76200"/>
                  </a:lnTo>
                  <a:lnTo>
                    <a:pt x="91389" y="88900"/>
                  </a:lnTo>
                  <a:lnTo>
                    <a:pt x="82689" y="88900"/>
                  </a:lnTo>
                  <a:lnTo>
                    <a:pt x="74028" y="101600"/>
                  </a:lnTo>
                  <a:close/>
                </a:path>
                <a:path w="4354195" h="1663700">
                  <a:moveTo>
                    <a:pt x="45199" y="152400"/>
                  </a:moveTo>
                  <a:lnTo>
                    <a:pt x="30822" y="152400"/>
                  </a:lnTo>
                  <a:lnTo>
                    <a:pt x="34023" y="139700"/>
                  </a:lnTo>
                  <a:lnTo>
                    <a:pt x="40834" y="126927"/>
                  </a:lnTo>
                  <a:lnTo>
                    <a:pt x="48120" y="114300"/>
                  </a:lnTo>
                  <a:lnTo>
                    <a:pt x="55968" y="101600"/>
                  </a:lnTo>
                  <a:lnTo>
                    <a:pt x="74231" y="101600"/>
                  </a:lnTo>
                  <a:lnTo>
                    <a:pt x="66052" y="114300"/>
                  </a:lnTo>
                  <a:lnTo>
                    <a:pt x="66195" y="114300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700"/>
                  </a:lnTo>
                  <a:lnTo>
                    <a:pt x="51727" y="139700"/>
                  </a:lnTo>
                  <a:lnTo>
                    <a:pt x="45199" y="152400"/>
                  </a:lnTo>
                  <a:close/>
                </a:path>
                <a:path w="4354195" h="1663700">
                  <a:moveTo>
                    <a:pt x="66195" y="114300"/>
                  </a:moveTo>
                  <a:lnTo>
                    <a:pt x="66052" y="114300"/>
                  </a:lnTo>
                  <a:lnTo>
                    <a:pt x="68915" y="109854"/>
                  </a:lnTo>
                  <a:lnTo>
                    <a:pt x="66195" y="114300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700"/>
                  </a:moveTo>
                  <a:lnTo>
                    <a:pt x="51562" y="139700"/>
                  </a:lnTo>
                  <a:lnTo>
                    <a:pt x="53424" y="136398"/>
                  </a:lnTo>
                  <a:lnTo>
                    <a:pt x="51727" y="139700"/>
                  </a:lnTo>
                  <a:close/>
                </a:path>
                <a:path w="4354195" h="1663700">
                  <a:moveTo>
                    <a:pt x="36499" y="165100"/>
                  </a:moveTo>
                  <a:lnTo>
                    <a:pt x="24891" y="165100"/>
                  </a:lnTo>
                  <a:lnTo>
                    <a:pt x="27787" y="152400"/>
                  </a:lnTo>
                  <a:lnTo>
                    <a:pt x="39255" y="152400"/>
                  </a:lnTo>
                  <a:lnTo>
                    <a:pt x="36499" y="165100"/>
                  </a:lnTo>
                  <a:close/>
                </a:path>
                <a:path w="4354195" h="1663700">
                  <a:moveTo>
                    <a:pt x="39192" y="165100"/>
                  </a:moveTo>
                  <a:lnTo>
                    <a:pt x="39255" y="152400"/>
                  </a:lnTo>
                  <a:lnTo>
                    <a:pt x="42163" y="152400"/>
                  </a:lnTo>
                  <a:lnTo>
                    <a:pt x="39192" y="165100"/>
                  </a:lnTo>
                  <a:close/>
                </a:path>
                <a:path w="4354195" h="1663700">
                  <a:moveTo>
                    <a:pt x="31381" y="177800"/>
                  </a:moveTo>
                  <a:lnTo>
                    <a:pt x="19545" y="177800"/>
                  </a:lnTo>
                  <a:lnTo>
                    <a:pt x="22136" y="165100"/>
                  </a:lnTo>
                  <a:lnTo>
                    <a:pt x="33870" y="165100"/>
                  </a:lnTo>
                  <a:lnTo>
                    <a:pt x="31381" y="177800"/>
                  </a:lnTo>
                  <a:close/>
                </a:path>
                <a:path w="4354195" h="1663700">
                  <a:moveTo>
                    <a:pt x="26860" y="190500"/>
                  </a:moveTo>
                  <a:lnTo>
                    <a:pt x="14808" y="190500"/>
                  </a:lnTo>
                  <a:lnTo>
                    <a:pt x="17094" y="177800"/>
                  </a:lnTo>
                  <a:lnTo>
                    <a:pt x="29044" y="177800"/>
                  </a:lnTo>
                  <a:lnTo>
                    <a:pt x="26860" y="190500"/>
                  </a:lnTo>
                  <a:close/>
                </a:path>
                <a:path w="4354195" h="1663700">
                  <a:moveTo>
                    <a:pt x="22923" y="203200"/>
                  </a:moveTo>
                  <a:lnTo>
                    <a:pt x="10693" y="203200"/>
                  </a:lnTo>
                  <a:lnTo>
                    <a:pt x="12661" y="190500"/>
                  </a:lnTo>
                  <a:lnTo>
                    <a:pt x="24815" y="190500"/>
                  </a:lnTo>
                  <a:lnTo>
                    <a:pt x="22923" y="203200"/>
                  </a:lnTo>
                  <a:close/>
                </a:path>
                <a:path w="4354195" h="1663700">
                  <a:moveTo>
                    <a:pt x="19608" y="215900"/>
                  </a:moveTo>
                  <a:lnTo>
                    <a:pt x="7213" y="215900"/>
                  </a:lnTo>
                  <a:lnTo>
                    <a:pt x="8864" y="203200"/>
                  </a:lnTo>
                  <a:lnTo>
                    <a:pt x="21183" y="203200"/>
                  </a:lnTo>
                  <a:lnTo>
                    <a:pt x="19608" y="215900"/>
                  </a:lnTo>
                  <a:close/>
                </a:path>
                <a:path w="4354195" h="1663700">
                  <a:moveTo>
                    <a:pt x="16916" y="228600"/>
                  </a:moveTo>
                  <a:lnTo>
                    <a:pt x="4394" y="228600"/>
                  </a:lnTo>
                  <a:lnTo>
                    <a:pt x="5727" y="215900"/>
                  </a:lnTo>
                  <a:lnTo>
                    <a:pt x="18186" y="215900"/>
                  </a:lnTo>
                  <a:lnTo>
                    <a:pt x="16916" y="228600"/>
                  </a:lnTo>
                  <a:close/>
                </a:path>
                <a:path w="4354195" h="1663700">
                  <a:moveTo>
                    <a:pt x="13055" y="266700"/>
                  </a:moveTo>
                  <a:lnTo>
                    <a:pt x="368" y="266700"/>
                  </a:lnTo>
                  <a:lnTo>
                    <a:pt x="825" y="254000"/>
                  </a:lnTo>
                  <a:lnTo>
                    <a:pt x="1447" y="241300"/>
                  </a:lnTo>
                  <a:lnTo>
                    <a:pt x="2260" y="241300"/>
                  </a:lnTo>
                  <a:lnTo>
                    <a:pt x="3251" y="228600"/>
                  </a:lnTo>
                  <a:lnTo>
                    <a:pt x="15811" y="228600"/>
                  </a:lnTo>
                  <a:lnTo>
                    <a:pt x="14871" y="241300"/>
                  </a:lnTo>
                  <a:lnTo>
                    <a:pt x="14096" y="254000"/>
                  </a:lnTo>
                  <a:lnTo>
                    <a:pt x="13487" y="254000"/>
                  </a:lnTo>
                  <a:lnTo>
                    <a:pt x="13055" y="266700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700"/>
                  </a:lnTo>
                  <a:lnTo>
                    <a:pt x="12788" y="266700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8" y="1409700"/>
                  </a:lnTo>
                  <a:lnTo>
                    <a:pt x="4340707" y="1397000"/>
                  </a:lnTo>
                  <a:lnTo>
                    <a:pt x="4341152" y="1384300"/>
                  </a:lnTo>
                  <a:lnTo>
                    <a:pt x="4341139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5002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5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5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54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50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58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8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8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018" y="1625600"/>
                  </a:lnTo>
                  <a:lnTo>
                    <a:pt x="4195000" y="1612900"/>
                  </a:lnTo>
                  <a:lnTo>
                    <a:pt x="4218558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1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2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5363" y="4809744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09">
                  <a:moveTo>
                    <a:pt x="4226052" y="1705355"/>
                  </a:moveTo>
                  <a:lnTo>
                    <a:pt x="0" y="1705355"/>
                  </a:lnTo>
                  <a:lnTo>
                    <a:pt x="0" y="283463"/>
                  </a:lnTo>
                  <a:lnTo>
                    <a:pt x="3651" y="237505"/>
                  </a:lnTo>
                  <a:lnTo>
                    <a:pt x="14364" y="193886"/>
                  </a:lnTo>
                  <a:lnTo>
                    <a:pt x="31549" y="153198"/>
                  </a:lnTo>
                  <a:lnTo>
                    <a:pt x="54615" y="116030"/>
                  </a:lnTo>
                  <a:lnTo>
                    <a:pt x="82972" y="82972"/>
                  </a:lnTo>
                  <a:lnTo>
                    <a:pt x="116030" y="54615"/>
                  </a:lnTo>
                  <a:lnTo>
                    <a:pt x="153198" y="31549"/>
                  </a:lnTo>
                  <a:lnTo>
                    <a:pt x="193886" y="14364"/>
                  </a:lnTo>
                  <a:lnTo>
                    <a:pt x="237505" y="3651"/>
                  </a:lnTo>
                  <a:lnTo>
                    <a:pt x="283464" y="0"/>
                  </a:lnTo>
                  <a:lnTo>
                    <a:pt x="4511040" y="0"/>
                  </a:lnTo>
                  <a:lnTo>
                    <a:pt x="4511040" y="1420367"/>
                  </a:lnTo>
                  <a:lnTo>
                    <a:pt x="4507249" y="1466670"/>
                  </a:lnTo>
                  <a:lnTo>
                    <a:pt x="4496419" y="1510566"/>
                  </a:lnTo>
                  <a:lnTo>
                    <a:pt x="4479129" y="1551474"/>
                  </a:lnTo>
                  <a:lnTo>
                    <a:pt x="4455961" y="1588813"/>
                  </a:lnTo>
                  <a:lnTo>
                    <a:pt x="4427496" y="1622002"/>
                  </a:lnTo>
                  <a:lnTo>
                    <a:pt x="4394315" y="1650460"/>
                  </a:lnTo>
                  <a:lnTo>
                    <a:pt x="4356998" y="1673605"/>
                  </a:lnTo>
                  <a:lnTo>
                    <a:pt x="4316128" y="1690857"/>
                  </a:lnTo>
                  <a:lnTo>
                    <a:pt x="4272286" y="1701634"/>
                  </a:lnTo>
                  <a:lnTo>
                    <a:pt x="4226052" y="1705355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8759" y="4803139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9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7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8" y="114300"/>
                  </a:lnTo>
                  <a:lnTo>
                    <a:pt x="67995" y="114300"/>
                  </a:lnTo>
                  <a:lnTo>
                    <a:pt x="60197" y="127000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60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5" y="114300"/>
                  </a:moveTo>
                  <a:lnTo>
                    <a:pt x="67818" y="114300"/>
                  </a:lnTo>
                  <a:lnTo>
                    <a:pt x="70136" y="110813"/>
                  </a:lnTo>
                  <a:lnTo>
                    <a:pt x="67995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2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2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5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5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6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892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892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461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301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603" y="1590986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2" y="1587500"/>
                  </a:lnTo>
                  <a:lnTo>
                    <a:pt x="4453603" y="1590986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76" y="1600200"/>
                  </a:lnTo>
                  <a:lnTo>
                    <a:pt x="4455922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56275" y="4809744"/>
              <a:ext cx="4342130" cy="1652270"/>
            </a:xfrm>
            <a:custGeom>
              <a:avLst/>
              <a:gdLst/>
              <a:ahLst/>
              <a:cxnLst/>
              <a:rect l="l" t="t" r="r" b="b"/>
              <a:pathLst>
                <a:path w="4342130" h="1652270">
                  <a:moveTo>
                    <a:pt x="4066031" y="1652015"/>
                  </a:moveTo>
                  <a:lnTo>
                    <a:pt x="0" y="1652015"/>
                  </a:lnTo>
                  <a:lnTo>
                    <a:pt x="0" y="275843"/>
                  </a:lnTo>
                  <a:lnTo>
                    <a:pt x="4512" y="226130"/>
                  </a:lnTo>
                  <a:lnTo>
                    <a:pt x="17365" y="179377"/>
                  </a:lnTo>
                  <a:lnTo>
                    <a:pt x="37783" y="136358"/>
                  </a:lnTo>
                  <a:lnTo>
                    <a:pt x="64994" y="97847"/>
                  </a:lnTo>
                  <a:lnTo>
                    <a:pt x="98223" y="64618"/>
                  </a:lnTo>
                  <a:lnTo>
                    <a:pt x="136697" y="37445"/>
                  </a:lnTo>
                  <a:lnTo>
                    <a:pt x="179640" y="17101"/>
                  </a:lnTo>
                  <a:lnTo>
                    <a:pt x="226281" y="4362"/>
                  </a:lnTo>
                  <a:lnTo>
                    <a:pt x="275844" y="0"/>
                  </a:lnTo>
                  <a:lnTo>
                    <a:pt x="4341876" y="0"/>
                  </a:lnTo>
                  <a:lnTo>
                    <a:pt x="4341876" y="1376171"/>
                  </a:lnTo>
                  <a:lnTo>
                    <a:pt x="4337401" y="1425810"/>
                  </a:lnTo>
                  <a:lnTo>
                    <a:pt x="4324576" y="1472506"/>
                  </a:lnTo>
                  <a:lnTo>
                    <a:pt x="4304176" y="1515488"/>
                  </a:lnTo>
                  <a:lnTo>
                    <a:pt x="4276975" y="1553980"/>
                  </a:lnTo>
                  <a:lnTo>
                    <a:pt x="4243746" y="1587209"/>
                  </a:lnTo>
                  <a:lnTo>
                    <a:pt x="4205263" y="1614401"/>
                  </a:lnTo>
                  <a:lnTo>
                    <a:pt x="4162300" y="1634782"/>
                  </a:lnTo>
                  <a:lnTo>
                    <a:pt x="4115632" y="1647578"/>
                  </a:lnTo>
                  <a:lnTo>
                    <a:pt x="4066031" y="1652015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50180" y="4803139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700"/>
                  </a:moveTo>
                  <a:lnTo>
                    <a:pt x="191376" y="12700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700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4" y="12700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700"/>
                  </a:lnTo>
                  <a:close/>
                </a:path>
                <a:path w="4354195" h="1663700">
                  <a:moveTo>
                    <a:pt x="195376" y="25400"/>
                  </a:moveTo>
                  <a:lnTo>
                    <a:pt x="159588" y="25400"/>
                  </a:lnTo>
                  <a:lnTo>
                    <a:pt x="165785" y="12700"/>
                  </a:lnTo>
                  <a:lnTo>
                    <a:pt x="201803" y="12700"/>
                  </a:lnTo>
                  <a:lnTo>
                    <a:pt x="195376" y="25400"/>
                  </a:lnTo>
                  <a:close/>
                </a:path>
                <a:path w="4354195" h="1663700">
                  <a:moveTo>
                    <a:pt x="165023" y="38100"/>
                  </a:moveTo>
                  <a:lnTo>
                    <a:pt x="135636" y="38100"/>
                  </a:lnTo>
                  <a:lnTo>
                    <a:pt x="147408" y="25400"/>
                  </a:lnTo>
                  <a:lnTo>
                    <a:pt x="171094" y="25400"/>
                  </a:lnTo>
                  <a:lnTo>
                    <a:pt x="165023" y="38100"/>
                  </a:lnTo>
                  <a:close/>
                </a:path>
                <a:path w="4354195" h="1663700">
                  <a:moveTo>
                    <a:pt x="120650" y="63500"/>
                  </a:moveTo>
                  <a:lnTo>
                    <a:pt x="102527" y="63500"/>
                  </a:lnTo>
                  <a:lnTo>
                    <a:pt x="113157" y="50800"/>
                  </a:lnTo>
                  <a:lnTo>
                    <a:pt x="124206" y="38100"/>
                  </a:lnTo>
                  <a:lnTo>
                    <a:pt x="153631" y="38100"/>
                  </a:lnTo>
                  <a:lnTo>
                    <a:pt x="142100" y="50800"/>
                  </a:lnTo>
                  <a:lnTo>
                    <a:pt x="131445" y="50800"/>
                  </a:lnTo>
                  <a:lnTo>
                    <a:pt x="120650" y="63500"/>
                  </a:lnTo>
                  <a:close/>
                </a:path>
                <a:path w="4354195" h="1663700">
                  <a:moveTo>
                    <a:pt x="74028" y="101600"/>
                  </a:moveTo>
                  <a:lnTo>
                    <a:pt x="64338" y="101600"/>
                  </a:lnTo>
                  <a:lnTo>
                    <a:pt x="73190" y="88900"/>
                  </a:lnTo>
                  <a:lnTo>
                    <a:pt x="82511" y="76200"/>
                  </a:lnTo>
                  <a:lnTo>
                    <a:pt x="92303" y="63500"/>
                  </a:lnTo>
                  <a:lnTo>
                    <a:pt x="110718" y="63500"/>
                  </a:lnTo>
                  <a:lnTo>
                    <a:pt x="100723" y="76200"/>
                  </a:lnTo>
                  <a:lnTo>
                    <a:pt x="100952" y="76200"/>
                  </a:lnTo>
                  <a:lnTo>
                    <a:pt x="91389" y="88900"/>
                  </a:lnTo>
                  <a:lnTo>
                    <a:pt x="82689" y="88900"/>
                  </a:lnTo>
                  <a:lnTo>
                    <a:pt x="74028" y="101600"/>
                  </a:lnTo>
                  <a:close/>
                </a:path>
                <a:path w="4354195" h="1663700">
                  <a:moveTo>
                    <a:pt x="45199" y="152400"/>
                  </a:moveTo>
                  <a:lnTo>
                    <a:pt x="30822" y="152400"/>
                  </a:lnTo>
                  <a:lnTo>
                    <a:pt x="34023" y="139700"/>
                  </a:lnTo>
                  <a:lnTo>
                    <a:pt x="40834" y="126927"/>
                  </a:lnTo>
                  <a:lnTo>
                    <a:pt x="48120" y="114300"/>
                  </a:lnTo>
                  <a:lnTo>
                    <a:pt x="55968" y="101600"/>
                  </a:lnTo>
                  <a:lnTo>
                    <a:pt x="74231" y="101600"/>
                  </a:lnTo>
                  <a:lnTo>
                    <a:pt x="66052" y="114300"/>
                  </a:lnTo>
                  <a:lnTo>
                    <a:pt x="66195" y="114300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700"/>
                  </a:lnTo>
                  <a:lnTo>
                    <a:pt x="51727" y="139700"/>
                  </a:lnTo>
                  <a:lnTo>
                    <a:pt x="45199" y="152400"/>
                  </a:lnTo>
                  <a:close/>
                </a:path>
                <a:path w="4354195" h="1663700">
                  <a:moveTo>
                    <a:pt x="66195" y="114300"/>
                  </a:moveTo>
                  <a:lnTo>
                    <a:pt x="66052" y="114300"/>
                  </a:lnTo>
                  <a:lnTo>
                    <a:pt x="68915" y="109854"/>
                  </a:lnTo>
                  <a:lnTo>
                    <a:pt x="66195" y="114300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700"/>
                  </a:moveTo>
                  <a:lnTo>
                    <a:pt x="51562" y="139700"/>
                  </a:lnTo>
                  <a:lnTo>
                    <a:pt x="53424" y="136397"/>
                  </a:lnTo>
                  <a:lnTo>
                    <a:pt x="51727" y="139700"/>
                  </a:lnTo>
                  <a:close/>
                </a:path>
                <a:path w="4354195" h="1663700">
                  <a:moveTo>
                    <a:pt x="36499" y="165100"/>
                  </a:moveTo>
                  <a:lnTo>
                    <a:pt x="24892" y="165100"/>
                  </a:lnTo>
                  <a:lnTo>
                    <a:pt x="27787" y="152400"/>
                  </a:lnTo>
                  <a:lnTo>
                    <a:pt x="39255" y="152400"/>
                  </a:lnTo>
                  <a:lnTo>
                    <a:pt x="36499" y="165100"/>
                  </a:lnTo>
                  <a:close/>
                </a:path>
                <a:path w="4354195" h="1663700">
                  <a:moveTo>
                    <a:pt x="39192" y="165100"/>
                  </a:moveTo>
                  <a:lnTo>
                    <a:pt x="39255" y="152400"/>
                  </a:lnTo>
                  <a:lnTo>
                    <a:pt x="42164" y="152400"/>
                  </a:lnTo>
                  <a:lnTo>
                    <a:pt x="39192" y="165100"/>
                  </a:lnTo>
                  <a:close/>
                </a:path>
                <a:path w="4354195" h="1663700">
                  <a:moveTo>
                    <a:pt x="31381" y="177800"/>
                  </a:moveTo>
                  <a:lnTo>
                    <a:pt x="19545" y="177800"/>
                  </a:lnTo>
                  <a:lnTo>
                    <a:pt x="22136" y="165100"/>
                  </a:lnTo>
                  <a:lnTo>
                    <a:pt x="33870" y="165100"/>
                  </a:lnTo>
                  <a:lnTo>
                    <a:pt x="31381" y="177800"/>
                  </a:lnTo>
                  <a:close/>
                </a:path>
                <a:path w="4354195" h="1663700">
                  <a:moveTo>
                    <a:pt x="26860" y="190500"/>
                  </a:moveTo>
                  <a:lnTo>
                    <a:pt x="14808" y="190500"/>
                  </a:lnTo>
                  <a:lnTo>
                    <a:pt x="17094" y="177800"/>
                  </a:lnTo>
                  <a:lnTo>
                    <a:pt x="29044" y="177800"/>
                  </a:lnTo>
                  <a:lnTo>
                    <a:pt x="26860" y="190500"/>
                  </a:lnTo>
                  <a:close/>
                </a:path>
                <a:path w="4354195" h="1663700">
                  <a:moveTo>
                    <a:pt x="22923" y="203200"/>
                  </a:moveTo>
                  <a:lnTo>
                    <a:pt x="10693" y="203200"/>
                  </a:lnTo>
                  <a:lnTo>
                    <a:pt x="12661" y="190500"/>
                  </a:lnTo>
                  <a:lnTo>
                    <a:pt x="24815" y="190500"/>
                  </a:lnTo>
                  <a:lnTo>
                    <a:pt x="22923" y="203200"/>
                  </a:lnTo>
                  <a:close/>
                </a:path>
                <a:path w="4354195" h="1663700">
                  <a:moveTo>
                    <a:pt x="19608" y="215900"/>
                  </a:moveTo>
                  <a:lnTo>
                    <a:pt x="7213" y="215900"/>
                  </a:lnTo>
                  <a:lnTo>
                    <a:pt x="8864" y="203200"/>
                  </a:lnTo>
                  <a:lnTo>
                    <a:pt x="21183" y="203200"/>
                  </a:lnTo>
                  <a:lnTo>
                    <a:pt x="19608" y="215900"/>
                  </a:lnTo>
                  <a:close/>
                </a:path>
                <a:path w="4354195" h="1663700">
                  <a:moveTo>
                    <a:pt x="16916" y="228600"/>
                  </a:moveTo>
                  <a:lnTo>
                    <a:pt x="4394" y="228600"/>
                  </a:lnTo>
                  <a:lnTo>
                    <a:pt x="5727" y="215900"/>
                  </a:lnTo>
                  <a:lnTo>
                    <a:pt x="18186" y="215900"/>
                  </a:lnTo>
                  <a:lnTo>
                    <a:pt x="16916" y="228600"/>
                  </a:lnTo>
                  <a:close/>
                </a:path>
                <a:path w="4354195" h="1663700">
                  <a:moveTo>
                    <a:pt x="13055" y="266700"/>
                  </a:moveTo>
                  <a:lnTo>
                    <a:pt x="368" y="266700"/>
                  </a:lnTo>
                  <a:lnTo>
                    <a:pt x="825" y="254000"/>
                  </a:lnTo>
                  <a:lnTo>
                    <a:pt x="1447" y="241300"/>
                  </a:lnTo>
                  <a:lnTo>
                    <a:pt x="2260" y="241300"/>
                  </a:lnTo>
                  <a:lnTo>
                    <a:pt x="3251" y="228600"/>
                  </a:lnTo>
                  <a:lnTo>
                    <a:pt x="15811" y="228600"/>
                  </a:lnTo>
                  <a:lnTo>
                    <a:pt x="14871" y="241300"/>
                  </a:lnTo>
                  <a:lnTo>
                    <a:pt x="14097" y="254000"/>
                  </a:lnTo>
                  <a:lnTo>
                    <a:pt x="13487" y="254000"/>
                  </a:lnTo>
                  <a:lnTo>
                    <a:pt x="13055" y="266700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700"/>
                  </a:lnTo>
                  <a:lnTo>
                    <a:pt x="12788" y="266700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8" y="1409700"/>
                  </a:lnTo>
                  <a:lnTo>
                    <a:pt x="4340707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4939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5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5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66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50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58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9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9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158" y="1625600"/>
                  </a:lnTo>
                  <a:lnTo>
                    <a:pt x="4195000" y="1612900"/>
                  </a:lnTo>
                  <a:lnTo>
                    <a:pt x="4218559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2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3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1203" y="2839020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10">
                  <a:moveTo>
                    <a:pt x="4226052" y="1705356"/>
                  </a:moveTo>
                  <a:lnTo>
                    <a:pt x="0" y="1705356"/>
                  </a:lnTo>
                  <a:lnTo>
                    <a:pt x="0" y="284988"/>
                  </a:lnTo>
                  <a:lnTo>
                    <a:pt x="3721" y="238719"/>
                  </a:lnTo>
                  <a:lnTo>
                    <a:pt x="14498" y="194850"/>
                  </a:lnTo>
                  <a:lnTo>
                    <a:pt x="31750" y="153961"/>
                  </a:lnTo>
                  <a:lnTo>
                    <a:pt x="54895" y="116633"/>
                  </a:lnTo>
                  <a:lnTo>
                    <a:pt x="83353" y="83448"/>
                  </a:lnTo>
                  <a:lnTo>
                    <a:pt x="116542" y="54987"/>
                  </a:lnTo>
                  <a:lnTo>
                    <a:pt x="153881" y="31830"/>
                  </a:lnTo>
                  <a:lnTo>
                    <a:pt x="194789" y="14559"/>
                  </a:lnTo>
                  <a:lnTo>
                    <a:pt x="238685" y="3755"/>
                  </a:lnTo>
                  <a:lnTo>
                    <a:pt x="284988" y="0"/>
                  </a:lnTo>
                  <a:lnTo>
                    <a:pt x="4511040" y="0"/>
                  </a:lnTo>
                  <a:lnTo>
                    <a:pt x="4511040" y="1421892"/>
                  </a:lnTo>
                  <a:lnTo>
                    <a:pt x="4507318" y="1467884"/>
                  </a:lnTo>
                  <a:lnTo>
                    <a:pt x="4496541" y="1511530"/>
                  </a:lnTo>
                  <a:lnTo>
                    <a:pt x="4479289" y="1552237"/>
                  </a:lnTo>
                  <a:lnTo>
                    <a:pt x="4456144" y="1589417"/>
                  </a:lnTo>
                  <a:lnTo>
                    <a:pt x="4427686" y="1622478"/>
                  </a:lnTo>
                  <a:lnTo>
                    <a:pt x="4394497" y="1650832"/>
                  </a:lnTo>
                  <a:lnTo>
                    <a:pt x="4357158" y="1673886"/>
                  </a:lnTo>
                  <a:lnTo>
                    <a:pt x="4316250" y="1691052"/>
                  </a:lnTo>
                  <a:lnTo>
                    <a:pt x="4272354" y="1701738"/>
                  </a:lnTo>
                  <a:lnTo>
                    <a:pt x="4226052" y="170535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7989" y="2846704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9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6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7" y="114300"/>
                  </a:lnTo>
                  <a:lnTo>
                    <a:pt x="67995" y="114300"/>
                  </a:lnTo>
                  <a:lnTo>
                    <a:pt x="60197" y="127000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59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5" y="114300"/>
                  </a:moveTo>
                  <a:lnTo>
                    <a:pt x="67817" y="114300"/>
                  </a:lnTo>
                  <a:lnTo>
                    <a:pt x="70136" y="110813"/>
                  </a:lnTo>
                  <a:lnTo>
                    <a:pt x="67995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1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1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6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6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6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905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905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537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301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603" y="1590986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2" y="1587500"/>
                  </a:lnTo>
                  <a:lnTo>
                    <a:pt x="4453603" y="1590986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76" y="1600200"/>
                  </a:lnTo>
                  <a:lnTo>
                    <a:pt x="4455922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12216" y="3122371"/>
            <a:ext cx="391096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8110" marR="30480" indent="-1350010">
              <a:lnSpc>
                <a:spcPct val="100000"/>
              </a:lnSpc>
              <a:spcBef>
                <a:spcPts val="105"/>
              </a:spcBef>
            </a:pPr>
            <a:r>
              <a:rPr lang="ru-RU" sz="2600" spc="-10" dirty="0" smtClean="0">
                <a:latin typeface="Calibri"/>
                <a:cs typeface="Calibri"/>
              </a:rPr>
              <a:t>Деятельность митрополита Алексея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2265" y="2836545"/>
            <a:ext cx="4354195" cy="1663700"/>
            <a:chOff x="5422265" y="2836545"/>
            <a:chExt cx="4354195" cy="1663700"/>
          </a:xfrm>
        </p:grpSpPr>
        <p:sp>
          <p:nvSpPr>
            <p:cNvPr id="20" name="object 20"/>
            <p:cNvSpPr/>
            <p:nvPr/>
          </p:nvSpPr>
          <p:spPr>
            <a:xfrm>
              <a:off x="5428488" y="2842260"/>
              <a:ext cx="4342130" cy="1653539"/>
            </a:xfrm>
            <a:custGeom>
              <a:avLst/>
              <a:gdLst/>
              <a:ahLst/>
              <a:cxnLst/>
              <a:rect l="l" t="t" r="r" b="b"/>
              <a:pathLst>
                <a:path w="4342130" h="1653539">
                  <a:moveTo>
                    <a:pt x="4066032" y="1653539"/>
                  </a:moveTo>
                  <a:lnTo>
                    <a:pt x="0" y="1653539"/>
                  </a:lnTo>
                  <a:lnTo>
                    <a:pt x="0" y="275844"/>
                  </a:lnTo>
                  <a:lnTo>
                    <a:pt x="4474" y="226394"/>
                  </a:lnTo>
                  <a:lnTo>
                    <a:pt x="17299" y="179838"/>
                  </a:lnTo>
                  <a:lnTo>
                    <a:pt x="37699" y="136951"/>
                  </a:lnTo>
                  <a:lnTo>
                    <a:pt x="64900" y="98506"/>
                  </a:lnTo>
                  <a:lnTo>
                    <a:pt x="98129" y="65276"/>
                  </a:lnTo>
                  <a:lnTo>
                    <a:pt x="136612" y="38037"/>
                  </a:lnTo>
                  <a:lnTo>
                    <a:pt x="179575" y="17562"/>
                  </a:lnTo>
                  <a:lnTo>
                    <a:pt x="226243" y="4625"/>
                  </a:lnTo>
                  <a:lnTo>
                    <a:pt x="275844" y="0"/>
                  </a:lnTo>
                  <a:lnTo>
                    <a:pt x="4341876" y="0"/>
                  </a:lnTo>
                  <a:lnTo>
                    <a:pt x="4341876" y="1377695"/>
                  </a:lnTo>
                  <a:lnTo>
                    <a:pt x="4337363" y="1427145"/>
                  </a:lnTo>
                  <a:lnTo>
                    <a:pt x="4324510" y="1473701"/>
                  </a:lnTo>
                  <a:lnTo>
                    <a:pt x="4304092" y="1516588"/>
                  </a:lnTo>
                  <a:lnTo>
                    <a:pt x="4276881" y="1555033"/>
                  </a:lnTo>
                  <a:lnTo>
                    <a:pt x="4243652" y="1588263"/>
                  </a:lnTo>
                  <a:lnTo>
                    <a:pt x="4205178" y="1615502"/>
                  </a:lnTo>
                  <a:lnTo>
                    <a:pt x="4162235" y="1635977"/>
                  </a:lnTo>
                  <a:lnTo>
                    <a:pt x="4115594" y="1648914"/>
                  </a:lnTo>
                  <a:lnTo>
                    <a:pt x="4066032" y="1653539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22265" y="2836545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699"/>
                  </a:moveTo>
                  <a:lnTo>
                    <a:pt x="191376" y="12699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699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699"/>
                  </a:lnTo>
                  <a:lnTo>
                    <a:pt x="4354194" y="12699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699"/>
                  </a:moveTo>
                  <a:lnTo>
                    <a:pt x="4347845" y="12699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699"/>
                  </a:lnTo>
                  <a:close/>
                </a:path>
                <a:path w="4354195" h="1663700">
                  <a:moveTo>
                    <a:pt x="195376" y="25399"/>
                  </a:moveTo>
                  <a:lnTo>
                    <a:pt x="159588" y="25399"/>
                  </a:lnTo>
                  <a:lnTo>
                    <a:pt x="165785" y="12699"/>
                  </a:lnTo>
                  <a:lnTo>
                    <a:pt x="201802" y="12699"/>
                  </a:lnTo>
                  <a:lnTo>
                    <a:pt x="195376" y="25399"/>
                  </a:lnTo>
                  <a:close/>
                </a:path>
                <a:path w="4354195" h="1663700">
                  <a:moveTo>
                    <a:pt x="165023" y="38099"/>
                  </a:moveTo>
                  <a:lnTo>
                    <a:pt x="135636" y="38099"/>
                  </a:lnTo>
                  <a:lnTo>
                    <a:pt x="147408" y="25399"/>
                  </a:lnTo>
                  <a:lnTo>
                    <a:pt x="171094" y="25399"/>
                  </a:lnTo>
                  <a:lnTo>
                    <a:pt x="165023" y="38099"/>
                  </a:lnTo>
                  <a:close/>
                </a:path>
                <a:path w="4354195" h="1663700">
                  <a:moveTo>
                    <a:pt x="120650" y="63499"/>
                  </a:moveTo>
                  <a:lnTo>
                    <a:pt x="102527" y="63499"/>
                  </a:lnTo>
                  <a:lnTo>
                    <a:pt x="113157" y="50799"/>
                  </a:lnTo>
                  <a:lnTo>
                    <a:pt x="124206" y="38099"/>
                  </a:lnTo>
                  <a:lnTo>
                    <a:pt x="153631" y="38099"/>
                  </a:lnTo>
                  <a:lnTo>
                    <a:pt x="142100" y="50799"/>
                  </a:lnTo>
                  <a:lnTo>
                    <a:pt x="131445" y="50799"/>
                  </a:lnTo>
                  <a:lnTo>
                    <a:pt x="120650" y="63499"/>
                  </a:lnTo>
                  <a:close/>
                </a:path>
                <a:path w="4354195" h="1663700">
                  <a:moveTo>
                    <a:pt x="74028" y="101599"/>
                  </a:moveTo>
                  <a:lnTo>
                    <a:pt x="64338" y="101599"/>
                  </a:lnTo>
                  <a:lnTo>
                    <a:pt x="73190" y="88899"/>
                  </a:lnTo>
                  <a:lnTo>
                    <a:pt x="82511" y="76199"/>
                  </a:lnTo>
                  <a:lnTo>
                    <a:pt x="92303" y="63499"/>
                  </a:lnTo>
                  <a:lnTo>
                    <a:pt x="110718" y="63499"/>
                  </a:lnTo>
                  <a:lnTo>
                    <a:pt x="100723" y="76199"/>
                  </a:lnTo>
                  <a:lnTo>
                    <a:pt x="100952" y="76199"/>
                  </a:lnTo>
                  <a:lnTo>
                    <a:pt x="91389" y="88899"/>
                  </a:lnTo>
                  <a:lnTo>
                    <a:pt x="82689" y="88899"/>
                  </a:lnTo>
                  <a:lnTo>
                    <a:pt x="74028" y="101599"/>
                  </a:lnTo>
                  <a:close/>
                </a:path>
                <a:path w="4354195" h="1663700">
                  <a:moveTo>
                    <a:pt x="45199" y="152399"/>
                  </a:moveTo>
                  <a:lnTo>
                    <a:pt x="30822" y="152399"/>
                  </a:lnTo>
                  <a:lnTo>
                    <a:pt x="34023" y="139699"/>
                  </a:lnTo>
                  <a:lnTo>
                    <a:pt x="40834" y="126927"/>
                  </a:lnTo>
                  <a:lnTo>
                    <a:pt x="48120" y="114299"/>
                  </a:lnTo>
                  <a:lnTo>
                    <a:pt x="55968" y="101599"/>
                  </a:lnTo>
                  <a:lnTo>
                    <a:pt x="74231" y="101599"/>
                  </a:lnTo>
                  <a:lnTo>
                    <a:pt x="66052" y="114299"/>
                  </a:lnTo>
                  <a:lnTo>
                    <a:pt x="66195" y="114299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699"/>
                  </a:lnTo>
                  <a:lnTo>
                    <a:pt x="51727" y="139699"/>
                  </a:lnTo>
                  <a:lnTo>
                    <a:pt x="45199" y="152399"/>
                  </a:lnTo>
                  <a:close/>
                </a:path>
                <a:path w="4354195" h="1663700">
                  <a:moveTo>
                    <a:pt x="66195" y="114299"/>
                  </a:moveTo>
                  <a:lnTo>
                    <a:pt x="66052" y="114299"/>
                  </a:lnTo>
                  <a:lnTo>
                    <a:pt x="68915" y="109854"/>
                  </a:lnTo>
                  <a:lnTo>
                    <a:pt x="66195" y="114299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699"/>
                  </a:moveTo>
                  <a:lnTo>
                    <a:pt x="51562" y="139699"/>
                  </a:lnTo>
                  <a:lnTo>
                    <a:pt x="53424" y="136397"/>
                  </a:lnTo>
                  <a:lnTo>
                    <a:pt x="51727" y="139699"/>
                  </a:lnTo>
                  <a:close/>
                </a:path>
                <a:path w="4354195" h="1663700">
                  <a:moveTo>
                    <a:pt x="36499" y="165099"/>
                  </a:moveTo>
                  <a:lnTo>
                    <a:pt x="24892" y="165099"/>
                  </a:lnTo>
                  <a:lnTo>
                    <a:pt x="27787" y="152399"/>
                  </a:lnTo>
                  <a:lnTo>
                    <a:pt x="39255" y="152399"/>
                  </a:lnTo>
                  <a:lnTo>
                    <a:pt x="36499" y="165099"/>
                  </a:lnTo>
                  <a:close/>
                </a:path>
                <a:path w="4354195" h="1663700">
                  <a:moveTo>
                    <a:pt x="39192" y="165099"/>
                  </a:moveTo>
                  <a:lnTo>
                    <a:pt x="39255" y="152399"/>
                  </a:lnTo>
                  <a:lnTo>
                    <a:pt x="42163" y="152399"/>
                  </a:lnTo>
                  <a:lnTo>
                    <a:pt x="39192" y="165099"/>
                  </a:lnTo>
                  <a:close/>
                </a:path>
                <a:path w="4354195" h="1663700">
                  <a:moveTo>
                    <a:pt x="31381" y="177799"/>
                  </a:moveTo>
                  <a:lnTo>
                    <a:pt x="19545" y="177799"/>
                  </a:lnTo>
                  <a:lnTo>
                    <a:pt x="22136" y="165099"/>
                  </a:lnTo>
                  <a:lnTo>
                    <a:pt x="33870" y="165099"/>
                  </a:lnTo>
                  <a:lnTo>
                    <a:pt x="31381" y="177799"/>
                  </a:lnTo>
                  <a:close/>
                </a:path>
                <a:path w="4354195" h="1663700">
                  <a:moveTo>
                    <a:pt x="26860" y="190499"/>
                  </a:moveTo>
                  <a:lnTo>
                    <a:pt x="14808" y="190499"/>
                  </a:lnTo>
                  <a:lnTo>
                    <a:pt x="17094" y="177799"/>
                  </a:lnTo>
                  <a:lnTo>
                    <a:pt x="29044" y="177799"/>
                  </a:lnTo>
                  <a:lnTo>
                    <a:pt x="26860" y="190499"/>
                  </a:lnTo>
                  <a:close/>
                </a:path>
                <a:path w="4354195" h="1663700">
                  <a:moveTo>
                    <a:pt x="22923" y="203199"/>
                  </a:moveTo>
                  <a:lnTo>
                    <a:pt x="10693" y="203199"/>
                  </a:lnTo>
                  <a:lnTo>
                    <a:pt x="12661" y="190499"/>
                  </a:lnTo>
                  <a:lnTo>
                    <a:pt x="24815" y="190499"/>
                  </a:lnTo>
                  <a:lnTo>
                    <a:pt x="22923" y="203199"/>
                  </a:lnTo>
                  <a:close/>
                </a:path>
                <a:path w="4354195" h="1663700">
                  <a:moveTo>
                    <a:pt x="19608" y="215899"/>
                  </a:moveTo>
                  <a:lnTo>
                    <a:pt x="7213" y="215899"/>
                  </a:lnTo>
                  <a:lnTo>
                    <a:pt x="8864" y="203199"/>
                  </a:lnTo>
                  <a:lnTo>
                    <a:pt x="21183" y="203199"/>
                  </a:lnTo>
                  <a:lnTo>
                    <a:pt x="19608" y="215899"/>
                  </a:lnTo>
                  <a:close/>
                </a:path>
                <a:path w="4354195" h="1663700">
                  <a:moveTo>
                    <a:pt x="16916" y="228599"/>
                  </a:moveTo>
                  <a:lnTo>
                    <a:pt x="4394" y="228599"/>
                  </a:lnTo>
                  <a:lnTo>
                    <a:pt x="5727" y="215899"/>
                  </a:lnTo>
                  <a:lnTo>
                    <a:pt x="18186" y="215899"/>
                  </a:lnTo>
                  <a:lnTo>
                    <a:pt x="16916" y="228599"/>
                  </a:lnTo>
                  <a:close/>
                </a:path>
                <a:path w="4354195" h="1663700">
                  <a:moveTo>
                    <a:pt x="13055" y="266699"/>
                  </a:moveTo>
                  <a:lnTo>
                    <a:pt x="368" y="266699"/>
                  </a:lnTo>
                  <a:lnTo>
                    <a:pt x="825" y="253999"/>
                  </a:lnTo>
                  <a:lnTo>
                    <a:pt x="1447" y="241299"/>
                  </a:lnTo>
                  <a:lnTo>
                    <a:pt x="2260" y="241299"/>
                  </a:lnTo>
                  <a:lnTo>
                    <a:pt x="3251" y="228599"/>
                  </a:lnTo>
                  <a:lnTo>
                    <a:pt x="15811" y="228599"/>
                  </a:lnTo>
                  <a:lnTo>
                    <a:pt x="14871" y="241299"/>
                  </a:lnTo>
                  <a:lnTo>
                    <a:pt x="14097" y="253999"/>
                  </a:lnTo>
                  <a:lnTo>
                    <a:pt x="13487" y="253999"/>
                  </a:lnTo>
                  <a:lnTo>
                    <a:pt x="13055" y="266699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699"/>
                  </a:lnTo>
                  <a:lnTo>
                    <a:pt x="12788" y="266699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8" y="1409700"/>
                  </a:lnTo>
                  <a:lnTo>
                    <a:pt x="4340707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4939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4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4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66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50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58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9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9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018" y="1625600"/>
                  </a:lnTo>
                  <a:lnTo>
                    <a:pt x="4195000" y="1612900"/>
                  </a:lnTo>
                  <a:lnTo>
                    <a:pt x="4218559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1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3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662307" y="3095637"/>
            <a:ext cx="362331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0" marR="30480" indent="-222250">
              <a:lnSpc>
                <a:spcPct val="100000"/>
              </a:lnSpc>
              <a:spcBef>
                <a:spcPts val="105"/>
              </a:spcBef>
            </a:pPr>
            <a:r>
              <a:rPr lang="ru-RU" sz="2600" dirty="0" smtClean="0">
                <a:latin typeface="Calibri"/>
                <a:cs typeface="Calibri"/>
              </a:rPr>
              <a:t>Единство и сплоченность московского боярства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5759" y="4930140"/>
            <a:ext cx="4523740" cy="1714500"/>
            <a:chOff x="365759" y="4930140"/>
            <a:chExt cx="4523740" cy="1714500"/>
          </a:xfrm>
        </p:grpSpPr>
        <p:sp>
          <p:nvSpPr>
            <p:cNvPr id="24" name="object 24"/>
            <p:cNvSpPr/>
            <p:nvPr/>
          </p:nvSpPr>
          <p:spPr>
            <a:xfrm>
              <a:off x="371855" y="4936236"/>
              <a:ext cx="4511040" cy="1705610"/>
            </a:xfrm>
            <a:custGeom>
              <a:avLst/>
              <a:gdLst/>
              <a:ahLst/>
              <a:cxnLst/>
              <a:rect l="l" t="t" r="r" b="b"/>
              <a:pathLst>
                <a:path w="4511040" h="1705609">
                  <a:moveTo>
                    <a:pt x="4227576" y="1705356"/>
                  </a:moveTo>
                  <a:lnTo>
                    <a:pt x="0" y="1705356"/>
                  </a:lnTo>
                  <a:lnTo>
                    <a:pt x="0" y="284988"/>
                  </a:lnTo>
                  <a:lnTo>
                    <a:pt x="3790" y="238753"/>
                  </a:lnTo>
                  <a:lnTo>
                    <a:pt x="14620" y="194911"/>
                  </a:lnTo>
                  <a:lnTo>
                    <a:pt x="31910" y="154041"/>
                  </a:lnTo>
                  <a:lnTo>
                    <a:pt x="55078" y="116724"/>
                  </a:lnTo>
                  <a:lnTo>
                    <a:pt x="83543" y="83543"/>
                  </a:lnTo>
                  <a:lnTo>
                    <a:pt x="116724" y="55078"/>
                  </a:lnTo>
                  <a:lnTo>
                    <a:pt x="154041" y="31910"/>
                  </a:lnTo>
                  <a:lnTo>
                    <a:pt x="194911" y="14620"/>
                  </a:lnTo>
                  <a:lnTo>
                    <a:pt x="238753" y="3790"/>
                  </a:lnTo>
                  <a:lnTo>
                    <a:pt x="284988" y="0"/>
                  </a:lnTo>
                  <a:lnTo>
                    <a:pt x="4511040" y="0"/>
                  </a:lnTo>
                  <a:lnTo>
                    <a:pt x="4511040" y="1421891"/>
                  </a:lnTo>
                  <a:lnTo>
                    <a:pt x="4507388" y="1467919"/>
                  </a:lnTo>
                  <a:lnTo>
                    <a:pt x="4496675" y="1511590"/>
                  </a:lnTo>
                  <a:lnTo>
                    <a:pt x="4479490" y="1552317"/>
                  </a:lnTo>
                  <a:lnTo>
                    <a:pt x="4456424" y="1589508"/>
                  </a:lnTo>
                  <a:lnTo>
                    <a:pt x="4428067" y="1622574"/>
                  </a:lnTo>
                  <a:lnTo>
                    <a:pt x="4395009" y="1650923"/>
                  </a:lnTo>
                  <a:lnTo>
                    <a:pt x="4357841" y="1673966"/>
                  </a:lnTo>
                  <a:lnTo>
                    <a:pt x="4317153" y="1691113"/>
                  </a:lnTo>
                  <a:lnTo>
                    <a:pt x="4273534" y="1701773"/>
                  </a:lnTo>
                  <a:lnTo>
                    <a:pt x="4227576" y="1705356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65759" y="4930140"/>
              <a:ext cx="4523740" cy="1714500"/>
            </a:xfrm>
            <a:custGeom>
              <a:avLst/>
              <a:gdLst/>
              <a:ahLst/>
              <a:cxnLst/>
              <a:rect l="l" t="t" r="r" b="b"/>
              <a:pathLst>
                <a:path w="4523740" h="1714500">
                  <a:moveTo>
                    <a:pt x="4511039" y="12700"/>
                  </a:moveTo>
                  <a:lnTo>
                    <a:pt x="204203" y="12700"/>
                  </a:lnTo>
                  <a:lnTo>
                    <a:pt x="211061" y="0"/>
                  </a:lnTo>
                  <a:lnTo>
                    <a:pt x="4511040" y="0"/>
                  </a:lnTo>
                  <a:lnTo>
                    <a:pt x="4511039" y="12700"/>
                  </a:lnTo>
                  <a:close/>
                </a:path>
                <a:path w="4523740" h="1714500">
                  <a:moveTo>
                    <a:pt x="4522889" y="1447800"/>
                  </a:moveTo>
                  <a:lnTo>
                    <a:pt x="4510227" y="1447800"/>
                  </a:lnTo>
                  <a:lnTo>
                    <a:pt x="4510671" y="1435100"/>
                  </a:lnTo>
                  <a:lnTo>
                    <a:pt x="4510951" y="14224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39" y="12700"/>
                  </a:lnTo>
                  <a:lnTo>
                    <a:pt x="4523651" y="1435100"/>
                  </a:lnTo>
                  <a:lnTo>
                    <a:pt x="4523359" y="1435100"/>
                  </a:lnTo>
                  <a:lnTo>
                    <a:pt x="4522889" y="1447800"/>
                  </a:lnTo>
                  <a:close/>
                </a:path>
                <a:path w="4523740" h="1714500">
                  <a:moveTo>
                    <a:pt x="4523739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39" y="12700"/>
                  </a:lnTo>
                  <a:close/>
                </a:path>
                <a:path w="4523740" h="1714500">
                  <a:moveTo>
                    <a:pt x="201409" y="25400"/>
                  </a:moveTo>
                  <a:lnTo>
                    <a:pt x="171018" y="25400"/>
                  </a:lnTo>
                  <a:lnTo>
                    <a:pt x="177495" y="12700"/>
                  </a:lnTo>
                  <a:lnTo>
                    <a:pt x="208051" y="12700"/>
                  </a:lnTo>
                  <a:lnTo>
                    <a:pt x="201409" y="25400"/>
                  </a:lnTo>
                  <a:close/>
                </a:path>
                <a:path w="4523740" h="1714500">
                  <a:moveTo>
                    <a:pt x="170065" y="38100"/>
                  </a:moveTo>
                  <a:lnTo>
                    <a:pt x="145961" y="38100"/>
                  </a:lnTo>
                  <a:lnTo>
                    <a:pt x="152095" y="25400"/>
                  </a:lnTo>
                  <a:lnTo>
                    <a:pt x="176326" y="25400"/>
                  </a:lnTo>
                  <a:lnTo>
                    <a:pt x="170065" y="38100"/>
                  </a:lnTo>
                  <a:close/>
                </a:path>
                <a:path w="4523740" h="1714500">
                  <a:moveTo>
                    <a:pt x="124218" y="63500"/>
                  </a:moveTo>
                  <a:lnTo>
                    <a:pt x="105752" y="63500"/>
                  </a:lnTo>
                  <a:lnTo>
                    <a:pt x="116738" y="50800"/>
                  </a:lnTo>
                  <a:lnTo>
                    <a:pt x="128092" y="38100"/>
                  </a:lnTo>
                  <a:lnTo>
                    <a:pt x="152361" y="38100"/>
                  </a:lnTo>
                  <a:lnTo>
                    <a:pt x="146443" y="50800"/>
                  </a:lnTo>
                  <a:lnTo>
                    <a:pt x="135369" y="50800"/>
                  </a:lnTo>
                  <a:lnTo>
                    <a:pt x="124218" y="63500"/>
                  </a:lnTo>
                  <a:close/>
                </a:path>
                <a:path w="4523740" h="1714500">
                  <a:moveTo>
                    <a:pt x="56438" y="139700"/>
                  </a:moveTo>
                  <a:lnTo>
                    <a:pt x="42075" y="139700"/>
                  </a:lnTo>
                  <a:lnTo>
                    <a:pt x="45783" y="127000"/>
                  </a:lnTo>
                  <a:lnTo>
                    <a:pt x="49657" y="127000"/>
                  </a:lnTo>
                  <a:lnTo>
                    <a:pt x="57734" y="114300"/>
                  </a:lnTo>
                  <a:lnTo>
                    <a:pt x="66370" y="101600"/>
                  </a:lnTo>
                  <a:lnTo>
                    <a:pt x="75501" y="88900"/>
                  </a:lnTo>
                  <a:lnTo>
                    <a:pt x="85115" y="76200"/>
                  </a:lnTo>
                  <a:lnTo>
                    <a:pt x="95211" y="63500"/>
                  </a:lnTo>
                  <a:lnTo>
                    <a:pt x="113957" y="63500"/>
                  </a:lnTo>
                  <a:lnTo>
                    <a:pt x="103644" y="76200"/>
                  </a:lnTo>
                  <a:lnTo>
                    <a:pt x="103860" y="76200"/>
                  </a:lnTo>
                  <a:lnTo>
                    <a:pt x="93992" y="88900"/>
                  </a:lnTo>
                  <a:lnTo>
                    <a:pt x="94208" y="88900"/>
                  </a:lnTo>
                  <a:lnTo>
                    <a:pt x="84797" y="101600"/>
                  </a:lnTo>
                  <a:lnTo>
                    <a:pt x="76263" y="101600"/>
                  </a:lnTo>
                  <a:lnTo>
                    <a:pt x="67818" y="114300"/>
                  </a:lnTo>
                  <a:lnTo>
                    <a:pt x="67995" y="114300"/>
                  </a:lnTo>
                  <a:lnTo>
                    <a:pt x="60197" y="127000"/>
                  </a:lnTo>
                  <a:lnTo>
                    <a:pt x="56438" y="139700"/>
                  </a:lnTo>
                  <a:close/>
                </a:path>
                <a:path w="4523740" h="1714500">
                  <a:moveTo>
                    <a:pt x="113728" y="76200"/>
                  </a:moveTo>
                  <a:lnTo>
                    <a:pt x="113957" y="63500"/>
                  </a:lnTo>
                  <a:lnTo>
                    <a:pt x="124460" y="63500"/>
                  </a:lnTo>
                  <a:lnTo>
                    <a:pt x="113728" y="76200"/>
                  </a:lnTo>
                  <a:close/>
                </a:path>
                <a:path w="4523740" h="1714500">
                  <a:moveTo>
                    <a:pt x="67995" y="114300"/>
                  </a:moveTo>
                  <a:lnTo>
                    <a:pt x="67818" y="114300"/>
                  </a:lnTo>
                  <a:lnTo>
                    <a:pt x="70136" y="110813"/>
                  </a:lnTo>
                  <a:lnTo>
                    <a:pt x="67995" y="114300"/>
                  </a:lnTo>
                  <a:close/>
                </a:path>
                <a:path w="4523740" h="1714500">
                  <a:moveTo>
                    <a:pt x="46202" y="152400"/>
                  </a:moveTo>
                  <a:lnTo>
                    <a:pt x="31800" y="152400"/>
                  </a:lnTo>
                  <a:lnTo>
                    <a:pt x="35077" y="139700"/>
                  </a:lnTo>
                  <a:lnTo>
                    <a:pt x="49555" y="139700"/>
                  </a:lnTo>
                  <a:lnTo>
                    <a:pt x="46202" y="152400"/>
                  </a:lnTo>
                  <a:close/>
                </a:path>
                <a:path w="4523740" h="1714500">
                  <a:moveTo>
                    <a:pt x="40132" y="165100"/>
                  </a:moveTo>
                  <a:lnTo>
                    <a:pt x="25679" y="165100"/>
                  </a:lnTo>
                  <a:lnTo>
                    <a:pt x="28663" y="152400"/>
                  </a:lnTo>
                  <a:lnTo>
                    <a:pt x="43141" y="152400"/>
                  </a:lnTo>
                  <a:lnTo>
                    <a:pt x="40132" y="165100"/>
                  </a:lnTo>
                  <a:close/>
                </a:path>
                <a:path w="4523740" h="1714500">
                  <a:moveTo>
                    <a:pt x="29590" y="190500"/>
                  </a:moveTo>
                  <a:lnTo>
                    <a:pt x="17640" y="190500"/>
                  </a:lnTo>
                  <a:lnTo>
                    <a:pt x="20154" y="177800"/>
                  </a:lnTo>
                  <a:lnTo>
                    <a:pt x="22834" y="165100"/>
                  </a:lnTo>
                  <a:lnTo>
                    <a:pt x="37274" y="165100"/>
                  </a:lnTo>
                  <a:lnTo>
                    <a:pt x="34569" y="177800"/>
                  </a:lnTo>
                  <a:lnTo>
                    <a:pt x="32003" y="177800"/>
                  </a:lnTo>
                  <a:lnTo>
                    <a:pt x="29590" y="190500"/>
                  </a:lnTo>
                  <a:close/>
                </a:path>
                <a:path w="4523740" h="1714500">
                  <a:moveTo>
                    <a:pt x="25222" y="203200"/>
                  </a:moveTo>
                  <a:lnTo>
                    <a:pt x="13068" y="203200"/>
                  </a:lnTo>
                  <a:lnTo>
                    <a:pt x="15265" y="190500"/>
                  </a:lnTo>
                  <a:lnTo>
                    <a:pt x="27330" y="190500"/>
                  </a:lnTo>
                  <a:lnTo>
                    <a:pt x="25222" y="203200"/>
                  </a:lnTo>
                  <a:close/>
                </a:path>
                <a:path w="4523740" h="1714500">
                  <a:moveTo>
                    <a:pt x="21462" y="215900"/>
                  </a:moveTo>
                  <a:lnTo>
                    <a:pt x="9143" y="215900"/>
                  </a:lnTo>
                  <a:lnTo>
                    <a:pt x="11023" y="203200"/>
                  </a:lnTo>
                  <a:lnTo>
                    <a:pt x="23266" y="203200"/>
                  </a:lnTo>
                  <a:lnTo>
                    <a:pt x="21462" y="215900"/>
                  </a:lnTo>
                  <a:close/>
                </a:path>
                <a:path w="4523740" h="1714500">
                  <a:moveTo>
                    <a:pt x="17056" y="241300"/>
                  </a:moveTo>
                  <a:lnTo>
                    <a:pt x="3352" y="241300"/>
                  </a:lnTo>
                  <a:lnTo>
                    <a:pt x="4533" y="228600"/>
                  </a:lnTo>
                  <a:lnTo>
                    <a:pt x="5905" y="228600"/>
                  </a:lnTo>
                  <a:lnTo>
                    <a:pt x="7442" y="215900"/>
                  </a:lnTo>
                  <a:lnTo>
                    <a:pt x="19837" y="215900"/>
                  </a:lnTo>
                  <a:lnTo>
                    <a:pt x="18364" y="228600"/>
                  </a:lnTo>
                  <a:lnTo>
                    <a:pt x="17056" y="241300"/>
                  </a:lnTo>
                  <a:close/>
                </a:path>
                <a:path w="4523740" h="1714500">
                  <a:moveTo>
                    <a:pt x="13512" y="266700"/>
                  </a:moveTo>
                  <a:lnTo>
                    <a:pt x="850" y="266700"/>
                  </a:lnTo>
                  <a:lnTo>
                    <a:pt x="1498" y="254000"/>
                  </a:lnTo>
                  <a:lnTo>
                    <a:pt x="2336" y="241300"/>
                  </a:lnTo>
                  <a:lnTo>
                    <a:pt x="15913" y="241300"/>
                  </a:lnTo>
                  <a:lnTo>
                    <a:pt x="14947" y="254000"/>
                  </a:lnTo>
                  <a:lnTo>
                    <a:pt x="14147" y="254000"/>
                  </a:lnTo>
                  <a:lnTo>
                    <a:pt x="13512" y="266700"/>
                  </a:lnTo>
                  <a:close/>
                </a:path>
                <a:path w="4523740" h="1714500">
                  <a:moveTo>
                    <a:pt x="4277372" y="1714500"/>
                  </a:moveTo>
                  <a:lnTo>
                    <a:pt x="0" y="1714500"/>
                  </a:lnTo>
                  <a:lnTo>
                    <a:pt x="88" y="279400"/>
                  </a:lnTo>
                  <a:lnTo>
                    <a:pt x="380" y="266700"/>
                  </a:lnTo>
                  <a:lnTo>
                    <a:pt x="13068" y="266700"/>
                  </a:lnTo>
                  <a:lnTo>
                    <a:pt x="12788" y="279400"/>
                  </a:lnTo>
                  <a:lnTo>
                    <a:pt x="12700" y="1701800"/>
                  </a:lnTo>
                  <a:lnTo>
                    <a:pt x="4284548" y="1701800"/>
                  </a:lnTo>
                  <a:lnTo>
                    <a:pt x="4277372" y="1714500"/>
                  </a:lnTo>
                  <a:close/>
                </a:path>
                <a:path w="4523740" h="1714500">
                  <a:moveTo>
                    <a:pt x="4521403" y="1460500"/>
                  </a:moveTo>
                  <a:lnTo>
                    <a:pt x="4508792" y="1460500"/>
                  </a:lnTo>
                  <a:lnTo>
                    <a:pt x="4509592" y="1447800"/>
                  </a:lnTo>
                  <a:lnTo>
                    <a:pt x="4522241" y="1447800"/>
                  </a:lnTo>
                  <a:lnTo>
                    <a:pt x="4521403" y="1460500"/>
                  </a:lnTo>
                  <a:close/>
                </a:path>
                <a:path w="4523740" h="1714500">
                  <a:moveTo>
                    <a:pt x="4517834" y="1485900"/>
                  </a:moveTo>
                  <a:lnTo>
                    <a:pt x="4503902" y="1485900"/>
                  </a:lnTo>
                  <a:lnTo>
                    <a:pt x="4505375" y="1473200"/>
                  </a:lnTo>
                  <a:lnTo>
                    <a:pt x="4506683" y="1473200"/>
                  </a:lnTo>
                  <a:lnTo>
                    <a:pt x="4507826" y="1460500"/>
                  </a:lnTo>
                  <a:lnTo>
                    <a:pt x="4520387" y="1460500"/>
                  </a:lnTo>
                  <a:lnTo>
                    <a:pt x="4519206" y="1473200"/>
                  </a:lnTo>
                  <a:lnTo>
                    <a:pt x="4517834" y="1485900"/>
                  </a:lnTo>
                  <a:close/>
                </a:path>
                <a:path w="4523740" h="1714500">
                  <a:moveTo>
                    <a:pt x="4514595" y="1498600"/>
                  </a:moveTo>
                  <a:lnTo>
                    <a:pt x="4500473" y="1498600"/>
                  </a:lnTo>
                  <a:lnTo>
                    <a:pt x="4502277" y="1485900"/>
                  </a:lnTo>
                  <a:lnTo>
                    <a:pt x="4516297" y="1485900"/>
                  </a:lnTo>
                  <a:lnTo>
                    <a:pt x="4514595" y="1498600"/>
                  </a:lnTo>
                  <a:close/>
                </a:path>
                <a:path w="4523740" h="1714500">
                  <a:moveTo>
                    <a:pt x="4510671" y="1511300"/>
                  </a:moveTo>
                  <a:lnTo>
                    <a:pt x="4496409" y="1511300"/>
                  </a:lnTo>
                  <a:lnTo>
                    <a:pt x="4498517" y="1498600"/>
                  </a:lnTo>
                  <a:lnTo>
                    <a:pt x="4512716" y="1498600"/>
                  </a:lnTo>
                  <a:lnTo>
                    <a:pt x="4510671" y="1511300"/>
                  </a:lnTo>
                  <a:close/>
                </a:path>
                <a:path w="4523740" h="1714500">
                  <a:moveTo>
                    <a:pt x="4506099" y="1524000"/>
                  </a:moveTo>
                  <a:lnTo>
                    <a:pt x="4491736" y="1524000"/>
                  </a:lnTo>
                  <a:lnTo>
                    <a:pt x="4494149" y="1511300"/>
                  </a:lnTo>
                  <a:lnTo>
                    <a:pt x="4508474" y="1511300"/>
                  </a:lnTo>
                  <a:lnTo>
                    <a:pt x="4506099" y="1524000"/>
                  </a:lnTo>
                  <a:close/>
                </a:path>
                <a:path w="4523740" h="1714500">
                  <a:moveTo>
                    <a:pt x="4500892" y="1536700"/>
                  </a:moveTo>
                  <a:lnTo>
                    <a:pt x="4486465" y="1536700"/>
                  </a:lnTo>
                  <a:lnTo>
                    <a:pt x="4489170" y="1524000"/>
                  </a:lnTo>
                  <a:lnTo>
                    <a:pt x="4503585" y="1524000"/>
                  </a:lnTo>
                  <a:lnTo>
                    <a:pt x="4500892" y="1536700"/>
                  </a:lnTo>
                  <a:close/>
                </a:path>
                <a:path w="4523740" h="1714500">
                  <a:moveTo>
                    <a:pt x="4495076" y="1549400"/>
                  </a:moveTo>
                  <a:lnTo>
                    <a:pt x="4480598" y="1549400"/>
                  </a:lnTo>
                  <a:lnTo>
                    <a:pt x="4483608" y="1536700"/>
                  </a:lnTo>
                  <a:lnTo>
                    <a:pt x="4498060" y="1536700"/>
                  </a:lnTo>
                  <a:lnTo>
                    <a:pt x="4495076" y="1549400"/>
                  </a:lnTo>
                  <a:close/>
                </a:path>
                <a:path w="4523740" h="1714500">
                  <a:moveTo>
                    <a:pt x="4488662" y="1562100"/>
                  </a:moveTo>
                  <a:lnTo>
                    <a:pt x="4474184" y="1562100"/>
                  </a:lnTo>
                  <a:lnTo>
                    <a:pt x="4477461" y="1549400"/>
                  </a:lnTo>
                  <a:lnTo>
                    <a:pt x="4491939" y="1549400"/>
                  </a:lnTo>
                  <a:lnTo>
                    <a:pt x="4488662" y="1562100"/>
                  </a:lnTo>
                  <a:close/>
                </a:path>
                <a:path w="4523740" h="1714500">
                  <a:moveTo>
                    <a:pt x="4481664" y="1574800"/>
                  </a:moveTo>
                  <a:lnTo>
                    <a:pt x="4467212" y="1574800"/>
                  </a:lnTo>
                  <a:lnTo>
                    <a:pt x="4470768" y="1562100"/>
                  </a:lnTo>
                  <a:lnTo>
                    <a:pt x="4485233" y="1562100"/>
                  </a:lnTo>
                  <a:lnTo>
                    <a:pt x="4481664" y="1574800"/>
                  </a:lnTo>
                  <a:close/>
                </a:path>
                <a:path w="4523740" h="1714500">
                  <a:moveTo>
                    <a:pt x="4453603" y="1590986"/>
                  </a:moveTo>
                  <a:lnTo>
                    <a:pt x="4463542" y="1574800"/>
                  </a:lnTo>
                  <a:lnTo>
                    <a:pt x="4477956" y="1574800"/>
                  </a:lnTo>
                  <a:lnTo>
                    <a:pt x="4474083" y="1587500"/>
                  </a:lnTo>
                  <a:lnTo>
                    <a:pt x="4455922" y="1587500"/>
                  </a:lnTo>
                  <a:lnTo>
                    <a:pt x="4453603" y="1590986"/>
                  </a:lnTo>
                  <a:close/>
                </a:path>
                <a:path w="4523740" h="1714500">
                  <a:moveTo>
                    <a:pt x="4466005" y="1600200"/>
                  </a:moveTo>
                  <a:lnTo>
                    <a:pt x="4447476" y="1600200"/>
                  </a:lnTo>
                  <a:lnTo>
                    <a:pt x="4455922" y="1587500"/>
                  </a:lnTo>
                  <a:lnTo>
                    <a:pt x="4474083" y="1587500"/>
                  </a:lnTo>
                  <a:lnTo>
                    <a:pt x="4466005" y="1600200"/>
                  </a:lnTo>
                  <a:close/>
                </a:path>
                <a:path w="4523740" h="1714500">
                  <a:moveTo>
                    <a:pt x="4417987" y="1651000"/>
                  </a:moveTo>
                  <a:lnTo>
                    <a:pt x="4388370" y="1651000"/>
                  </a:lnTo>
                  <a:lnTo>
                    <a:pt x="4399521" y="1638300"/>
                  </a:lnTo>
                  <a:lnTo>
                    <a:pt x="4409782" y="1638300"/>
                  </a:lnTo>
                  <a:lnTo>
                    <a:pt x="4420095" y="1625600"/>
                  </a:lnTo>
                  <a:lnTo>
                    <a:pt x="4419879" y="1625600"/>
                  </a:lnTo>
                  <a:lnTo>
                    <a:pt x="4429747" y="1612900"/>
                  </a:lnTo>
                  <a:lnTo>
                    <a:pt x="4438738" y="1612900"/>
                  </a:lnTo>
                  <a:lnTo>
                    <a:pt x="4447679" y="1600200"/>
                  </a:lnTo>
                  <a:lnTo>
                    <a:pt x="4457369" y="1600200"/>
                  </a:lnTo>
                  <a:lnTo>
                    <a:pt x="4448238" y="1612900"/>
                  </a:lnTo>
                  <a:lnTo>
                    <a:pt x="4438624" y="1625600"/>
                  </a:lnTo>
                  <a:lnTo>
                    <a:pt x="4428528" y="1638300"/>
                  </a:lnTo>
                  <a:lnTo>
                    <a:pt x="4417987" y="1651000"/>
                  </a:lnTo>
                  <a:close/>
                </a:path>
                <a:path w="4523740" h="1714500">
                  <a:moveTo>
                    <a:pt x="4395647" y="1663700"/>
                  </a:moveTo>
                  <a:lnTo>
                    <a:pt x="4377156" y="1663700"/>
                  </a:lnTo>
                  <a:lnTo>
                    <a:pt x="4382973" y="1651000"/>
                  </a:lnTo>
                  <a:lnTo>
                    <a:pt x="4407001" y="1651000"/>
                  </a:lnTo>
                  <a:lnTo>
                    <a:pt x="4395647" y="1663700"/>
                  </a:lnTo>
                  <a:close/>
                </a:path>
                <a:path w="4523740" h="1714500">
                  <a:moveTo>
                    <a:pt x="4377778" y="1676400"/>
                  </a:moveTo>
                  <a:lnTo>
                    <a:pt x="4353534" y="1676400"/>
                  </a:lnTo>
                  <a:lnTo>
                    <a:pt x="4359706" y="1663700"/>
                  </a:lnTo>
                  <a:lnTo>
                    <a:pt x="4383824" y="1663700"/>
                  </a:lnTo>
                  <a:lnTo>
                    <a:pt x="4377778" y="1676400"/>
                  </a:lnTo>
                  <a:close/>
                </a:path>
                <a:path w="4523740" h="1714500">
                  <a:moveTo>
                    <a:pt x="4359122" y="1689100"/>
                  </a:moveTo>
                  <a:lnTo>
                    <a:pt x="4322178" y="1689100"/>
                  </a:lnTo>
                  <a:lnTo>
                    <a:pt x="4328744" y="1676400"/>
                  </a:lnTo>
                  <a:lnTo>
                    <a:pt x="4365421" y="1676400"/>
                  </a:lnTo>
                  <a:lnTo>
                    <a:pt x="4359122" y="1689100"/>
                  </a:lnTo>
                  <a:close/>
                </a:path>
                <a:path w="4523740" h="1714500">
                  <a:moveTo>
                    <a:pt x="4326331" y="1701800"/>
                  </a:moveTo>
                  <a:lnTo>
                    <a:pt x="4275366" y="1701800"/>
                  </a:lnTo>
                  <a:lnTo>
                    <a:pt x="4282401" y="1689100"/>
                  </a:lnTo>
                  <a:lnTo>
                    <a:pt x="4333036" y="1689100"/>
                  </a:lnTo>
                  <a:lnTo>
                    <a:pt x="4326331" y="17018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22351" y="5033086"/>
            <a:ext cx="4156710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5"/>
              </a:spcBef>
            </a:pPr>
            <a:r>
              <a:rPr lang="ru-RU" sz="2600" spc="-10" dirty="0" smtClean="0">
                <a:latin typeface="Calibri"/>
                <a:cs typeface="Calibri"/>
              </a:rPr>
              <a:t>Строительство белокаменног</a:t>
            </a:r>
            <a:r>
              <a:rPr lang="ru-RU" sz="2600" spc="-10" dirty="0" smtClean="0">
                <a:latin typeface="Calibri"/>
                <a:cs typeface="Calibri"/>
              </a:rPr>
              <a:t>о Московского Кремля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60034" y="4930140"/>
            <a:ext cx="4354195" cy="1663700"/>
            <a:chOff x="5360034" y="4930140"/>
            <a:chExt cx="4354195" cy="1663700"/>
          </a:xfrm>
        </p:grpSpPr>
        <p:sp>
          <p:nvSpPr>
            <p:cNvPr id="28" name="object 28"/>
            <p:cNvSpPr/>
            <p:nvPr/>
          </p:nvSpPr>
          <p:spPr>
            <a:xfrm>
              <a:off x="5366003" y="4936236"/>
              <a:ext cx="4342130" cy="1652270"/>
            </a:xfrm>
            <a:custGeom>
              <a:avLst/>
              <a:gdLst/>
              <a:ahLst/>
              <a:cxnLst/>
              <a:rect l="l" t="t" r="r" b="b"/>
              <a:pathLst>
                <a:path w="4342130" h="1652270">
                  <a:moveTo>
                    <a:pt x="4066031" y="1652015"/>
                  </a:moveTo>
                  <a:lnTo>
                    <a:pt x="0" y="1652015"/>
                  </a:lnTo>
                  <a:lnTo>
                    <a:pt x="0" y="275843"/>
                  </a:lnTo>
                  <a:lnTo>
                    <a:pt x="4550" y="226281"/>
                  </a:lnTo>
                  <a:lnTo>
                    <a:pt x="17431" y="179640"/>
                  </a:lnTo>
                  <a:lnTo>
                    <a:pt x="37868" y="136697"/>
                  </a:lnTo>
                  <a:lnTo>
                    <a:pt x="65088" y="98223"/>
                  </a:lnTo>
                  <a:lnTo>
                    <a:pt x="98317" y="64994"/>
                  </a:lnTo>
                  <a:lnTo>
                    <a:pt x="136781" y="37783"/>
                  </a:lnTo>
                  <a:lnTo>
                    <a:pt x="179706" y="17365"/>
                  </a:lnTo>
                  <a:lnTo>
                    <a:pt x="226318" y="4512"/>
                  </a:lnTo>
                  <a:lnTo>
                    <a:pt x="275844" y="0"/>
                  </a:lnTo>
                  <a:lnTo>
                    <a:pt x="4341876" y="0"/>
                  </a:lnTo>
                  <a:lnTo>
                    <a:pt x="4341876" y="1377696"/>
                  </a:lnTo>
                  <a:lnTo>
                    <a:pt x="4337438" y="1427030"/>
                  </a:lnTo>
                  <a:lnTo>
                    <a:pt x="4324642" y="1473487"/>
                  </a:lnTo>
                  <a:lnTo>
                    <a:pt x="4304261" y="1516278"/>
                  </a:lnTo>
                  <a:lnTo>
                    <a:pt x="4277069" y="1554617"/>
                  </a:lnTo>
                  <a:lnTo>
                    <a:pt x="4243840" y="1587719"/>
                  </a:lnTo>
                  <a:lnTo>
                    <a:pt x="4205348" y="1614796"/>
                  </a:lnTo>
                  <a:lnTo>
                    <a:pt x="4162366" y="1635062"/>
                  </a:lnTo>
                  <a:lnTo>
                    <a:pt x="4115670" y="1647731"/>
                  </a:lnTo>
                  <a:lnTo>
                    <a:pt x="4066031" y="1652015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360034" y="4930140"/>
              <a:ext cx="4354195" cy="1663700"/>
            </a:xfrm>
            <a:custGeom>
              <a:avLst/>
              <a:gdLst/>
              <a:ahLst/>
              <a:cxnLst/>
              <a:rect l="l" t="t" r="r" b="b"/>
              <a:pathLst>
                <a:path w="4354195" h="1663700">
                  <a:moveTo>
                    <a:pt x="4341494" y="12700"/>
                  </a:moveTo>
                  <a:lnTo>
                    <a:pt x="191376" y="12700"/>
                  </a:lnTo>
                  <a:lnTo>
                    <a:pt x="197954" y="0"/>
                  </a:lnTo>
                  <a:lnTo>
                    <a:pt x="4341495" y="0"/>
                  </a:lnTo>
                  <a:lnTo>
                    <a:pt x="4341494" y="12700"/>
                  </a:lnTo>
                  <a:close/>
                </a:path>
                <a:path w="4354195" h="1663700">
                  <a:moveTo>
                    <a:pt x="4353826" y="1397000"/>
                  </a:moveTo>
                  <a:lnTo>
                    <a:pt x="4341139" y="1397000"/>
                  </a:lnTo>
                  <a:lnTo>
                    <a:pt x="4341406" y="13843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4" y="12700"/>
                  </a:lnTo>
                  <a:lnTo>
                    <a:pt x="4354106" y="1384300"/>
                  </a:lnTo>
                  <a:lnTo>
                    <a:pt x="4353826" y="1397000"/>
                  </a:lnTo>
                  <a:close/>
                </a:path>
                <a:path w="4354195" h="1663700">
                  <a:moveTo>
                    <a:pt x="4354194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4" y="12700"/>
                  </a:lnTo>
                  <a:close/>
                </a:path>
                <a:path w="4354195" h="1663700">
                  <a:moveTo>
                    <a:pt x="195376" y="25400"/>
                  </a:moveTo>
                  <a:lnTo>
                    <a:pt x="159588" y="25400"/>
                  </a:lnTo>
                  <a:lnTo>
                    <a:pt x="165785" y="12700"/>
                  </a:lnTo>
                  <a:lnTo>
                    <a:pt x="201802" y="12700"/>
                  </a:lnTo>
                  <a:lnTo>
                    <a:pt x="195376" y="25400"/>
                  </a:lnTo>
                  <a:close/>
                </a:path>
                <a:path w="4354195" h="1663700">
                  <a:moveTo>
                    <a:pt x="165023" y="38100"/>
                  </a:moveTo>
                  <a:lnTo>
                    <a:pt x="135636" y="38100"/>
                  </a:lnTo>
                  <a:lnTo>
                    <a:pt x="147408" y="25400"/>
                  </a:lnTo>
                  <a:lnTo>
                    <a:pt x="171094" y="25400"/>
                  </a:lnTo>
                  <a:lnTo>
                    <a:pt x="165023" y="38100"/>
                  </a:lnTo>
                  <a:close/>
                </a:path>
                <a:path w="4354195" h="1663700">
                  <a:moveTo>
                    <a:pt x="120650" y="63500"/>
                  </a:moveTo>
                  <a:lnTo>
                    <a:pt x="102527" y="63500"/>
                  </a:lnTo>
                  <a:lnTo>
                    <a:pt x="113156" y="50800"/>
                  </a:lnTo>
                  <a:lnTo>
                    <a:pt x="124205" y="38100"/>
                  </a:lnTo>
                  <a:lnTo>
                    <a:pt x="153631" y="38100"/>
                  </a:lnTo>
                  <a:lnTo>
                    <a:pt x="142100" y="50800"/>
                  </a:lnTo>
                  <a:lnTo>
                    <a:pt x="131444" y="50800"/>
                  </a:lnTo>
                  <a:lnTo>
                    <a:pt x="120650" y="63500"/>
                  </a:lnTo>
                  <a:close/>
                </a:path>
                <a:path w="4354195" h="1663700">
                  <a:moveTo>
                    <a:pt x="74028" y="101600"/>
                  </a:moveTo>
                  <a:lnTo>
                    <a:pt x="64338" y="101600"/>
                  </a:lnTo>
                  <a:lnTo>
                    <a:pt x="73190" y="88900"/>
                  </a:lnTo>
                  <a:lnTo>
                    <a:pt x="82511" y="76200"/>
                  </a:lnTo>
                  <a:lnTo>
                    <a:pt x="92303" y="63500"/>
                  </a:lnTo>
                  <a:lnTo>
                    <a:pt x="110718" y="63500"/>
                  </a:lnTo>
                  <a:lnTo>
                    <a:pt x="100723" y="76200"/>
                  </a:lnTo>
                  <a:lnTo>
                    <a:pt x="100952" y="76200"/>
                  </a:lnTo>
                  <a:lnTo>
                    <a:pt x="91389" y="88900"/>
                  </a:lnTo>
                  <a:lnTo>
                    <a:pt x="82689" y="88900"/>
                  </a:lnTo>
                  <a:lnTo>
                    <a:pt x="74028" y="101600"/>
                  </a:lnTo>
                  <a:close/>
                </a:path>
                <a:path w="4354195" h="1663700">
                  <a:moveTo>
                    <a:pt x="45199" y="152400"/>
                  </a:moveTo>
                  <a:lnTo>
                    <a:pt x="30822" y="152400"/>
                  </a:lnTo>
                  <a:lnTo>
                    <a:pt x="34023" y="139700"/>
                  </a:lnTo>
                  <a:lnTo>
                    <a:pt x="40834" y="126927"/>
                  </a:lnTo>
                  <a:lnTo>
                    <a:pt x="48120" y="114300"/>
                  </a:lnTo>
                  <a:lnTo>
                    <a:pt x="55968" y="101600"/>
                  </a:lnTo>
                  <a:lnTo>
                    <a:pt x="74231" y="101600"/>
                  </a:lnTo>
                  <a:lnTo>
                    <a:pt x="66052" y="114300"/>
                  </a:lnTo>
                  <a:lnTo>
                    <a:pt x="66195" y="114300"/>
                  </a:lnTo>
                  <a:lnTo>
                    <a:pt x="62259" y="120732"/>
                  </a:lnTo>
                  <a:lnTo>
                    <a:pt x="58602" y="126927"/>
                  </a:lnTo>
                  <a:lnTo>
                    <a:pt x="58741" y="126927"/>
                  </a:lnTo>
                  <a:lnTo>
                    <a:pt x="54006" y="135264"/>
                  </a:lnTo>
                  <a:lnTo>
                    <a:pt x="51562" y="139700"/>
                  </a:lnTo>
                  <a:lnTo>
                    <a:pt x="51727" y="139700"/>
                  </a:lnTo>
                  <a:lnTo>
                    <a:pt x="45199" y="152400"/>
                  </a:lnTo>
                  <a:close/>
                </a:path>
                <a:path w="4354195" h="1663700">
                  <a:moveTo>
                    <a:pt x="66195" y="114300"/>
                  </a:moveTo>
                  <a:lnTo>
                    <a:pt x="66052" y="114300"/>
                  </a:lnTo>
                  <a:lnTo>
                    <a:pt x="68915" y="109854"/>
                  </a:lnTo>
                  <a:lnTo>
                    <a:pt x="66195" y="114300"/>
                  </a:lnTo>
                  <a:close/>
                </a:path>
                <a:path w="4354195" h="1663700">
                  <a:moveTo>
                    <a:pt x="58765" y="126927"/>
                  </a:moveTo>
                  <a:lnTo>
                    <a:pt x="58602" y="126927"/>
                  </a:lnTo>
                  <a:lnTo>
                    <a:pt x="62259" y="120732"/>
                  </a:lnTo>
                  <a:lnTo>
                    <a:pt x="58765" y="126927"/>
                  </a:lnTo>
                  <a:close/>
                </a:path>
                <a:path w="4354195" h="1663700">
                  <a:moveTo>
                    <a:pt x="51727" y="139700"/>
                  </a:moveTo>
                  <a:lnTo>
                    <a:pt x="51562" y="139700"/>
                  </a:lnTo>
                  <a:lnTo>
                    <a:pt x="53424" y="136398"/>
                  </a:lnTo>
                  <a:lnTo>
                    <a:pt x="51727" y="139700"/>
                  </a:lnTo>
                  <a:close/>
                </a:path>
                <a:path w="4354195" h="1663700">
                  <a:moveTo>
                    <a:pt x="36499" y="165100"/>
                  </a:moveTo>
                  <a:lnTo>
                    <a:pt x="24891" y="165100"/>
                  </a:lnTo>
                  <a:lnTo>
                    <a:pt x="27787" y="152400"/>
                  </a:lnTo>
                  <a:lnTo>
                    <a:pt x="39255" y="152400"/>
                  </a:lnTo>
                  <a:lnTo>
                    <a:pt x="36499" y="165100"/>
                  </a:lnTo>
                  <a:close/>
                </a:path>
                <a:path w="4354195" h="1663700">
                  <a:moveTo>
                    <a:pt x="39192" y="165100"/>
                  </a:moveTo>
                  <a:lnTo>
                    <a:pt x="39255" y="152400"/>
                  </a:lnTo>
                  <a:lnTo>
                    <a:pt x="42163" y="152400"/>
                  </a:lnTo>
                  <a:lnTo>
                    <a:pt x="39192" y="165100"/>
                  </a:lnTo>
                  <a:close/>
                </a:path>
                <a:path w="4354195" h="1663700">
                  <a:moveTo>
                    <a:pt x="31381" y="177800"/>
                  </a:moveTo>
                  <a:lnTo>
                    <a:pt x="19545" y="177800"/>
                  </a:lnTo>
                  <a:lnTo>
                    <a:pt x="22136" y="165100"/>
                  </a:lnTo>
                  <a:lnTo>
                    <a:pt x="33870" y="165100"/>
                  </a:lnTo>
                  <a:lnTo>
                    <a:pt x="31381" y="177800"/>
                  </a:lnTo>
                  <a:close/>
                </a:path>
                <a:path w="4354195" h="1663700">
                  <a:moveTo>
                    <a:pt x="26860" y="190500"/>
                  </a:moveTo>
                  <a:lnTo>
                    <a:pt x="14808" y="190500"/>
                  </a:lnTo>
                  <a:lnTo>
                    <a:pt x="17094" y="177800"/>
                  </a:lnTo>
                  <a:lnTo>
                    <a:pt x="29044" y="177800"/>
                  </a:lnTo>
                  <a:lnTo>
                    <a:pt x="26860" y="190500"/>
                  </a:lnTo>
                  <a:close/>
                </a:path>
                <a:path w="4354195" h="1663700">
                  <a:moveTo>
                    <a:pt x="22923" y="203200"/>
                  </a:moveTo>
                  <a:lnTo>
                    <a:pt x="10693" y="203200"/>
                  </a:lnTo>
                  <a:lnTo>
                    <a:pt x="12661" y="190500"/>
                  </a:lnTo>
                  <a:lnTo>
                    <a:pt x="24815" y="190500"/>
                  </a:lnTo>
                  <a:lnTo>
                    <a:pt x="22923" y="203200"/>
                  </a:lnTo>
                  <a:close/>
                </a:path>
                <a:path w="4354195" h="1663700">
                  <a:moveTo>
                    <a:pt x="19608" y="215900"/>
                  </a:moveTo>
                  <a:lnTo>
                    <a:pt x="7213" y="215900"/>
                  </a:lnTo>
                  <a:lnTo>
                    <a:pt x="8864" y="203200"/>
                  </a:lnTo>
                  <a:lnTo>
                    <a:pt x="21183" y="203200"/>
                  </a:lnTo>
                  <a:lnTo>
                    <a:pt x="19608" y="215900"/>
                  </a:lnTo>
                  <a:close/>
                </a:path>
                <a:path w="4354195" h="1663700">
                  <a:moveTo>
                    <a:pt x="16916" y="228600"/>
                  </a:moveTo>
                  <a:lnTo>
                    <a:pt x="4394" y="228600"/>
                  </a:lnTo>
                  <a:lnTo>
                    <a:pt x="5727" y="215900"/>
                  </a:lnTo>
                  <a:lnTo>
                    <a:pt x="18186" y="215900"/>
                  </a:lnTo>
                  <a:lnTo>
                    <a:pt x="16916" y="228600"/>
                  </a:lnTo>
                  <a:close/>
                </a:path>
                <a:path w="4354195" h="1663700">
                  <a:moveTo>
                    <a:pt x="13055" y="266700"/>
                  </a:moveTo>
                  <a:lnTo>
                    <a:pt x="368" y="266700"/>
                  </a:lnTo>
                  <a:lnTo>
                    <a:pt x="825" y="254000"/>
                  </a:lnTo>
                  <a:lnTo>
                    <a:pt x="1447" y="241300"/>
                  </a:lnTo>
                  <a:lnTo>
                    <a:pt x="2260" y="241300"/>
                  </a:lnTo>
                  <a:lnTo>
                    <a:pt x="3251" y="228600"/>
                  </a:lnTo>
                  <a:lnTo>
                    <a:pt x="15811" y="228600"/>
                  </a:lnTo>
                  <a:lnTo>
                    <a:pt x="14871" y="241300"/>
                  </a:lnTo>
                  <a:lnTo>
                    <a:pt x="14097" y="254000"/>
                  </a:lnTo>
                  <a:lnTo>
                    <a:pt x="13487" y="254000"/>
                  </a:lnTo>
                  <a:lnTo>
                    <a:pt x="13055" y="266700"/>
                  </a:lnTo>
                  <a:close/>
                </a:path>
                <a:path w="4354195" h="1663700">
                  <a:moveTo>
                    <a:pt x="4094124" y="1663700"/>
                  </a:moveTo>
                  <a:lnTo>
                    <a:pt x="0" y="1663700"/>
                  </a:lnTo>
                  <a:lnTo>
                    <a:pt x="88" y="266700"/>
                  </a:lnTo>
                  <a:lnTo>
                    <a:pt x="12788" y="266700"/>
                  </a:lnTo>
                  <a:lnTo>
                    <a:pt x="12700" y="1651000"/>
                  </a:lnTo>
                  <a:lnTo>
                    <a:pt x="4101261" y="1651000"/>
                  </a:lnTo>
                  <a:lnTo>
                    <a:pt x="4094124" y="1663700"/>
                  </a:lnTo>
                  <a:close/>
                </a:path>
                <a:path w="4354195" h="1663700">
                  <a:moveTo>
                    <a:pt x="4352734" y="1409700"/>
                  </a:moveTo>
                  <a:lnTo>
                    <a:pt x="4340097" y="1409700"/>
                  </a:lnTo>
                  <a:lnTo>
                    <a:pt x="4340707" y="1397000"/>
                  </a:lnTo>
                  <a:lnTo>
                    <a:pt x="4353369" y="1397000"/>
                  </a:lnTo>
                  <a:lnTo>
                    <a:pt x="4352734" y="1409700"/>
                  </a:lnTo>
                  <a:close/>
                </a:path>
                <a:path w="4354195" h="1663700">
                  <a:moveTo>
                    <a:pt x="4350943" y="1422400"/>
                  </a:moveTo>
                  <a:lnTo>
                    <a:pt x="4338383" y="1422400"/>
                  </a:lnTo>
                  <a:lnTo>
                    <a:pt x="4339323" y="1409700"/>
                  </a:lnTo>
                  <a:lnTo>
                    <a:pt x="4351934" y="1409700"/>
                  </a:lnTo>
                  <a:lnTo>
                    <a:pt x="4350943" y="1422400"/>
                  </a:lnTo>
                  <a:close/>
                </a:path>
                <a:path w="4354195" h="1663700">
                  <a:moveTo>
                    <a:pt x="4348467" y="1435100"/>
                  </a:moveTo>
                  <a:lnTo>
                    <a:pt x="4336008" y="1435100"/>
                  </a:lnTo>
                  <a:lnTo>
                    <a:pt x="4337278" y="1422400"/>
                  </a:lnTo>
                  <a:lnTo>
                    <a:pt x="4349800" y="1422400"/>
                  </a:lnTo>
                  <a:lnTo>
                    <a:pt x="4348467" y="1435100"/>
                  </a:lnTo>
                  <a:close/>
                </a:path>
                <a:path w="4354195" h="1663700">
                  <a:moveTo>
                    <a:pt x="4345330" y="1447800"/>
                  </a:moveTo>
                  <a:lnTo>
                    <a:pt x="4333011" y="1447800"/>
                  </a:lnTo>
                  <a:lnTo>
                    <a:pt x="4334586" y="1435100"/>
                  </a:lnTo>
                  <a:lnTo>
                    <a:pt x="4346981" y="1435100"/>
                  </a:lnTo>
                  <a:lnTo>
                    <a:pt x="4345330" y="1447800"/>
                  </a:lnTo>
                  <a:close/>
                </a:path>
                <a:path w="4354195" h="1663700">
                  <a:moveTo>
                    <a:pt x="4339386" y="1473200"/>
                  </a:moveTo>
                  <a:lnTo>
                    <a:pt x="4325150" y="1473200"/>
                  </a:lnTo>
                  <a:lnTo>
                    <a:pt x="4327334" y="1460500"/>
                  </a:lnTo>
                  <a:lnTo>
                    <a:pt x="4329379" y="1460500"/>
                  </a:lnTo>
                  <a:lnTo>
                    <a:pt x="4331271" y="1447800"/>
                  </a:lnTo>
                  <a:lnTo>
                    <a:pt x="4343501" y="1447800"/>
                  </a:lnTo>
                  <a:lnTo>
                    <a:pt x="4341533" y="1460500"/>
                  </a:lnTo>
                  <a:lnTo>
                    <a:pt x="4339386" y="1473200"/>
                  </a:lnTo>
                  <a:close/>
                </a:path>
                <a:path w="4354195" h="1663700">
                  <a:moveTo>
                    <a:pt x="4334649" y="1485900"/>
                  </a:moveTo>
                  <a:lnTo>
                    <a:pt x="4320324" y="1485900"/>
                  </a:lnTo>
                  <a:lnTo>
                    <a:pt x="4322813" y="1473200"/>
                  </a:lnTo>
                  <a:lnTo>
                    <a:pt x="4337100" y="1473200"/>
                  </a:lnTo>
                  <a:lnTo>
                    <a:pt x="4334649" y="1485900"/>
                  </a:lnTo>
                  <a:close/>
                </a:path>
                <a:path w="4354195" h="1663700">
                  <a:moveTo>
                    <a:pt x="4329303" y="1498600"/>
                  </a:moveTo>
                  <a:lnTo>
                    <a:pt x="4314939" y="1498600"/>
                  </a:lnTo>
                  <a:lnTo>
                    <a:pt x="4317695" y="1485900"/>
                  </a:lnTo>
                  <a:lnTo>
                    <a:pt x="4332046" y="1485900"/>
                  </a:lnTo>
                  <a:lnTo>
                    <a:pt x="4329303" y="1498600"/>
                  </a:lnTo>
                  <a:close/>
                </a:path>
                <a:path w="4354195" h="1663700">
                  <a:moveTo>
                    <a:pt x="4323372" y="1511300"/>
                  </a:moveTo>
                  <a:lnTo>
                    <a:pt x="4308995" y="1511300"/>
                  </a:lnTo>
                  <a:lnTo>
                    <a:pt x="4312031" y="1498600"/>
                  </a:lnTo>
                  <a:lnTo>
                    <a:pt x="4326407" y="1498600"/>
                  </a:lnTo>
                  <a:lnTo>
                    <a:pt x="4323372" y="1511300"/>
                  </a:lnTo>
                  <a:close/>
                </a:path>
                <a:path w="4354195" h="1663700">
                  <a:moveTo>
                    <a:pt x="4291935" y="1530267"/>
                  </a:moveTo>
                  <a:lnTo>
                    <a:pt x="4302633" y="1511300"/>
                  </a:lnTo>
                  <a:lnTo>
                    <a:pt x="4320171" y="1511300"/>
                  </a:lnTo>
                  <a:lnTo>
                    <a:pt x="4313440" y="1523929"/>
                  </a:lnTo>
                  <a:lnTo>
                    <a:pt x="4295677" y="1523929"/>
                  </a:lnTo>
                  <a:lnTo>
                    <a:pt x="4291935" y="1530267"/>
                  </a:lnTo>
                  <a:close/>
                </a:path>
                <a:path w="4354195" h="1663700">
                  <a:moveTo>
                    <a:pt x="4285279" y="1541145"/>
                  </a:moveTo>
                  <a:lnTo>
                    <a:pt x="4291935" y="1530267"/>
                  </a:lnTo>
                  <a:lnTo>
                    <a:pt x="4295677" y="1523929"/>
                  </a:lnTo>
                  <a:lnTo>
                    <a:pt x="4313443" y="1523929"/>
                  </a:lnTo>
                  <a:lnTo>
                    <a:pt x="4306074" y="1536700"/>
                  </a:lnTo>
                  <a:lnTo>
                    <a:pt x="4288142" y="1536700"/>
                  </a:lnTo>
                  <a:lnTo>
                    <a:pt x="4285279" y="1541145"/>
                  </a:lnTo>
                  <a:close/>
                </a:path>
                <a:path w="4354195" h="1663700">
                  <a:moveTo>
                    <a:pt x="4289856" y="1562100"/>
                  </a:moveTo>
                  <a:lnTo>
                    <a:pt x="4271505" y="1562100"/>
                  </a:lnTo>
                  <a:lnTo>
                    <a:pt x="4280154" y="1549400"/>
                  </a:lnTo>
                  <a:lnTo>
                    <a:pt x="4279963" y="1549400"/>
                  </a:lnTo>
                  <a:lnTo>
                    <a:pt x="4288142" y="1536700"/>
                  </a:lnTo>
                  <a:lnTo>
                    <a:pt x="4306074" y="1536700"/>
                  </a:lnTo>
                  <a:lnTo>
                    <a:pt x="4298226" y="1549400"/>
                  </a:lnTo>
                  <a:lnTo>
                    <a:pt x="4289856" y="1562100"/>
                  </a:lnTo>
                  <a:close/>
                </a:path>
                <a:path w="4354195" h="1663700">
                  <a:moveTo>
                    <a:pt x="4251667" y="1600200"/>
                  </a:moveTo>
                  <a:lnTo>
                    <a:pt x="4222749" y="1600200"/>
                  </a:lnTo>
                  <a:lnTo>
                    <a:pt x="4233545" y="1587500"/>
                  </a:lnTo>
                  <a:lnTo>
                    <a:pt x="4243476" y="1587500"/>
                  </a:lnTo>
                  <a:lnTo>
                    <a:pt x="4253471" y="1574800"/>
                  </a:lnTo>
                  <a:lnTo>
                    <a:pt x="4253242" y="1574800"/>
                  </a:lnTo>
                  <a:lnTo>
                    <a:pt x="4262805" y="1562100"/>
                  </a:lnTo>
                  <a:lnTo>
                    <a:pt x="4281004" y="1562100"/>
                  </a:lnTo>
                  <a:lnTo>
                    <a:pt x="4271683" y="1574800"/>
                  </a:lnTo>
                  <a:lnTo>
                    <a:pt x="4261891" y="1587500"/>
                  </a:lnTo>
                  <a:lnTo>
                    <a:pt x="4251667" y="1600200"/>
                  </a:lnTo>
                  <a:close/>
                </a:path>
                <a:path w="4354195" h="1663700">
                  <a:moveTo>
                    <a:pt x="4229989" y="1612900"/>
                  </a:moveTo>
                  <a:lnTo>
                    <a:pt x="4211828" y="1612900"/>
                  </a:lnTo>
                  <a:lnTo>
                    <a:pt x="4223004" y="1600200"/>
                  </a:lnTo>
                  <a:lnTo>
                    <a:pt x="4241025" y="1600200"/>
                  </a:lnTo>
                  <a:lnTo>
                    <a:pt x="4229989" y="1612900"/>
                  </a:lnTo>
                  <a:close/>
                </a:path>
                <a:path w="4354195" h="1663700">
                  <a:moveTo>
                    <a:pt x="4206786" y="1625600"/>
                  </a:moveTo>
                  <a:lnTo>
                    <a:pt x="4189018" y="1625600"/>
                  </a:lnTo>
                  <a:lnTo>
                    <a:pt x="4195000" y="1612900"/>
                  </a:lnTo>
                  <a:lnTo>
                    <a:pt x="4218559" y="1612900"/>
                  </a:lnTo>
                  <a:lnTo>
                    <a:pt x="4206786" y="1625600"/>
                  </a:lnTo>
                  <a:close/>
                </a:path>
                <a:path w="4354195" h="1663700">
                  <a:moveTo>
                    <a:pt x="4188409" y="1638300"/>
                  </a:moveTo>
                  <a:lnTo>
                    <a:pt x="4152391" y="1638300"/>
                  </a:lnTo>
                  <a:lnTo>
                    <a:pt x="4158818" y="1625600"/>
                  </a:lnTo>
                  <a:lnTo>
                    <a:pt x="4194606" y="1625600"/>
                  </a:lnTo>
                  <a:lnTo>
                    <a:pt x="4188409" y="1638300"/>
                  </a:lnTo>
                  <a:close/>
                </a:path>
                <a:path w="4354195" h="1663700">
                  <a:moveTo>
                    <a:pt x="4156240" y="1651000"/>
                  </a:moveTo>
                  <a:lnTo>
                    <a:pt x="4093083" y="1651000"/>
                  </a:lnTo>
                  <a:lnTo>
                    <a:pt x="4100055" y="1638300"/>
                  </a:lnTo>
                  <a:lnTo>
                    <a:pt x="4162818" y="1638300"/>
                  </a:lnTo>
                  <a:lnTo>
                    <a:pt x="4156240" y="1651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883922" y="5204472"/>
            <a:ext cx="31610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205" marR="30480" indent="-205740">
              <a:lnSpc>
                <a:spcPct val="100000"/>
              </a:lnSpc>
              <a:spcBef>
                <a:spcPts val="105"/>
              </a:spcBef>
            </a:pPr>
            <a:r>
              <a:rPr lang="ru-RU" sz="2600" spc="-20" dirty="0" smtClean="0">
                <a:latin typeface="Calibri"/>
                <a:cs typeface="Calibri"/>
              </a:rPr>
              <a:t>Военно-политическое подчинение Твери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182245"/>
            <a:ext cx="3831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Битва</a:t>
            </a:r>
            <a:r>
              <a:rPr spc="-70" dirty="0"/>
              <a:t> </a:t>
            </a:r>
            <a:r>
              <a:rPr dirty="0"/>
              <a:t>на</a:t>
            </a:r>
            <a:r>
              <a:rPr spc="-70" dirty="0"/>
              <a:t> </a:t>
            </a:r>
            <a:r>
              <a:rPr dirty="0"/>
              <a:t>реке</a:t>
            </a:r>
            <a:r>
              <a:rPr spc="-70" dirty="0"/>
              <a:t> </a:t>
            </a:r>
            <a:r>
              <a:rPr spc="-20" dirty="0"/>
              <a:t>Воже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0664" y="761365"/>
          <a:ext cx="9389744" cy="6038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6510"/>
                <a:gridCol w="6833234"/>
              </a:tblGrid>
              <a:tr h="902969">
                <a:tc>
                  <a:txBody>
                    <a:bodyPr/>
                    <a:lstStyle/>
                    <a:p>
                      <a:pPr marL="295910" marR="213995" indent="-226695">
                        <a:lnSpc>
                          <a:spcPts val="2800"/>
                        </a:lnSpc>
                        <a:spcBef>
                          <a:spcPts val="70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Кто</a:t>
                      </a:r>
                      <a:r>
                        <a:rPr sz="26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командовал ордынцами?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604520">
                        <a:lnSpc>
                          <a:spcPts val="2800"/>
                        </a:lnSpc>
                        <a:spcBef>
                          <a:spcPts val="70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Военачальник</a:t>
                      </a:r>
                      <a:r>
                        <a:rPr sz="2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Бегич,</a:t>
                      </a:r>
                      <a:r>
                        <a:rPr sz="2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посланный</a:t>
                      </a:r>
                      <a:r>
                        <a:rPr sz="2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темником Мамаем.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95"/>
                        </a:spcBef>
                      </a:pPr>
                      <a:endParaRPr sz="260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marL="64135" marR="171450" indent="-36830">
                        <a:lnSpc>
                          <a:spcPts val="2810"/>
                        </a:lnSpc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2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действовали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русские</a:t>
                      </a:r>
                      <a:r>
                        <a:rPr sz="2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войска?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342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252095">
                        <a:lnSpc>
                          <a:spcPts val="2810"/>
                        </a:lnSpc>
                        <a:spcBef>
                          <a:spcPts val="1475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Русская</a:t>
                      </a:r>
                      <a:r>
                        <a:rPr sz="2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дружина</a:t>
                      </a:r>
                      <a:r>
                        <a:rPr sz="2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2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главе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великим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князем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Дмитрием</a:t>
                      </a:r>
                      <a:r>
                        <a:rPr sz="2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Ивановичем</a:t>
                      </a:r>
                      <a:r>
                        <a:rPr sz="2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встретила</a:t>
                      </a:r>
                      <a:r>
                        <a:rPr sz="26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врага</a:t>
                      </a:r>
                      <a:r>
                        <a:rPr sz="2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Рязанской</a:t>
                      </a:r>
                      <a:r>
                        <a:rPr sz="2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земле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реке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Воже.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После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атаки ордынцев</a:t>
                      </a:r>
                      <a:r>
                        <a:rPr sz="2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русские</a:t>
                      </a:r>
                      <a:r>
                        <a:rPr sz="2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войска</a:t>
                      </a:r>
                      <a:r>
                        <a:rPr sz="2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нанесли</a:t>
                      </a:r>
                      <a:r>
                        <a:rPr sz="2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встречный удар,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обратили</a:t>
                      </a:r>
                      <a:r>
                        <a:rPr sz="2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противника</a:t>
                      </a:r>
                      <a:r>
                        <a:rPr sz="2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бегство.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64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endParaRPr sz="260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marL="545465" marR="689610" indent="-635" algn="ctr">
                        <a:lnSpc>
                          <a:spcPts val="2800"/>
                        </a:lnSpc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Итоги</a:t>
                      </a:r>
                      <a:r>
                        <a:rPr sz="2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значение победы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558800">
                        <a:lnSpc>
                          <a:spcPts val="2810"/>
                        </a:lnSpc>
                        <a:spcBef>
                          <a:spcPts val="1790"/>
                        </a:spcBef>
                      </a:pPr>
                      <a:r>
                        <a:rPr sz="2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Итоги:</a:t>
                      </a:r>
                      <a:r>
                        <a:rPr sz="2600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Разгром</a:t>
                      </a:r>
                      <a:r>
                        <a:rPr sz="2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20" dirty="0">
                          <a:latin typeface="Calibri"/>
                          <a:cs typeface="Calibri"/>
                        </a:rPr>
                        <a:t>ордынского</a:t>
                      </a:r>
                      <a:r>
                        <a:rPr sz="2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отряда,</a:t>
                      </a:r>
                      <a:r>
                        <a:rPr sz="2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бегство уцелевших</a:t>
                      </a:r>
                      <a:r>
                        <a:rPr sz="2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степь.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поле</a:t>
                      </a:r>
                      <a:r>
                        <a:rPr sz="2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боя</a:t>
                      </a:r>
                      <a:r>
                        <a:rPr sz="2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остались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шатры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телеги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врага.</a:t>
                      </a:r>
                      <a:endParaRPr sz="2600">
                        <a:latin typeface="Calibri"/>
                        <a:cs typeface="Calibri"/>
                      </a:endParaRPr>
                    </a:p>
                    <a:p>
                      <a:pPr marL="152400">
                        <a:lnSpc>
                          <a:spcPts val="2595"/>
                        </a:lnSpc>
                      </a:pPr>
                      <a:r>
                        <a:rPr sz="2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Значение:</a:t>
                      </a:r>
                      <a:r>
                        <a:rPr sz="2600" spc="-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Победа</a:t>
                      </a:r>
                      <a:r>
                        <a:rPr sz="2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показала,</a:t>
                      </a:r>
                      <a:r>
                        <a:rPr sz="2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2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русские</a:t>
                      </a:r>
                      <a:endParaRPr sz="2600">
                        <a:latin typeface="Calibri"/>
                        <a:cs typeface="Calibri"/>
                      </a:endParaRPr>
                    </a:p>
                    <a:p>
                      <a:pPr marL="152400" marR="121920">
                        <a:lnSpc>
                          <a:spcPts val="2800"/>
                        </a:lnSpc>
                        <a:spcBef>
                          <a:spcPts val="205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дружины</a:t>
                      </a:r>
                      <a:r>
                        <a:rPr sz="2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могут</a:t>
                      </a:r>
                      <a:r>
                        <a:rPr sz="2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побеждать</a:t>
                      </a:r>
                      <a:r>
                        <a:rPr sz="2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ордынцев</a:t>
                      </a:r>
                      <a:r>
                        <a:rPr sz="2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открытом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бою,</a:t>
                      </a:r>
                      <a:r>
                        <a:rPr sz="2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укрепило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моральный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дух</a:t>
                      </a:r>
                      <a:r>
                        <a:rPr sz="2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веру</a:t>
                      </a:r>
                      <a:r>
                        <a:rPr sz="2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возможность</a:t>
                      </a:r>
                      <a:r>
                        <a:rPr sz="2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сопротивления.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273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1715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Первая</a:t>
            </a:r>
            <a:r>
              <a:rPr spc="-70" dirty="0"/>
              <a:t> </a:t>
            </a:r>
            <a:r>
              <a:rPr spc="-10" dirty="0"/>
              <a:t>победа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9633" y="5370131"/>
            <a:ext cx="9296895" cy="1262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1936" y="5372811"/>
            <a:ext cx="821245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1378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год.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Русские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воины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под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руководством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Дмитрия </a:t>
            </a:r>
            <a:r>
              <a:rPr sz="2600" dirty="0">
                <a:latin typeface="Calibri"/>
                <a:cs typeface="Calibri"/>
              </a:rPr>
              <a:t>Ивановича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разгромили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ордынцев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Бегича.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Первая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крупная </a:t>
            </a:r>
            <a:r>
              <a:rPr sz="2600" dirty="0">
                <a:latin typeface="Calibri"/>
                <a:cs typeface="Calibri"/>
              </a:rPr>
              <a:t>победа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над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Ордой!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902190" cy="6856730"/>
            <a:chOff x="761" y="761"/>
            <a:chExt cx="9902190" cy="6856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908" y="804671"/>
              <a:ext cx="6803135" cy="42854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902190" cy="6856730"/>
            </a:xfrm>
            <a:custGeom>
              <a:avLst/>
              <a:gdLst/>
              <a:ahLst/>
              <a:cxnLst/>
              <a:rect l="l" t="t" r="r" b="b"/>
              <a:pathLst>
                <a:path w="9902190" h="6856730">
                  <a:moveTo>
                    <a:pt x="0" y="0"/>
                  </a:moveTo>
                  <a:lnTo>
                    <a:pt x="9901936" y="0"/>
                  </a:lnTo>
                  <a:lnTo>
                    <a:pt x="990193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Стратегическая</a:t>
            </a:r>
            <a:r>
              <a:rPr spc="-160" dirty="0"/>
              <a:t> </a:t>
            </a:r>
            <a:r>
              <a:rPr spc="-10" dirty="0"/>
              <a:t>карта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47725" y="5861050"/>
            <a:ext cx="819658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marR="5080" indent="-5905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Карта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расположением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войск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перед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Куликовской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битвой.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Задание: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Где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бы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вы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разместили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засадный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полк?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Почему?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902190" cy="6856730"/>
            <a:chOff x="761" y="761"/>
            <a:chExt cx="9902190" cy="685673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6260" y="1101851"/>
              <a:ext cx="8793480" cy="4448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902190" cy="6856730"/>
            </a:xfrm>
            <a:custGeom>
              <a:avLst/>
              <a:gdLst/>
              <a:ahLst/>
              <a:cxnLst/>
              <a:rect l="l" t="t" r="r" b="b"/>
              <a:pathLst>
                <a:path w="9902190" h="6856730">
                  <a:moveTo>
                    <a:pt x="0" y="0"/>
                  </a:moveTo>
                  <a:lnTo>
                    <a:pt x="9901936" y="0"/>
                  </a:lnTo>
                  <a:lnTo>
                    <a:pt x="990193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5767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Благословение</a:t>
            </a:r>
            <a:r>
              <a:rPr spc="-145" dirty="0"/>
              <a:t> </a:t>
            </a:r>
            <a:r>
              <a:rPr spc="-10" dirty="0"/>
              <a:t>Сергия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15468" y="1223772"/>
            <a:ext cx="9235440" cy="4274820"/>
            <a:chOff x="315468" y="1223772"/>
            <a:chExt cx="9235440" cy="4274820"/>
          </a:xfrm>
        </p:grpSpPr>
        <p:sp>
          <p:nvSpPr>
            <p:cNvPr id="4" name="object 4"/>
            <p:cNvSpPr/>
            <p:nvPr/>
          </p:nvSpPr>
          <p:spPr>
            <a:xfrm>
              <a:off x="3642359" y="1720595"/>
              <a:ext cx="5902960" cy="3507104"/>
            </a:xfrm>
            <a:custGeom>
              <a:avLst/>
              <a:gdLst/>
              <a:ahLst/>
              <a:cxnLst/>
              <a:rect l="l" t="t" r="r" b="b"/>
              <a:pathLst>
                <a:path w="5902959" h="3507104">
                  <a:moveTo>
                    <a:pt x="5317236" y="3506724"/>
                  </a:moveTo>
                  <a:lnTo>
                    <a:pt x="0" y="3506724"/>
                  </a:lnTo>
                  <a:lnTo>
                    <a:pt x="0" y="583691"/>
                  </a:lnTo>
                  <a:lnTo>
                    <a:pt x="1846" y="535810"/>
                  </a:lnTo>
                  <a:lnTo>
                    <a:pt x="7477" y="488991"/>
                  </a:lnTo>
                  <a:lnTo>
                    <a:pt x="16739" y="443385"/>
                  </a:lnTo>
                  <a:lnTo>
                    <a:pt x="29483" y="399144"/>
                  </a:lnTo>
                  <a:lnTo>
                    <a:pt x="45558" y="356417"/>
                  </a:lnTo>
                  <a:lnTo>
                    <a:pt x="64813" y="315357"/>
                  </a:lnTo>
                  <a:lnTo>
                    <a:pt x="87095" y="276114"/>
                  </a:lnTo>
                  <a:lnTo>
                    <a:pt x="112256" y="238839"/>
                  </a:lnTo>
                  <a:lnTo>
                    <a:pt x="140143" y="203683"/>
                  </a:lnTo>
                  <a:lnTo>
                    <a:pt x="170607" y="170797"/>
                  </a:lnTo>
                  <a:lnTo>
                    <a:pt x="203494" y="140332"/>
                  </a:lnTo>
                  <a:lnTo>
                    <a:pt x="238656" y="112439"/>
                  </a:lnTo>
                  <a:lnTo>
                    <a:pt x="275941" y="87269"/>
                  </a:lnTo>
                  <a:lnTo>
                    <a:pt x="315197" y="64973"/>
                  </a:lnTo>
                  <a:lnTo>
                    <a:pt x="356274" y="45701"/>
                  </a:lnTo>
                  <a:lnTo>
                    <a:pt x="399022" y="29605"/>
                  </a:lnTo>
                  <a:lnTo>
                    <a:pt x="443288" y="16836"/>
                  </a:lnTo>
                  <a:lnTo>
                    <a:pt x="488922" y="7545"/>
                  </a:lnTo>
                  <a:lnTo>
                    <a:pt x="535774" y="1882"/>
                  </a:lnTo>
                  <a:lnTo>
                    <a:pt x="583691" y="0"/>
                  </a:lnTo>
                  <a:lnTo>
                    <a:pt x="5902451" y="0"/>
                  </a:lnTo>
                  <a:lnTo>
                    <a:pt x="5902451" y="2921507"/>
                  </a:lnTo>
                  <a:lnTo>
                    <a:pt x="5900405" y="2969461"/>
                  </a:lnTo>
                  <a:lnTo>
                    <a:pt x="5894596" y="3016347"/>
                  </a:lnTo>
                  <a:lnTo>
                    <a:pt x="5885172" y="3062013"/>
                  </a:lnTo>
                  <a:lnTo>
                    <a:pt x="5872285" y="3106311"/>
                  </a:lnTo>
                  <a:lnTo>
                    <a:pt x="5856083" y="3149091"/>
                  </a:lnTo>
                  <a:lnTo>
                    <a:pt x="5836717" y="3190203"/>
                  </a:lnTo>
                  <a:lnTo>
                    <a:pt x="5814337" y="3229497"/>
                  </a:lnTo>
                  <a:lnTo>
                    <a:pt x="5789092" y="3266823"/>
                  </a:lnTo>
                  <a:lnTo>
                    <a:pt x="5761131" y="3302032"/>
                  </a:lnTo>
                  <a:lnTo>
                    <a:pt x="5730606" y="3334973"/>
                  </a:lnTo>
                  <a:lnTo>
                    <a:pt x="5697666" y="3365498"/>
                  </a:lnTo>
                  <a:lnTo>
                    <a:pt x="5662460" y="3393455"/>
                  </a:lnTo>
                  <a:lnTo>
                    <a:pt x="5625138" y="3418695"/>
                  </a:lnTo>
                  <a:lnTo>
                    <a:pt x="5585851" y="3441069"/>
                  </a:lnTo>
                  <a:lnTo>
                    <a:pt x="5544748" y="3460427"/>
                  </a:lnTo>
                  <a:lnTo>
                    <a:pt x="5501978" y="3476618"/>
                  </a:lnTo>
                  <a:lnTo>
                    <a:pt x="5457693" y="3489493"/>
                  </a:lnTo>
                  <a:lnTo>
                    <a:pt x="5412040" y="3498902"/>
                  </a:lnTo>
                  <a:lnTo>
                    <a:pt x="5365171" y="3504696"/>
                  </a:lnTo>
                  <a:lnTo>
                    <a:pt x="5317236" y="3506724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35375" y="1713865"/>
              <a:ext cx="5915025" cy="3517900"/>
            </a:xfrm>
            <a:custGeom>
              <a:avLst/>
              <a:gdLst/>
              <a:ahLst/>
              <a:cxnLst/>
              <a:rect l="l" t="t" r="r" b="b"/>
              <a:pathLst>
                <a:path w="5915025" h="3517900">
                  <a:moveTo>
                    <a:pt x="5902325" y="12699"/>
                  </a:moveTo>
                  <a:lnTo>
                    <a:pt x="457365" y="12699"/>
                  </a:lnTo>
                  <a:lnTo>
                    <a:pt x="471716" y="0"/>
                  </a:lnTo>
                  <a:lnTo>
                    <a:pt x="5902325" y="0"/>
                  </a:lnTo>
                  <a:lnTo>
                    <a:pt x="5902325" y="12699"/>
                  </a:lnTo>
                  <a:close/>
                </a:path>
                <a:path w="5915025" h="3517900">
                  <a:moveTo>
                    <a:pt x="5770956" y="3314700"/>
                  </a:moveTo>
                  <a:lnTo>
                    <a:pt x="5752198" y="3314700"/>
                  </a:lnTo>
                  <a:lnTo>
                    <a:pt x="5761405" y="3302000"/>
                  </a:lnTo>
                  <a:lnTo>
                    <a:pt x="5770372" y="3289300"/>
                  </a:lnTo>
                  <a:lnTo>
                    <a:pt x="5779084" y="3276600"/>
                  </a:lnTo>
                  <a:lnTo>
                    <a:pt x="5787529" y="3263900"/>
                  </a:lnTo>
                  <a:lnTo>
                    <a:pt x="5795721" y="3251200"/>
                  </a:lnTo>
                  <a:lnTo>
                    <a:pt x="5803646" y="3251200"/>
                  </a:lnTo>
                  <a:lnTo>
                    <a:pt x="5825782" y="3213100"/>
                  </a:lnTo>
                  <a:lnTo>
                    <a:pt x="5845289" y="3175000"/>
                  </a:lnTo>
                  <a:lnTo>
                    <a:pt x="5862205" y="3136900"/>
                  </a:lnTo>
                  <a:lnTo>
                    <a:pt x="5876315" y="3098800"/>
                  </a:lnTo>
                  <a:lnTo>
                    <a:pt x="5884100" y="3060700"/>
                  </a:lnTo>
                  <a:lnTo>
                    <a:pt x="5887504" y="3048000"/>
                  </a:lnTo>
                  <a:lnTo>
                    <a:pt x="5895657" y="3009900"/>
                  </a:lnTo>
                  <a:lnTo>
                    <a:pt x="5900635" y="2971800"/>
                  </a:lnTo>
                  <a:lnTo>
                    <a:pt x="5901563" y="2946400"/>
                  </a:lnTo>
                  <a:lnTo>
                    <a:pt x="5902134" y="2933700"/>
                  </a:lnTo>
                  <a:lnTo>
                    <a:pt x="5902325" y="2921000"/>
                  </a:lnTo>
                  <a:lnTo>
                    <a:pt x="5902325" y="0"/>
                  </a:lnTo>
                  <a:lnTo>
                    <a:pt x="5908675" y="12699"/>
                  </a:lnTo>
                  <a:lnTo>
                    <a:pt x="5915025" y="12699"/>
                  </a:lnTo>
                  <a:lnTo>
                    <a:pt x="5915025" y="2921000"/>
                  </a:lnTo>
                  <a:lnTo>
                    <a:pt x="5914834" y="2933700"/>
                  </a:lnTo>
                  <a:lnTo>
                    <a:pt x="5914250" y="2946400"/>
                  </a:lnTo>
                  <a:lnTo>
                    <a:pt x="5913297" y="2971800"/>
                  </a:lnTo>
                  <a:lnTo>
                    <a:pt x="5908217" y="3009900"/>
                  </a:lnTo>
                  <a:lnTo>
                    <a:pt x="5903023" y="3035300"/>
                  </a:lnTo>
                  <a:lnTo>
                    <a:pt x="5899899" y="3060700"/>
                  </a:lnTo>
                  <a:lnTo>
                    <a:pt x="5888469" y="3098800"/>
                  </a:lnTo>
                  <a:lnTo>
                    <a:pt x="5874042" y="3136900"/>
                  </a:lnTo>
                  <a:lnTo>
                    <a:pt x="5856770" y="3175000"/>
                  </a:lnTo>
                  <a:lnTo>
                    <a:pt x="5836754" y="3213100"/>
                  </a:lnTo>
                  <a:lnTo>
                    <a:pt x="5814123" y="3251200"/>
                  </a:lnTo>
                  <a:lnTo>
                    <a:pt x="5789015" y="3289300"/>
                  </a:lnTo>
                  <a:lnTo>
                    <a:pt x="5780112" y="3302000"/>
                  </a:lnTo>
                  <a:lnTo>
                    <a:pt x="5770956" y="3314700"/>
                  </a:lnTo>
                  <a:close/>
                </a:path>
                <a:path w="5915025" h="3517900">
                  <a:moveTo>
                    <a:pt x="5915025" y="12699"/>
                  </a:moveTo>
                  <a:lnTo>
                    <a:pt x="5908675" y="12699"/>
                  </a:lnTo>
                  <a:lnTo>
                    <a:pt x="5902325" y="0"/>
                  </a:lnTo>
                  <a:lnTo>
                    <a:pt x="5915025" y="0"/>
                  </a:lnTo>
                  <a:lnTo>
                    <a:pt x="5915025" y="12699"/>
                  </a:lnTo>
                  <a:close/>
                </a:path>
                <a:path w="5915025" h="3517900">
                  <a:moveTo>
                    <a:pt x="460133" y="25400"/>
                  </a:moveTo>
                  <a:lnTo>
                    <a:pt x="415099" y="25400"/>
                  </a:lnTo>
                  <a:lnTo>
                    <a:pt x="429044" y="12699"/>
                  </a:lnTo>
                  <a:lnTo>
                    <a:pt x="474345" y="12699"/>
                  </a:lnTo>
                  <a:lnTo>
                    <a:pt x="460133" y="25400"/>
                  </a:lnTo>
                  <a:close/>
                </a:path>
                <a:path w="5915025" h="3517900">
                  <a:moveTo>
                    <a:pt x="418795" y="38100"/>
                  </a:moveTo>
                  <a:lnTo>
                    <a:pt x="374154" y="38100"/>
                  </a:lnTo>
                  <a:lnTo>
                    <a:pt x="387642" y="25400"/>
                  </a:lnTo>
                  <a:lnTo>
                    <a:pt x="432587" y="25400"/>
                  </a:lnTo>
                  <a:lnTo>
                    <a:pt x="418795" y="38100"/>
                  </a:lnTo>
                  <a:close/>
                </a:path>
                <a:path w="5915025" h="3517900">
                  <a:moveTo>
                    <a:pt x="378739" y="50800"/>
                  </a:moveTo>
                  <a:lnTo>
                    <a:pt x="347649" y="50800"/>
                  </a:lnTo>
                  <a:lnTo>
                    <a:pt x="360819" y="38100"/>
                  </a:lnTo>
                  <a:lnTo>
                    <a:pt x="392087" y="38100"/>
                  </a:lnTo>
                  <a:lnTo>
                    <a:pt x="378739" y="50800"/>
                  </a:lnTo>
                  <a:close/>
                </a:path>
                <a:path w="5915025" h="3517900">
                  <a:moveTo>
                    <a:pt x="352805" y="63500"/>
                  </a:moveTo>
                  <a:lnTo>
                    <a:pt x="321817" y="63500"/>
                  </a:lnTo>
                  <a:lnTo>
                    <a:pt x="334645" y="50800"/>
                  </a:lnTo>
                  <a:lnTo>
                    <a:pt x="365836" y="50800"/>
                  </a:lnTo>
                  <a:lnTo>
                    <a:pt x="352805" y="63500"/>
                  </a:lnTo>
                  <a:close/>
                </a:path>
                <a:path w="5915025" h="3517900">
                  <a:moveTo>
                    <a:pt x="315231" y="76130"/>
                  </a:moveTo>
                  <a:lnTo>
                    <a:pt x="296778" y="76130"/>
                  </a:lnTo>
                  <a:lnTo>
                    <a:pt x="309168" y="63500"/>
                  </a:lnTo>
                  <a:lnTo>
                    <a:pt x="327672" y="63500"/>
                  </a:lnTo>
                  <a:lnTo>
                    <a:pt x="315231" y="76130"/>
                  </a:lnTo>
                  <a:close/>
                </a:path>
                <a:path w="5915025" h="3517900">
                  <a:moveTo>
                    <a:pt x="302971" y="88900"/>
                  </a:moveTo>
                  <a:lnTo>
                    <a:pt x="272351" y="88900"/>
                  </a:lnTo>
                  <a:lnTo>
                    <a:pt x="284495" y="76130"/>
                  </a:lnTo>
                  <a:lnTo>
                    <a:pt x="315231" y="76130"/>
                  </a:lnTo>
                  <a:lnTo>
                    <a:pt x="324992" y="66221"/>
                  </a:lnTo>
                  <a:lnTo>
                    <a:pt x="302971" y="88900"/>
                  </a:lnTo>
                  <a:close/>
                </a:path>
                <a:path w="5915025" h="3517900">
                  <a:moveTo>
                    <a:pt x="212407" y="152400"/>
                  </a:moveTo>
                  <a:lnTo>
                    <a:pt x="193548" y="152400"/>
                  </a:lnTo>
                  <a:lnTo>
                    <a:pt x="204152" y="139700"/>
                  </a:lnTo>
                  <a:lnTo>
                    <a:pt x="214985" y="127000"/>
                  </a:lnTo>
                  <a:lnTo>
                    <a:pt x="226034" y="114300"/>
                  </a:lnTo>
                  <a:lnTo>
                    <a:pt x="237299" y="114300"/>
                  </a:lnTo>
                  <a:lnTo>
                    <a:pt x="248780" y="101600"/>
                  </a:lnTo>
                  <a:lnTo>
                    <a:pt x="260464" y="88900"/>
                  </a:lnTo>
                  <a:lnTo>
                    <a:pt x="291096" y="88900"/>
                  </a:lnTo>
                  <a:lnTo>
                    <a:pt x="279133" y="101600"/>
                  </a:lnTo>
                  <a:lnTo>
                    <a:pt x="267512" y="101600"/>
                  </a:lnTo>
                  <a:lnTo>
                    <a:pt x="256070" y="114300"/>
                  </a:lnTo>
                  <a:lnTo>
                    <a:pt x="244843" y="127000"/>
                  </a:lnTo>
                  <a:lnTo>
                    <a:pt x="233819" y="127000"/>
                  </a:lnTo>
                  <a:lnTo>
                    <a:pt x="223012" y="139700"/>
                  </a:lnTo>
                  <a:lnTo>
                    <a:pt x="212407" y="152400"/>
                  </a:lnTo>
                  <a:close/>
                </a:path>
                <a:path w="5915025" h="3517900">
                  <a:moveTo>
                    <a:pt x="5354650" y="3517900"/>
                  </a:moveTo>
                  <a:lnTo>
                    <a:pt x="0" y="3517900"/>
                  </a:lnTo>
                  <a:lnTo>
                    <a:pt x="0" y="584200"/>
                  </a:lnTo>
                  <a:lnTo>
                    <a:pt x="190" y="571500"/>
                  </a:lnTo>
                  <a:lnTo>
                    <a:pt x="762" y="558800"/>
                  </a:lnTo>
                  <a:lnTo>
                    <a:pt x="1727" y="533400"/>
                  </a:lnTo>
                  <a:lnTo>
                    <a:pt x="6807" y="495300"/>
                  </a:lnTo>
                  <a:lnTo>
                    <a:pt x="15125" y="457200"/>
                  </a:lnTo>
                  <a:lnTo>
                    <a:pt x="18592" y="431800"/>
                  </a:lnTo>
                  <a:lnTo>
                    <a:pt x="31038" y="393700"/>
                  </a:lnTo>
                  <a:lnTo>
                    <a:pt x="46431" y="355600"/>
                  </a:lnTo>
                  <a:lnTo>
                    <a:pt x="64630" y="317500"/>
                  </a:lnTo>
                  <a:lnTo>
                    <a:pt x="85534" y="279400"/>
                  </a:lnTo>
                  <a:lnTo>
                    <a:pt x="108991" y="241300"/>
                  </a:lnTo>
                  <a:lnTo>
                    <a:pt x="134899" y="203200"/>
                  </a:lnTo>
                  <a:lnTo>
                    <a:pt x="144068" y="203200"/>
                  </a:lnTo>
                  <a:lnTo>
                    <a:pt x="153466" y="190500"/>
                  </a:lnTo>
                  <a:lnTo>
                    <a:pt x="163131" y="177800"/>
                  </a:lnTo>
                  <a:lnTo>
                    <a:pt x="173037" y="165100"/>
                  </a:lnTo>
                  <a:lnTo>
                    <a:pt x="183172" y="152400"/>
                  </a:lnTo>
                  <a:lnTo>
                    <a:pt x="202031" y="152400"/>
                  </a:lnTo>
                  <a:lnTo>
                    <a:pt x="191884" y="165100"/>
                  </a:lnTo>
                  <a:lnTo>
                    <a:pt x="181965" y="177800"/>
                  </a:lnTo>
                  <a:lnTo>
                    <a:pt x="172275" y="190500"/>
                  </a:lnTo>
                  <a:lnTo>
                    <a:pt x="162813" y="190500"/>
                  </a:lnTo>
                  <a:lnTo>
                    <a:pt x="153606" y="203200"/>
                  </a:lnTo>
                  <a:lnTo>
                    <a:pt x="127495" y="241300"/>
                  </a:lnTo>
                  <a:lnTo>
                    <a:pt x="111378" y="266700"/>
                  </a:lnTo>
                  <a:lnTo>
                    <a:pt x="103720" y="266700"/>
                  </a:lnTo>
                  <a:lnTo>
                    <a:pt x="82499" y="304800"/>
                  </a:lnTo>
                  <a:lnTo>
                    <a:pt x="63792" y="342900"/>
                  </a:lnTo>
                  <a:lnTo>
                    <a:pt x="47802" y="381000"/>
                  </a:lnTo>
                  <a:lnTo>
                    <a:pt x="34645" y="431800"/>
                  </a:lnTo>
                  <a:lnTo>
                    <a:pt x="30911" y="444500"/>
                  </a:lnTo>
                  <a:lnTo>
                    <a:pt x="21742" y="482600"/>
                  </a:lnTo>
                  <a:lnTo>
                    <a:pt x="15697" y="520700"/>
                  </a:lnTo>
                  <a:lnTo>
                    <a:pt x="14389" y="546100"/>
                  </a:lnTo>
                  <a:lnTo>
                    <a:pt x="13449" y="558800"/>
                  </a:lnTo>
                  <a:lnTo>
                    <a:pt x="12890" y="571500"/>
                  </a:lnTo>
                  <a:lnTo>
                    <a:pt x="12700" y="584200"/>
                  </a:lnTo>
                  <a:lnTo>
                    <a:pt x="12700" y="3505200"/>
                  </a:lnTo>
                  <a:lnTo>
                    <a:pt x="5369699" y="3505200"/>
                  </a:lnTo>
                  <a:lnTo>
                    <a:pt x="5354650" y="3517900"/>
                  </a:lnTo>
                  <a:close/>
                </a:path>
                <a:path w="5915025" h="3517900">
                  <a:moveTo>
                    <a:pt x="5688990" y="3390900"/>
                  </a:moveTo>
                  <a:lnTo>
                    <a:pt x="5670181" y="3390900"/>
                  </a:lnTo>
                  <a:lnTo>
                    <a:pt x="5681205" y="3378200"/>
                  </a:lnTo>
                  <a:lnTo>
                    <a:pt x="5681078" y="3378200"/>
                  </a:lnTo>
                  <a:lnTo>
                    <a:pt x="5692013" y="3365500"/>
                  </a:lnTo>
                  <a:lnTo>
                    <a:pt x="5702617" y="3352800"/>
                  </a:lnTo>
                  <a:lnTo>
                    <a:pt x="5712993" y="3352800"/>
                  </a:lnTo>
                  <a:lnTo>
                    <a:pt x="5723140" y="3340100"/>
                  </a:lnTo>
                  <a:lnTo>
                    <a:pt x="5733059" y="3327400"/>
                  </a:lnTo>
                  <a:lnTo>
                    <a:pt x="5742749" y="3314700"/>
                  </a:lnTo>
                  <a:lnTo>
                    <a:pt x="5761545" y="3314700"/>
                  </a:lnTo>
                  <a:lnTo>
                    <a:pt x="5751893" y="3327400"/>
                  </a:lnTo>
                  <a:lnTo>
                    <a:pt x="5741987" y="3340100"/>
                  </a:lnTo>
                  <a:lnTo>
                    <a:pt x="5731852" y="3352800"/>
                  </a:lnTo>
                  <a:lnTo>
                    <a:pt x="5721477" y="3365500"/>
                  </a:lnTo>
                  <a:lnTo>
                    <a:pt x="5710872" y="3365500"/>
                  </a:lnTo>
                  <a:lnTo>
                    <a:pt x="5700039" y="3378200"/>
                  </a:lnTo>
                  <a:lnTo>
                    <a:pt x="5688990" y="3390900"/>
                  </a:lnTo>
                  <a:close/>
                </a:path>
                <a:path w="5915025" h="3517900">
                  <a:moveTo>
                    <a:pt x="5615155" y="3425613"/>
                  </a:moveTo>
                  <a:lnTo>
                    <a:pt x="5635891" y="3403600"/>
                  </a:lnTo>
                  <a:lnTo>
                    <a:pt x="5647512" y="3403600"/>
                  </a:lnTo>
                  <a:lnTo>
                    <a:pt x="5658942" y="3390900"/>
                  </a:lnTo>
                  <a:lnTo>
                    <a:pt x="5677725" y="3390900"/>
                  </a:lnTo>
                  <a:lnTo>
                    <a:pt x="5666244" y="3403600"/>
                  </a:lnTo>
                  <a:lnTo>
                    <a:pt x="5654624" y="3416230"/>
                  </a:lnTo>
                  <a:lnTo>
                    <a:pt x="5624134" y="3416230"/>
                  </a:lnTo>
                  <a:lnTo>
                    <a:pt x="5615155" y="3425613"/>
                  </a:lnTo>
                  <a:close/>
                </a:path>
                <a:path w="5915025" h="3517900">
                  <a:moveTo>
                    <a:pt x="5630595" y="3429000"/>
                  </a:moveTo>
                  <a:lnTo>
                    <a:pt x="5611914" y="3429000"/>
                  </a:lnTo>
                  <a:lnTo>
                    <a:pt x="5624134" y="3416230"/>
                  </a:lnTo>
                  <a:lnTo>
                    <a:pt x="5642739" y="3416230"/>
                  </a:lnTo>
                  <a:lnTo>
                    <a:pt x="5630595" y="3429000"/>
                  </a:lnTo>
                  <a:close/>
                </a:path>
                <a:path w="5915025" h="3517900">
                  <a:moveTo>
                    <a:pt x="5593207" y="3454400"/>
                  </a:moveTo>
                  <a:lnTo>
                    <a:pt x="5562079" y="3454400"/>
                  </a:lnTo>
                  <a:lnTo>
                    <a:pt x="5574931" y="3441700"/>
                  </a:lnTo>
                  <a:lnTo>
                    <a:pt x="5587479" y="3441700"/>
                  </a:lnTo>
                  <a:lnTo>
                    <a:pt x="5599861" y="3429000"/>
                  </a:lnTo>
                  <a:lnTo>
                    <a:pt x="5618314" y="3429000"/>
                  </a:lnTo>
                  <a:lnTo>
                    <a:pt x="5605856" y="3441700"/>
                  </a:lnTo>
                  <a:lnTo>
                    <a:pt x="5593207" y="3454400"/>
                  </a:lnTo>
                  <a:close/>
                </a:path>
                <a:path w="5915025" h="3517900">
                  <a:moveTo>
                    <a:pt x="5554205" y="3467100"/>
                  </a:moveTo>
                  <a:lnTo>
                    <a:pt x="5522937" y="3467100"/>
                  </a:lnTo>
                  <a:lnTo>
                    <a:pt x="5536285" y="3454400"/>
                  </a:lnTo>
                  <a:lnTo>
                    <a:pt x="5567375" y="3454400"/>
                  </a:lnTo>
                  <a:lnTo>
                    <a:pt x="5554205" y="3467100"/>
                  </a:lnTo>
                  <a:close/>
                </a:path>
                <a:path w="5915025" h="3517900">
                  <a:moveTo>
                    <a:pt x="5527382" y="3479800"/>
                  </a:moveTo>
                  <a:lnTo>
                    <a:pt x="5496077" y="3479800"/>
                  </a:lnTo>
                  <a:lnTo>
                    <a:pt x="5509729" y="3467100"/>
                  </a:lnTo>
                  <a:lnTo>
                    <a:pt x="5540870" y="3467100"/>
                  </a:lnTo>
                  <a:lnTo>
                    <a:pt x="5527382" y="3479800"/>
                  </a:lnTo>
                  <a:close/>
                </a:path>
                <a:path w="5915025" h="3517900">
                  <a:moveTo>
                    <a:pt x="5499925" y="3492500"/>
                  </a:moveTo>
                  <a:lnTo>
                    <a:pt x="5440680" y="3492500"/>
                  </a:lnTo>
                  <a:lnTo>
                    <a:pt x="5454878" y="3479800"/>
                  </a:lnTo>
                  <a:lnTo>
                    <a:pt x="5513730" y="3479800"/>
                  </a:lnTo>
                  <a:lnTo>
                    <a:pt x="5499925" y="3492500"/>
                  </a:lnTo>
                  <a:close/>
                </a:path>
                <a:path w="5915025" h="3517900">
                  <a:moveTo>
                    <a:pt x="5443308" y="3505200"/>
                  </a:moveTo>
                  <a:lnTo>
                    <a:pt x="5353926" y="3505200"/>
                  </a:lnTo>
                  <a:lnTo>
                    <a:pt x="5368810" y="3492500"/>
                  </a:lnTo>
                  <a:lnTo>
                    <a:pt x="5457659" y="3492500"/>
                  </a:lnTo>
                  <a:lnTo>
                    <a:pt x="5443308" y="3505200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5468" y="1223772"/>
              <a:ext cx="3326891" cy="42748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67994" y="2250160"/>
            <a:ext cx="8896985" cy="402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89960" marR="129540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Сергий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Радонежский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был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просто монахом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—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стал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духовным </a:t>
            </a:r>
            <a:r>
              <a:rPr sz="2600" dirty="0">
                <a:latin typeface="Calibri"/>
                <a:cs typeface="Calibri"/>
              </a:rPr>
              <a:t>лидером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всей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Руси.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время,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когда </a:t>
            </a:r>
            <a:r>
              <a:rPr sz="2600" dirty="0">
                <a:latin typeface="Calibri"/>
                <a:cs typeface="Calibri"/>
              </a:rPr>
              <a:t>княжества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были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разобщены,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народ </a:t>
            </a:r>
            <a:r>
              <a:rPr sz="2600" dirty="0">
                <a:latin typeface="Calibri"/>
                <a:cs typeface="Calibri"/>
              </a:rPr>
              <a:t>уставал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страха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зависимости,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его </a:t>
            </a:r>
            <a:r>
              <a:rPr sz="2600" dirty="0">
                <a:latin typeface="Calibri"/>
                <a:cs typeface="Calibri"/>
              </a:rPr>
              <a:t>слово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имело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огромный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вес.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600">
              <a:latin typeface="Calibri"/>
              <a:cs typeface="Calibri"/>
            </a:endParaRPr>
          </a:p>
          <a:p>
            <a:pPr marL="3208655" marR="5080" indent="-319595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Почему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князь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Дмитрий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перед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битвой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поехал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именно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нему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за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благословением?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94754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Куликовская</a:t>
            </a:r>
            <a:r>
              <a:rPr spc="-110" dirty="0"/>
              <a:t> </a:t>
            </a:r>
            <a:r>
              <a:rPr spc="-10" dirty="0"/>
              <a:t>битва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13359" y="955039"/>
            <a:ext cx="9437370" cy="5652770"/>
            <a:chOff x="213359" y="955039"/>
            <a:chExt cx="9437370" cy="5652770"/>
          </a:xfrm>
        </p:grpSpPr>
        <p:sp>
          <p:nvSpPr>
            <p:cNvPr id="4" name="object 4"/>
            <p:cNvSpPr/>
            <p:nvPr/>
          </p:nvSpPr>
          <p:spPr>
            <a:xfrm>
              <a:off x="219455" y="961643"/>
              <a:ext cx="9424670" cy="757555"/>
            </a:xfrm>
            <a:custGeom>
              <a:avLst/>
              <a:gdLst/>
              <a:ahLst/>
              <a:cxnLst/>
              <a:rect l="l" t="t" r="r" b="b"/>
              <a:pathLst>
                <a:path w="9424670" h="757555">
                  <a:moveTo>
                    <a:pt x="9299448" y="757427"/>
                  </a:moveTo>
                  <a:lnTo>
                    <a:pt x="0" y="757427"/>
                  </a:lnTo>
                  <a:lnTo>
                    <a:pt x="0" y="126491"/>
                  </a:lnTo>
                  <a:lnTo>
                    <a:pt x="10061" y="77047"/>
                  </a:lnTo>
                  <a:lnTo>
                    <a:pt x="37180" y="36799"/>
                  </a:lnTo>
                  <a:lnTo>
                    <a:pt x="77332" y="9775"/>
                  </a:lnTo>
                  <a:lnTo>
                    <a:pt x="126491" y="0"/>
                  </a:lnTo>
                  <a:lnTo>
                    <a:pt x="9424416" y="0"/>
                  </a:lnTo>
                  <a:lnTo>
                    <a:pt x="9424416" y="630935"/>
                  </a:lnTo>
                  <a:lnTo>
                    <a:pt x="9414807" y="679809"/>
                  </a:lnTo>
                  <a:lnTo>
                    <a:pt x="9387997" y="719866"/>
                  </a:lnTo>
                  <a:lnTo>
                    <a:pt x="9348154" y="747080"/>
                  </a:lnTo>
                  <a:lnTo>
                    <a:pt x="9299448" y="757427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3359" y="955039"/>
              <a:ext cx="9437370" cy="769620"/>
            </a:xfrm>
            <a:custGeom>
              <a:avLst/>
              <a:gdLst/>
              <a:ahLst/>
              <a:cxnLst/>
              <a:rect l="l" t="t" r="r" b="b"/>
              <a:pathLst>
                <a:path w="9437370" h="769619">
                  <a:moveTo>
                    <a:pt x="9304947" y="769620"/>
                  </a:moveTo>
                  <a:lnTo>
                    <a:pt x="0" y="769620"/>
                  </a:lnTo>
                  <a:lnTo>
                    <a:pt x="0" y="132422"/>
                  </a:lnTo>
                  <a:lnTo>
                    <a:pt x="145" y="126492"/>
                  </a:lnTo>
                  <a:lnTo>
                    <a:pt x="165" y="125691"/>
                  </a:lnTo>
                  <a:lnTo>
                    <a:pt x="573" y="120408"/>
                  </a:lnTo>
                  <a:lnTo>
                    <a:pt x="685" y="118960"/>
                  </a:lnTo>
                  <a:lnTo>
                    <a:pt x="1524" y="112331"/>
                  </a:lnTo>
                  <a:lnTo>
                    <a:pt x="12849" y="75539"/>
                  </a:lnTo>
                  <a:lnTo>
                    <a:pt x="12970" y="75272"/>
                  </a:lnTo>
                  <a:lnTo>
                    <a:pt x="34417" y="43408"/>
                  </a:lnTo>
                  <a:lnTo>
                    <a:pt x="69342" y="15989"/>
                  </a:lnTo>
                  <a:lnTo>
                    <a:pt x="105803" y="2692"/>
                  </a:lnTo>
                  <a:lnTo>
                    <a:pt x="132422" y="0"/>
                  </a:lnTo>
                  <a:lnTo>
                    <a:pt x="9437370" y="0"/>
                  </a:lnTo>
                  <a:lnTo>
                    <a:pt x="9437370" y="6350"/>
                  </a:lnTo>
                  <a:lnTo>
                    <a:pt x="9424670" y="6350"/>
                  </a:lnTo>
                  <a:lnTo>
                    <a:pt x="9424670" y="12700"/>
                  </a:lnTo>
                  <a:lnTo>
                    <a:pt x="132664" y="12700"/>
                  </a:lnTo>
                  <a:lnTo>
                    <a:pt x="127172" y="12839"/>
                  </a:lnTo>
                  <a:lnTo>
                    <a:pt x="126491" y="12839"/>
                  </a:lnTo>
                  <a:lnTo>
                    <a:pt x="120583" y="13296"/>
                  </a:lnTo>
                  <a:lnTo>
                    <a:pt x="120408" y="13296"/>
                  </a:lnTo>
                  <a:lnTo>
                    <a:pt x="114456" y="14051"/>
                  </a:lnTo>
                  <a:lnTo>
                    <a:pt x="75293" y="27217"/>
                  </a:lnTo>
                  <a:lnTo>
                    <a:pt x="43713" y="52057"/>
                  </a:lnTo>
                  <a:lnTo>
                    <a:pt x="22047" y="86017"/>
                  </a:lnTo>
                  <a:lnTo>
                    <a:pt x="20028" y="91160"/>
                  </a:lnTo>
                  <a:lnTo>
                    <a:pt x="19931" y="91400"/>
                  </a:lnTo>
                  <a:lnTo>
                    <a:pt x="18136" y="96723"/>
                  </a:lnTo>
                  <a:lnTo>
                    <a:pt x="18033" y="97028"/>
                  </a:lnTo>
                  <a:lnTo>
                    <a:pt x="16523" y="102400"/>
                  </a:lnTo>
                  <a:lnTo>
                    <a:pt x="16447" y="102662"/>
                  </a:lnTo>
                  <a:lnTo>
                    <a:pt x="15173" y="108191"/>
                  </a:lnTo>
                  <a:lnTo>
                    <a:pt x="15100" y="108508"/>
                  </a:lnTo>
                  <a:lnTo>
                    <a:pt x="14115" y="114096"/>
                  </a:lnTo>
                  <a:lnTo>
                    <a:pt x="14058" y="114414"/>
                  </a:lnTo>
                  <a:lnTo>
                    <a:pt x="13337" y="120091"/>
                  </a:lnTo>
                  <a:lnTo>
                    <a:pt x="13296" y="120408"/>
                  </a:lnTo>
                  <a:lnTo>
                    <a:pt x="12901" y="125691"/>
                  </a:lnTo>
                  <a:lnTo>
                    <a:pt x="12839" y="126492"/>
                  </a:lnTo>
                  <a:lnTo>
                    <a:pt x="12706" y="132422"/>
                  </a:lnTo>
                  <a:lnTo>
                    <a:pt x="12700" y="756920"/>
                  </a:lnTo>
                  <a:lnTo>
                    <a:pt x="6350" y="756920"/>
                  </a:lnTo>
                  <a:lnTo>
                    <a:pt x="12700" y="763270"/>
                  </a:lnTo>
                  <a:lnTo>
                    <a:pt x="9345430" y="763270"/>
                  </a:lnTo>
                  <a:lnTo>
                    <a:pt x="9344266" y="763663"/>
                  </a:lnTo>
                  <a:lnTo>
                    <a:pt x="9311678" y="769454"/>
                  </a:lnTo>
                  <a:lnTo>
                    <a:pt x="9304947" y="769620"/>
                  </a:lnTo>
                  <a:close/>
                </a:path>
                <a:path w="9437370" h="769619">
                  <a:moveTo>
                    <a:pt x="9345430" y="763270"/>
                  </a:moveTo>
                  <a:lnTo>
                    <a:pt x="12700" y="763270"/>
                  </a:lnTo>
                  <a:lnTo>
                    <a:pt x="12700" y="756920"/>
                  </a:lnTo>
                  <a:lnTo>
                    <a:pt x="9304705" y="756920"/>
                  </a:lnTo>
                  <a:lnTo>
                    <a:pt x="9311211" y="756754"/>
                  </a:lnTo>
                  <a:lnTo>
                    <a:pt x="9351633" y="747445"/>
                  </a:lnTo>
                  <a:lnTo>
                    <a:pt x="9385513" y="725703"/>
                  </a:lnTo>
                  <a:lnTo>
                    <a:pt x="9410154" y="694324"/>
                  </a:lnTo>
                  <a:lnTo>
                    <a:pt x="9423278" y="655408"/>
                  </a:lnTo>
                  <a:lnTo>
                    <a:pt x="9424670" y="637108"/>
                  </a:lnTo>
                  <a:lnTo>
                    <a:pt x="9424670" y="6350"/>
                  </a:lnTo>
                  <a:lnTo>
                    <a:pt x="9431020" y="12700"/>
                  </a:lnTo>
                  <a:lnTo>
                    <a:pt x="9437370" y="12700"/>
                  </a:lnTo>
                  <a:lnTo>
                    <a:pt x="9437370" y="637108"/>
                  </a:lnTo>
                  <a:lnTo>
                    <a:pt x="9431413" y="676516"/>
                  </a:lnTo>
                  <a:lnTo>
                    <a:pt x="9414738" y="711200"/>
                  </a:lnTo>
                  <a:lnTo>
                    <a:pt x="9384144" y="743292"/>
                  </a:lnTo>
                  <a:lnTo>
                    <a:pt x="9350425" y="761580"/>
                  </a:lnTo>
                  <a:lnTo>
                    <a:pt x="9345430" y="763270"/>
                  </a:lnTo>
                  <a:close/>
                </a:path>
                <a:path w="9437370" h="769619">
                  <a:moveTo>
                    <a:pt x="9437370" y="12700"/>
                  </a:moveTo>
                  <a:lnTo>
                    <a:pt x="9431020" y="12700"/>
                  </a:lnTo>
                  <a:lnTo>
                    <a:pt x="9424670" y="6350"/>
                  </a:lnTo>
                  <a:lnTo>
                    <a:pt x="9437370" y="6350"/>
                  </a:lnTo>
                  <a:lnTo>
                    <a:pt x="9437370" y="12700"/>
                  </a:lnTo>
                  <a:close/>
                </a:path>
                <a:path w="9437370" h="769619">
                  <a:moveTo>
                    <a:pt x="12700" y="763270"/>
                  </a:moveTo>
                  <a:lnTo>
                    <a:pt x="6350" y="756920"/>
                  </a:lnTo>
                  <a:lnTo>
                    <a:pt x="12700" y="756920"/>
                  </a:lnTo>
                  <a:lnTo>
                    <a:pt x="12700" y="763270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95399" y="1921509"/>
              <a:ext cx="7312659" cy="7797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399" y="2898139"/>
              <a:ext cx="7312659" cy="779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399" y="4851399"/>
              <a:ext cx="7312659" cy="7797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9" y="3874769"/>
              <a:ext cx="7312659" cy="7797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399" y="5828030"/>
              <a:ext cx="7312659" cy="7797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81849" y="909434"/>
            <a:ext cx="7499984" cy="549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Прочитайте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учебнике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пункт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«Куликовская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битва.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Расставьте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схеме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её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этапы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правильном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порядке:</a:t>
            </a:r>
            <a:endParaRPr sz="2600">
              <a:latin typeface="Calibri"/>
              <a:cs typeface="Calibri"/>
            </a:endParaRPr>
          </a:p>
          <a:p>
            <a:pPr marL="39370" algn="ctr">
              <a:lnSpc>
                <a:spcPct val="100000"/>
              </a:lnSpc>
              <a:spcBef>
                <a:spcPts val="2965"/>
              </a:spcBef>
            </a:pPr>
            <a:r>
              <a:rPr sz="2600" spc="-20" dirty="0">
                <a:latin typeface="Calibri"/>
                <a:cs typeface="Calibri"/>
              </a:rPr>
              <a:t>Атака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ордынской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конницы</a:t>
            </a:r>
            <a:endParaRPr sz="2600">
              <a:latin typeface="Calibri"/>
              <a:cs typeface="Calibri"/>
            </a:endParaRPr>
          </a:p>
          <a:p>
            <a:pPr marL="2511425" marR="2464435" algn="ctr">
              <a:lnSpc>
                <a:spcPct val="247000"/>
              </a:lnSpc>
            </a:pPr>
            <a:r>
              <a:rPr sz="2600" dirty="0">
                <a:latin typeface="Calibri"/>
                <a:cs typeface="Calibri"/>
              </a:rPr>
              <a:t>Ранение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Дмитрия </a:t>
            </a:r>
            <a:r>
              <a:rPr sz="2600" dirty="0">
                <a:latin typeface="Calibri"/>
                <a:cs typeface="Calibri"/>
              </a:rPr>
              <a:t>Бегство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Мамая</a:t>
            </a:r>
            <a:endParaRPr sz="2600">
              <a:latin typeface="Calibri"/>
              <a:cs typeface="Calibri"/>
            </a:endParaRPr>
          </a:p>
          <a:p>
            <a:pPr marL="1559560" marR="1513205" algn="ctr">
              <a:lnSpc>
                <a:spcPct val="247000"/>
              </a:lnSpc>
            </a:pPr>
            <a:r>
              <a:rPr sz="2600" dirty="0">
                <a:latin typeface="Calibri"/>
                <a:cs typeface="Calibri"/>
              </a:rPr>
              <a:t>Поединок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Пересвета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Челубея </a:t>
            </a:r>
            <a:r>
              <a:rPr sz="2600" spc="-50" dirty="0">
                <a:latin typeface="Calibri"/>
                <a:cs typeface="Calibri"/>
              </a:rPr>
              <a:t>Удар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засадного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полка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94754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Куликовская</a:t>
            </a:r>
            <a:r>
              <a:rPr spc="-110" dirty="0"/>
              <a:t> </a:t>
            </a:r>
            <a:r>
              <a:rPr spc="-10" dirty="0"/>
              <a:t>битва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295400" y="1217294"/>
            <a:ext cx="7312659" cy="4762500"/>
            <a:chOff x="1295400" y="1217294"/>
            <a:chExt cx="7312659" cy="47625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95400" y="2212975"/>
              <a:ext cx="7312659" cy="779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208655"/>
              <a:ext cx="7312659" cy="779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217294"/>
              <a:ext cx="7312659" cy="7797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5200015"/>
              <a:ext cx="7312659" cy="779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4204334"/>
              <a:ext cx="7312659" cy="77978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2125" y="1374152"/>
            <a:ext cx="8974455" cy="513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Поединок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Пересвета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Челубея</a:t>
            </a:r>
            <a:endParaRPr sz="2600">
              <a:latin typeface="Calibri"/>
              <a:cs typeface="Calibri"/>
            </a:endParaRPr>
          </a:p>
          <a:p>
            <a:pPr marL="2593340" marR="2640965" algn="ctr">
              <a:lnSpc>
                <a:spcPct val="251000"/>
              </a:lnSpc>
            </a:pPr>
            <a:r>
              <a:rPr sz="2600" spc="-20" dirty="0">
                <a:latin typeface="Calibri"/>
                <a:cs typeface="Calibri"/>
              </a:rPr>
              <a:t>Атака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ордынской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конницы </a:t>
            </a:r>
            <a:r>
              <a:rPr sz="2600" dirty="0">
                <a:latin typeface="Calibri"/>
                <a:cs typeface="Calibri"/>
              </a:rPr>
              <a:t>Ранение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Дмитрия</a:t>
            </a:r>
            <a:endParaRPr sz="2600">
              <a:latin typeface="Calibri"/>
              <a:cs typeface="Calibri"/>
            </a:endParaRPr>
          </a:p>
          <a:p>
            <a:pPr marL="2940050" marR="2987675" algn="ctr">
              <a:lnSpc>
                <a:spcPct val="251000"/>
              </a:lnSpc>
            </a:pPr>
            <a:r>
              <a:rPr sz="2600" spc="-50" dirty="0">
                <a:latin typeface="Calibri"/>
                <a:cs typeface="Calibri"/>
              </a:rPr>
              <a:t>Удар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засадного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полка </a:t>
            </a:r>
            <a:r>
              <a:rPr sz="2600" dirty="0">
                <a:latin typeface="Calibri"/>
                <a:cs typeface="Calibri"/>
              </a:rPr>
              <a:t>Бегство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Мамая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85"/>
              </a:spcBef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Вопрос: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Почему</a:t>
            </a:r>
            <a:r>
              <a:rPr sz="26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Дмитрий</a:t>
            </a:r>
            <a:r>
              <a:rPr sz="26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сражался</a:t>
            </a:r>
            <a:r>
              <a:rPr sz="2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доспехах</a:t>
            </a:r>
            <a:r>
              <a:rPr sz="26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простого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воина?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3716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Цена</a:t>
            </a:r>
            <a:r>
              <a:rPr spc="-120" dirty="0"/>
              <a:t> </a:t>
            </a:r>
            <a:r>
              <a:rPr dirty="0"/>
              <a:t>победы:</a:t>
            </a:r>
            <a:r>
              <a:rPr spc="-114" dirty="0"/>
              <a:t> </a:t>
            </a:r>
            <a:r>
              <a:rPr spc="-30" dirty="0"/>
              <a:t>Тохтамыш</a:t>
            </a:r>
            <a:endParaRPr spc="-3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34311" y="941832"/>
            <a:ext cx="6435851" cy="4465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5050" y="5495290"/>
            <a:ext cx="804735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1550" marR="5080" indent="-95885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Несмотря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триумф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Куликовом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поле,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уже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1382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году </a:t>
            </a:r>
            <a:r>
              <a:rPr sz="2600" dirty="0">
                <a:latin typeface="Calibri"/>
                <a:cs typeface="Calibri"/>
              </a:rPr>
              <a:t>Москва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была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сожжена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ханом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Тохтамышем.</a:t>
            </a:r>
            <a:endParaRPr sz="2600">
              <a:latin typeface="Calibri"/>
              <a:cs typeface="Calibri"/>
            </a:endParaRPr>
          </a:p>
          <a:p>
            <a:pPr marL="83185">
              <a:lnSpc>
                <a:spcPct val="100000"/>
              </a:lnSpc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Почему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Москва</a:t>
            </a:r>
            <a:r>
              <a:rPr sz="26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пала,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хотя</a:t>
            </a:r>
            <a:r>
              <a:rPr sz="26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только</a:t>
            </a:r>
            <a:r>
              <a:rPr sz="26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что</a:t>
            </a:r>
            <a:r>
              <a:rPr sz="26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победила</a:t>
            </a:r>
            <a:r>
              <a:rPr sz="26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Мамая?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Причины</a:t>
            </a:r>
            <a:r>
              <a:rPr spc="-90" dirty="0"/>
              <a:t> </a:t>
            </a:r>
            <a:r>
              <a:rPr dirty="0"/>
              <a:t>падения</a:t>
            </a:r>
            <a:r>
              <a:rPr spc="-95" dirty="0"/>
              <a:t> </a:t>
            </a:r>
            <a:r>
              <a:rPr dirty="0"/>
              <a:t>Москвы</a:t>
            </a:r>
            <a:r>
              <a:rPr spc="-85" dirty="0"/>
              <a:t> </a:t>
            </a:r>
            <a:r>
              <a:rPr dirty="0"/>
              <a:t>в</a:t>
            </a:r>
            <a:r>
              <a:rPr spc="-90" dirty="0"/>
              <a:t> </a:t>
            </a:r>
            <a:r>
              <a:rPr dirty="0"/>
              <a:t>1382</a:t>
            </a:r>
            <a:r>
              <a:rPr spc="-90" dirty="0"/>
              <a:t> </a:t>
            </a:r>
            <a:r>
              <a:rPr spc="-20" dirty="0"/>
              <a:t>году</a:t>
            </a:r>
            <a:endParaRPr spc="-20" dirty="0"/>
          </a:p>
        </p:txBody>
      </p:sp>
      <p:grpSp>
        <p:nvGrpSpPr>
          <p:cNvPr id="3" name="object 3"/>
          <p:cNvGrpSpPr/>
          <p:nvPr/>
        </p:nvGrpSpPr>
        <p:grpSpPr>
          <a:xfrm>
            <a:off x="3916045" y="1399032"/>
            <a:ext cx="5692775" cy="3348990"/>
            <a:chOff x="3916045" y="1399032"/>
            <a:chExt cx="5692775" cy="334899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916045" y="1399032"/>
              <a:ext cx="5692775" cy="16045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045" y="3142488"/>
              <a:ext cx="5692775" cy="16054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0740" marR="5080" indent="-2098040">
              <a:lnSpc>
                <a:spcPct val="100000"/>
              </a:lnSpc>
              <a:spcBef>
                <a:spcPts val="105"/>
              </a:spcBef>
            </a:pPr>
            <a:r>
              <a:rPr dirty="0"/>
              <a:t>Тяжёлые</a:t>
            </a:r>
            <a:r>
              <a:rPr spc="-90" dirty="0"/>
              <a:t> </a:t>
            </a:r>
            <a:r>
              <a:rPr dirty="0"/>
              <a:t>потери</a:t>
            </a:r>
            <a:r>
              <a:rPr spc="-95" dirty="0"/>
              <a:t> </a:t>
            </a:r>
            <a:r>
              <a:rPr dirty="0"/>
              <a:t>после</a:t>
            </a:r>
            <a:r>
              <a:rPr spc="-90" dirty="0"/>
              <a:t> </a:t>
            </a:r>
            <a:r>
              <a:rPr spc="-10" dirty="0"/>
              <a:t>Куликовской </a:t>
            </a:r>
            <a:r>
              <a:rPr spc="-20" dirty="0"/>
              <a:t>битвы</a:t>
            </a:r>
            <a:endParaRPr spc="-20" dirty="0"/>
          </a:p>
          <a:p>
            <a:pPr>
              <a:lnSpc>
                <a:spcPct val="100000"/>
              </a:lnSpc>
            </a:pPr>
            <a:endParaRPr spc="-20" dirty="0"/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pc="-20" dirty="0"/>
          </a:p>
          <a:p>
            <a:pPr marL="2055495" marR="83185" indent="-1964690">
              <a:lnSpc>
                <a:spcPct val="100000"/>
              </a:lnSpc>
            </a:pPr>
            <a:r>
              <a:rPr spc="-10" dirty="0"/>
              <a:t>Предательство</a:t>
            </a:r>
            <a:r>
              <a:rPr spc="-75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dirty="0"/>
              <a:t>расчёт</a:t>
            </a:r>
            <a:r>
              <a:rPr spc="-70" dirty="0"/>
              <a:t> </a:t>
            </a:r>
            <a:r>
              <a:rPr spc="-10" dirty="0"/>
              <a:t>некоторых князей</a:t>
            </a:r>
            <a:endParaRPr spc="-1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6045" y="4887467"/>
            <a:ext cx="5692775" cy="16047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42409" y="5453964"/>
            <a:ext cx="46405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5" dirty="0">
                <a:latin typeface="Calibri"/>
                <a:cs typeface="Calibri"/>
              </a:rPr>
              <a:t>Тактическая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хитрость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Тохтамыша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" y="761"/>
            <a:ext cx="9902190" cy="6856730"/>
            <a:chOff x="761" y="761"/>
            <a:chExt cx="9902190" cy="68567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139" y="1522475"/>
              <a:ext cx="3393948" cy="4587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1" y="761"/>
              <a:ext cx="9902190" cy="6856730"/>
            </a:xfrm>
            <a:custGeom>
              <a:avLst/>
              <a:gdLst/>
              <a:ahLst/>
              <a:cxnLst/>
              <a:rect l="l" t="t" r="r" b="b"/>
              <a:pathLst>
                <a:path w="9902190" h="6856730">
                  <a:moveTo>
                    <a:pt x="0" y="0"/>
                  </a:moveTo>
                  <a:lnTo>
                    <a:pt x="9901936" y="0"/>
                  </a:lnTo>
                  <a:lnTo>
                    <a:pt x="990193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14071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C00000"/>
                </a:solidFill>
              </a:rPr>
              <a:t>Ответ:</a:t>
            </a:r>
            <a:endParaRPr spc="-1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19" y="1285874"/>
            <a:ext cx="77597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Ключ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расшифровки: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50</a:t>
            </a:r>
            <a:r>
              <a:rPr sz="2600" b="1" spc="-20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→</a:t>
            </a:r>
            <a:r>
              <a:rPr sz="2600" b="1" spc="-20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А;</a:t>
            </a:r>
            <a:r>
              <a:rPr sz="2600" b="1" spc="-2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3</a:t>
            </a:r>
            <a:r>
              <a:rPr sz="26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→</a:t>
            </a:r>
            <a:r>
              <a:rPr sz="26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Р;</a:t>
            </a:r>
            <a:r>
              <a:rPr sz="26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17</a:t>
            </a:r>
            <a:r>
              <a:rPr sz="2600" b="1" spc="-1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→</a:t>
            </a:r>
            <a:r>
              <a:rPr sz="2600" b="1" spc="-2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85623"/>
                </a:solidFill>
                <a:latin typeface="Calibri"/>
                <a:cs typeface="Calibri"/>
              </a:rPr>
              <a:t>О;</a:t>
            </a:r>
            <a:r>
              <a:rPr sz="2600" b="1" spc="-25" dirty="0">
                <a:solidFill>
                  <a:srgbClr val="38562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2</a:t>
            </a:r>
            <a:r>
              <a:rPr sz="26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4E79"/>
                </a:solidFill>
                <a:latin typeface="Calibri"/>
                <a:cs typeface="Calibri"/>
              </a:rPr>
              <a:t>→</a:t>
            </a:r>
            <a:r>
              <a:rPr sz="2600" b="1" spc="-25" dirty="0">
                <a:solidFill>
                  <a:srgbClr val="1F4E79"/>
                </a:solidFill>
                <a:latin typeface="Calibri"/>
                <a:cs typeface="Calibri"/>
              </a:rPr>
              <a:t> Д.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8606" y="1313281"/>
            <a:ext cx="4456430" cy="469900"/>
          </a:xfrm>
          <a:custGeom>
            <a:avLst/>
            <a:gdLst/>
            <a:ahLst/>
            <a:cxnLst/>
            <a:rect l="l" t="t" r="r" b="b"/>
            <a:pathLst>
              <a:path w="4456430" h="469900">
                <a:moveTo>
                  <a:pt x="4392650" y="2539"/>
                </a:moveTo>
                <a:lnTo>
                  <a:pt x="63576" y="2539"/>
                </a:lnTo>
                <a:lnTo>
                  <a:pt x="71869" y="0"/>
                </a:lnTo>
                <a:lnTo>
                  <a:pt x="4384357" y="0"/>
                </a:lnTo>
                <a:lnTo>
                  <a:pt x="4392650" y="2539"/>
                </a:lnTo>
                <a:close/>
              </a:path>
              <a:path w="4456430" h="469900">
                <a:moveTo>
                  <a:pt x="4384357" y="469900"/>
                </a:moveTo>
                <a:lnTo>
                  <a:pt x="71869" y="469900"/>
                </a:lnTo>
                <a:lnTo>
                  <a:pt x="67678" y="468629"/>
                </a:lnTo>
                <a:lnTo>
                  <a:pt x="55587" y="464819"/>
                </a:lnTo>
                <a:lnTo>
                  <a:pt x="47967" y="462279"/>
                </a:lnTo>
                <a:lnTo>
                  <a:pt x="44310" y="459739"/>
                </a:lnTo>
                <a:lnTo>
                  <a:pt x="40754" y="458469"/>
                </a:lnTo>
                <a:lnTo>
                  <a:pt x="19278" y="439419"/>
                </a:lnTo>
                <a:lnTo>
                  <a:pt x="16763" y="436879"/>
                </a:lnTo>
                <a:lnTo>
                  <a:pt x="14401" y="433069"/>
                </a:lnTo>
                <a:lnTo>
                  <a:pt x="12191" y="429259"/>
                </a:lnTo>
                <a:lnTo>
                  <a:pt x="10147" y="425450"/>
                </a:lnTo>
                <a:lnTo>
                  <a:pt x="8267" y="422909"/>
                </a:lnTo>
                <a:lnTo>
                  <a:pt x="6565" y="419100"/>
                </a:lnTo>
                <a:lnTo>
                  <a:pt x="5054" y="415289"/>
                </a:lnTo>
                <a:lnTo>
                  <a:pt x="3708" y="410209"/>
                </a:lnTo>
                <a:lnTo>
                  <a:pt x="2565" y="406400"/>
                </a:lnTo>
                <a:lnTo>
                  <a:pt x="1625" y="402589"/>
                </a:lnTo>
                <a:lnTo>
                  <a:pt x="876" y="398779"/>
                </a:lnTo>
                <a:lnTo>
                  <a:pt x="330" y="393700"/>
                </a:lnTo>
                <a:lnTo>
                  <a:pt x="0" y="389889"/>
                </a:lnTo>
                <a:lnTo>
                  <a:pt x="0" y="80009"/>
                </a:lnTo>
                <a:lnTo>
                  <a:pt x="330" y="74929"/>
                </a:lnTo>
                <a:lnTo>
                  <a:pt x="876" y="71119"/>
                </a:lnTo>
                <a:lnTo>
                  <a:pt x="1636" y="67266"/>
                </a:lnTo>
                <a:lnTo>
                  <a:pt x="2565" y="63499"/>
                </a:lnTo>
                <a:lnTo>
                  <a:pt x="3708" y="58419"/>
                </a:lnTo>
                <a:lnTo>
                  <a:pt x="12191" y="40639"/>
                </a:lnTo>
                <a:lnTo>
                  <a:pt x="14401" y="36829"/>
                </a:lnTo>
                <a:lnTo>
                  <a:pt x="16763" y="33019"/>
                </a:lnTo>
                <a:lnTo>
                  <a:pt x="19278" y="30479"/>
                </a:lnTo>
                <a:lnTo>
                  <a:pt x="21945" y="26669"/>
                </a:lnTo>
                <a:lnTo>
                  <a:pt x="51739" y="6349"/>
                </a:lnTo>
                <a:lnTo>
                  <a:pt x="55587" y="3809"/>
                </a:lnTo>
                <a:lnTo>
                  <a:pt x="59537" y="2539"/>
                </a:lnTo>
                <a:lnTo>
                  <a:pt x="4396689" y="2539"/>
                </a:lnTo>
                <a:lnTo>
                  <a:pt x="4400638" y="3809"/>
                </a:lnTo>
                <a:lnTo>
                  <a:pt x="4404486" y="6349"/>
                </a:lnTo>
                <a:lnTo>
                  <a:pt x="4408258" y="7619"/>
                </a:lnTo>
                <a:lnTo>
                  <a:pt x="4423841" y="17779"/>
                </a:lnTo>
                <a:lnTo>
                  <a:pt x="81622" y="17779"/>
                </a:lnTo>
                <a:lnTo>
                  <a:pt x="77800" y="19049"/>
                </a:lnTo>
                <a:lnTo>
                  <a:pt x="71729" y="19049"/>
                </a:lnTo>
                <a:lnTo>
                  <a:pt x="68084" y="20319"/>
                </a:lnTo>
                <a:lnTo>
                  <a:pt x="68541" y="20319"/>
                </a:lnTo>
                <a:lnTo>
                  <a:pt x="64973" y="21589"/>
                </a:lnTo>
                <a:lnTo>
                  <a:pt x="62356" y="21589"/>
                </a:lnTo>
                <a:lnTo>
                  <a:pt x="60648" y="22859"/>
                </a:lnTo>
                <a:lnTo>
                  <a:pt x="59372" y="22859"/>
                </a:lnTo>
                <a:lnTo>
                  <a:pt x="57702" y="24129"/>
                </a:lnTo>
                <a:lnTo>
                  <a:pt x="56451" y="24129"/>
                </a:lnTo>
                <a:lnTo>
                  <a:pt x="53200" y="26669"/>
                </a:lnTo>
                <a:lnTo>
                  <a:pt x="53606" y="26669"/>
                </a:lnTo>
                <a:lnTo>
                  <a:pt x="50457" y="27939"/>
                </a:lnTo>
                <a:lnTo>
                  <a:pt x="50838" y="27939"/>
                </a:lnTo>
                <a:lnTo>
                  <a:pt x="47790" y="29209"/>
                </a:lnTo>
                <a:lnTo>
                  <a:pt x="48171" y="29209"/>
                </a:lnTo>
                <a:lnTo>
                  <a:pt x="45212" y="31749"/>
                </a:lnTo>
                <a:lnTo>
                  <a:pt x="45580" y="31749"/>
                </a:lnTo>
                <a:lnTo>
                  <a:pt x="42735" y="33019"/>
                </a:lnTo>
                <a:lnTo>
                  <a:pt x="43078" y="33019"/>
                </a:lnTo>
                <a:lnTo>
                  <a:pt x="40347" y="35559"/>
                </a:lnTo>
                <a:lnTo>
                  <a:pt x="40678" y="35559"/>
                </a:lnTo>
                <a:lnTo>
                  <a:pt x="39369" y="36829"/>
                </a:lnTo>
                <a:lnTo>
                  <a:pt x="38392" y="36829"/>
                </a:lnTo>
                <a:lnTo>
                  <a:pt x="36724" y="39369"/>
                </a:lnTo>
                <a:lnTo>
                  <a:pt x="36194" y="39369"/>
                </a:lnTo>
                <a:lnTo>
                  <a:pt x="33832" y="41909"/>
                </a:lnTo>
                <a:lnTo>
                  <a:pt x="34124" y="41909"/>
                </a:lnTo>
                <a:lnTo>
                  <a:pt x="31876" y="44449"/>
                </a:lnTo>
                <a:lnTo>
                  <a:pt x="32156" y="44449"/>
                </a:lnTo>
                <a:lnTo>
                  <a:pt x="30060" y="46989"/>
                </a:lnTo>
                <a:lnTo>
                  <a:pt x="30314" y="46989"/>
                </a:lnTo>
                <a:lnTo>
                  <a:pt x="29002" y="49529"/>
                </a:lnTo>
                <a:lnTo>
                  <a:pt x="28587" y="49529"/>
                </a:lnTo>
                <a:lnTo>
                  <a:pt x="27376" y="52069"/>
                </a:lnTo>
                <a:lnTo>
                  <a:pt x="27000" y="52069"/>
                </a:lnTo>
                <a:lnTo>
                  <a:pt x="25336" y="55879"/>
                </a:lnTo>
                <a:lnTo>
                  <a:pt x="25526" y="55879"/>
                </a:lnTo>
                <a:lnTo>
                  <a:pt x="24028" y="58419"/>
                </a:lnTo>
                <a:lnTo>
                  <a:pt x="24206" y="58419"/>
                </a:lnTo>
                <a:lnTo>
                  <a:pt x="23308" y="60959"/>
                </a:lnTo>
                <a:lnTo>
                  <a:pt x="23012" y="60959"/>
                </a:lnTo>
                <a:lnTo>
                  <a:pt x="21831" y="64769"/>
                </a:lnTo>
                <a:lnTo>
                  <a:pt x="21970" y="64769"/>
                </a:lnTo>
                <a:lnTo>
                  <a:pt x="21097" y="67266"/>
                </a:lnTo>
                <a:lnTo>
                  <a:pt x="20332" y="71119"/>
                </a:lnTo>
                <a:lnTo>
                  <a:pt x="19892" y="73659"/>
                </a:lnTo>
                <a:lnTo>
                  <a:pt x="19735" y="73659"/>
                </a:lnTo>
                <a:lnTo>
                  <a:pt x="19672" y="74929"/>
                </a:lnTo>
                <a:lnTo>
                  <a:pt x="19303" y="77469"/>
                </a:lnTo>
                <a:lnTo>
                  <a:pt x="19117" y="80009"/>
                </a:lnTo>
                <a:lnTo>
                  <a:pt x="19105" y="389889"/>
                </a:lnTo>
                <a:lnTo>
                  <a:pt x="19265" y="392429"/>
                </a:lnTo>
                <a:lnTo>
                  <a:pt x="19735" y="396239"/>
                </a:lnTo>
                <a:lnTo>
                  <a:pt x="20231" y="398779"/>
                </a:lnTo>
                <a:lnTo>
                  <a:pt x="21081" y="402589"/>
                </a:lnTo>
                <a:lnTo>
                  <a:pt x="21293" y="402589"/>
                </a:lnTo>
                <a:lnTo>
                  <a:pt x="21970" y="405129"/>
                </a:lnTo>
                <a:lnTo>
                  <a:pt x="21831" y="405129"/>
                </a:lnTo>
                <a:lnTo>
                  <a:pt x="23012" y="408939"/>
                </a:lnTo>
                <a:lnTo>
                  <a:pt x="23308" y="408939"/>
                </a:lnTo>
                <a:lnTo>
                  <a:pt x="24206" y="411479"/>
                </a:lnTo>
                <a:lnTo>
                  <a:pt x="24028" y="411479"/>
                </a:lnTo>
                <a:lnTo>
                  <a:pt x="25526" y="414019"/>
                </a:lnTo>
                <a:lnTo>
                  <a:pt x="25336" y="414019"/>
                </a:lnTo>
                <a:lnTo>
                  <a:pt x="27000" y="416559"/>
                </a:lnTo>
                <a:lnTo>
                  <a:pt x="26771" y="416559"/>
                </a:lnTo>
                <a:lnTo>
                  <a:pt x="28587" y="420369"/>
                </a:lnTo>
                <a:lnTo>
                  <a:pt x="29002" y="420369"/>
                </a:lnTo>
                <a:lnTo>
                  <a:pt x="30314" y="422909"/>
                </a:lnTo>
                <a:lnTo>
                  <a:pt x="30759" y="422909"/>
                </a:lnTo>
                <a:lnTo>
                  <a:pt x="32156" y="425450"/>
                </a:lnTo>
                <a:lnTo>
                  <a:pt x="32626" y="425450"/>
                </a:lnTo>
                <a:lnTo>
                  <a:pt x="34124" y="427989"/>
                </a:lnTo>
                <a:lnTo>
                  <a:pt x="34620" y="427989"/>
                </a:lnTo>
                <a:lnTo>
                  <a:pt x="36194" y="430529"/>
                </a:lnTo>
                <a:lnTo>
                  <a:pt x="37141" y="430529"/>
                </a:lnTo>
                <a:lnTo>
                  <a:pt x="38392" y="431800"/>
                </a:lnTo>
                <a:lnTo>
                  <a:pt x="38061" y="431800"/>
                </a:lnTo>
                <a:lnTo>
                  <a:pt x="40678" y="434339"/>
                </a:lnTo>
                <a:lnTo>
                  <a:pt x="40347" y="434339"/>
                </a:lnTo>
                <a:lnTo>
                  <a:pt x="43078" y="436879"/>
                </a:lnTo>
                <a:lnTo>
                  <a:pt x="44157" y="436879"/>
                </a:lnTo>
                <a:lnTo>
                  <a:pt x="45580" y="438150"/>
                </a:lnTo>
                <a:lnTo>
                  <a:pt x="45212" y="438150"/>
                </a:lnTo>
                <a:lnTo>
                  <a:pt x="48171" y="440689"/>
                </a:lnTo>
                <a:lnTo>
                  <a:pt x="49314" y="440689"/>
                </a:lnTo>
                <a:lnTo>
                  <a:pt x="50838" y="441959"/>
                </a:lnTo>
                <a:lnTo>
                  <a:pt x="50457" y="441959"/>
                </a:lnTo>
                <a:lnTo>
                  <a:pt x="53606" y="443229"/>
                </a:lnTo>
                <a:lnTo>
                  <a:pt x="53200" y="443229"/>
                </a:lnTo>
                <a:lnTo>
                  <a:pt x="56451" y="444500"/>
                </a:lnTo>
                <a:lnTo>
                  <a:pt x="56032" y="444500"/>
                </a:lnTo>
                <a:lnTo>
                  <a:pt x="59372" y="445769"/>
                </a:lnTo>
                <a:lnTo>
                  <a:pt x="58940" y="445769"/>
                </a:lnTo>
                <a:lnTo>
                  <a:pt x="62356" y="447039"/>
                </a:lnTo>
                <a:lnTo>
                  <a:pt x="61925" y="447039"/>
                </a:lnTo>
                <a:lnTo>
                  <a:pt x="65417" y="448309"/>
                </a:lnTo>
                <a:lnTo>
                  <a:pt x="64973" y="448309"/>
                </a:lnTo>
                <a:lnTo>
                  <a:pt x="68541" y="449579"/>
                </a:lnTo>
                <a:lnTo>
                  <a:pt x="71272" y="449579"/>
                </a:lnTo>
                <a:lnTo>
                  <a:pt x="74980" y="450850"/>
                </a:lnTo>
                <a:lnTo>
                  <a:pt x="4425442" y="450850"/>
                </a:lnTo>
                <a:lnTo>
                  <a:pt x="4422241" y="453389"/>
                </a:lnTo>
                <a:lnTo>
                  <a:pt x="4418914" y="455929"/>
                </a:lnTo>
                <a:lnTo>
                  <a:pt x="4415472" y="458469"/>
                </a:lnTo>
                <a:lnTo>
                  <a:pt x="4411916" y="459739"/>
                </a:lnTo>
                <a:lnTo>
                  <a:pt x="4408258" y="462279"/>
                </a:lnTo>
                <a:lnTo>
                  <a:pt x="4400638" y="464819"/>
                </a:lnTo>
                <a:lnTo>
                  <a:pt x="4388548" y="468629"/>
                </a:lnTo>
                <a:lnTo>
                  <a:pt x="4384357" y="469900"/>
                </a:lnTo>
                <a:close/>
              </a:path>
              <a:path w="4456430" h="469900">
                <a:moveTo>
                  <a:pt x="4397286" y="24129"/>
                </a:moveTo>
                <a:lnTo>
                  <a:pt x="4393869" y="21589"/>
                </a:lnTo>
                <a:lnTo>
                  <a:pt x="4391253" y="21589"/>
                </a:lnTo>
                <a:lnTo>
                  <a:pt x="4387684" y="20319"/>
                </a:lnTo>
                <a:lnTo>
                  <a:pt x="4388142" y="20319"/>
                </a:lnTo>
                <a:lnTo>
                  <a:pt x="4384497" y="19049"/>
                </a:lnTo>
                <a:lnTo>
                  <a:pt x="4378426" y="19049"/>
                </a:lnTo>
                <a:lnTo>
                  <a:pt x="4374603" y="17779"/>
                </a:lnTo>
                <a:lnTo>
                  <a:pt x="4423841" y="17779"/>
                </a:lnTo>
                <a:lnTo>
                  <a:pt x="4425442" y="19049"/>
                </a:lnTo>
                <a:lnTo>
                  <a:pt x="4428528" y="21589"/>
                </a:lnTo>
                <a:lnTo>
                  <a:pt x="4430001" y="22859"/>
                </a:lnTo>
                <a:lnTo>
                  <a:pt x="4396854" y="22859"/>
                </a:lnTo>
                <a:lnTo>
                  <a:pt x="4397286" y="24129"/>
                </a:lnTo>
                <a:close/>
              </a:path>
              <a:path w="4456430" h="469900">
                <a:moveTo>
                  <a:pt x="71272" y="20319"/>
                </a:moveTo>
                <a:lnTo>
                  <a:pt x="71729" y="19049"/>
                </a:lnTo>
                <a:lnTo>
                  <a:pt x="74980" y="19049"/>
                </a:lnTo>
                <a:lnTo>
                  <a:pt x="71272" y="20319"/>
                </a:lnTo>
                <a:close/>
              </a:path>
              <a:path w="4456430" h="469900">
                <a:moveTo>
                  <a:pt x="4384954" y="20319"/>
                </a:moveTo>
                <a:lnTo>
                  <a:pt x="4381246" y="19049"/>
                </a:lnTo>
                <a:lnTo>
                  <a:pt x="4384497" y="19049"/>
                </a:lnTo>
                <a:lnTo>
                  <a:pt x="4384954" y="20319"/>
                </a:lnTo>
                <a:close/>
              </a:path>
              <a:path w="4456430" h="469900">
                <a:moveTo>
                  <a:pt x="61925" y="22859"/>
                </a:moveTo>
                <a:lnTo>
                  <a:pt x="62356" y="21589"/>
                </a:lnTo>
                <a:lnTo>
                  <a:pt x="65417" y="21589"/>
                </a:lnTo>
                <a:lnTo>
                  <a:pt x="61925" y="22859"/>
                </a:lnTo>
                <a:close/>
              </a:path>
              <a:path w="4456430" h="469900">
                <a:moveTo>
                  <a:pt x="4394301" y="22859"/>
                </a:moveTo>
                <a:lnTo>
                  <a:pt x="4390809" y="21589"/>
                </a:lnTo>
                <a:lnTo>
                  <a:pt x="4393869" y="21589"/>
                </a:lnTo>
                <a:lnTo>
                  <a:pt x="4394301" y="22859"/>
                </a:lnTo>
                <a:close/>
              </a:path>
              <a:path w="4456430" h="469900">
                <a:moveTo>
                  <a:pt x="58940" y="24129"/>
                </a:moveTo>
                <a:lnTo>
                  <a:pt x="59372" y="22859"/>
                </a:lnTo>
                <a:lnTo>
                  <a:pt x="60648" y="22859"/>
                </a:lnTo>
                <a:lnTo>
                  <a:pt x="58940" y="24129"/>
                </a:lnTo>
                <a:close/>
              </a:path>
              <a:path w="4456430" h="469900">
                <a:moveTo>
                  <a:pt x="4400194" y="25399"/>
                </a:moveTo>
                <a:lnTo>
                  <a:pt x="4396854" y="22859"/>
                </a:lnTo>
                <a:lnTo>
                  <a:pt x="4430001" y="22859"/>
                </a:lnTo>
                <a:lnTo>
                  <a:pt x="4431474" y="24129"/>
                </a:lnTo>
                <a:lnTo>
                  <a:pt x="4399775" y="24129"/>
                </a:lnTo>
                <a:lnTo>
                  <a:pt x="4400194" y="25399"/>
                </a:lnTo>
                <a:close/>
              </a:path>
              <a:path w="4456430" h="469900">
                <a:moveTo>
                  <a:pt x="56032" y="25399"/>
                </a:moveTo>
                <a:lnTo>
                  <a:pt x="56451" y="24129"/>
                </a:lnTo>
                <a:lnTo>
                  <a:pt x="57702" y="24129"/>
                </a:lnTo>
                <a:lnTo>
                  <a:pt x="56032" y="25399"/>
                </a:lnTo>
                <a:close/>
              </a:path>
              <a:path w="4456430" h="469900">
                <a:moveTo>
                  <a:pt x="4418164" y="38099"/>
                </a:moveTo>
                <a:lnTo>
                  <a:pt x="4415548" y="35559"/>
                </a:lnTo>
                <a:lnTo>
                  <a:pt x="4415878" y="35559"/>
                </a:lnTo>
                <a:lnTo>
                  <a:pt x="4413148" y="33019"/>
                </a:lnTo>
                <a:lnTo>
                  <a:pt x="4413491" y="33019"/>
                </a:lnTo>
                <a:lnTo>
                  <a:pt x="4410646" y="31749"/>
                </a:lnTo>
                <a:lnTo>
                  <a:pt x="4411014" y="31749"/>
                </a:lnTo>
                <a:lnTo>
                  <a:pt x="4408055" y="29209"/>
                </a:lnTo>
                <a:lnTo>
                  <a:pt x="4408436" y="29209"/>
                </a:lnTo>
                <a:lnTo>
                  <a:pt x="4405376" y="27939"/>
                </a:lnTo>
                <a:lnTo>
                  <a:pt x="4405769" y="27939"/>
                </a:lnTo>
                <a:lnTo>
                  <a:pt x="4402620" y="26669"/>
                </a:lnTo>
                <a:lnTo>
                  <a:pt x="4403026" y="26669"/>
                </a:lnTo>
                <a:lnTo>
                  <a:pt x="4399775" y="24129"/>
                </a:lnTo>
                <a:lnTo>
                  <a:pt x="4431474" y="24129"/>
                </a:lnTo>
                <a:lnTo>
                  <a:pt x="4434281" y="26669"/>
                </a:lnTo>
                <a:lnTo>
                  <a:pt x="4436948" y="30479"/>
                </a:lnTo>
                <a:lnTo>
                  <a:pt x="4439462" y="33019"/>
                </a:lnTo>
                <a:lnTo>
                  <a:pt x="4441825" y="36829"/>
                </a:lnTo>
                <a:lnTo>
                  <a:pt x="4417834" y="36829"/>
                </a:lnTo>
                <a:lnTo>
                  <a:pt x="4418164" y="38099"/>
                </a:lnTo>
                <a:close/>
              </a:path>
              <a:path w="4456430" h="469900">
                <a:moveTo>
                  <a:pt x="38061" y="38099"/>
                </a:moveTo>
                <a:lnTo>
                  <a:pt x="38392" y="36829"/>
                </a:lnTo>
                <a:lnTo>
                  <a:pt x="39369" y="36829"/>
                </a:lnTo>
                <a:lnTo>
                  <a:pt x="38061" y="38099"/>
                </a:lnTo>
                <a:close/>
              </a:path>
              <a:path w="4456430" h="469900">
                <a:moveTo>
                  <a:pt x="4420336" y="40639"/>
                </a:moveTo>
                <a:lnTo>
                  <a:pt x="4417834" y="36829"/>
                </a:lnTo>
                <a:lnTo>
                  <a:pt x="4441825" y="36829"/>
                </a:lnTo>
                <a:lnTo>
                  <a:pt x="4443298" y="39369"/>
                </a:lnTo>
                <a:lnTo>
                  <a:pt x="4420031" y="39369"/>
                </a:lnTo>
                <a:lnTo>
                  <a:pt x="4420336" y="40639"/>
                </a:lnTo>
                <a:close/>
              </a:path>
              <a:path w="4456430" h="469900">
                <a:moveTo>
                  <a:pt x="35890" y="40639"/>
                </a:moveTo>
                <a:lnTo>
                  <a:pt x="36194" y="39369"/>
                </a:lnTo>
                <a:lnTo>
                  <a:pt x="36724" y="39369"/>
                </a:lnTo>
                <a:lnTo>
                  <a:pt x="35890" y="40639"/>
                </a:lnTo>
                <a:close/>
              </a:path>
              <a:path w="4456430" h="469900">
                <a:moveTo>
                  <a:pt x="4427880" y="50799"/>
                </a:moveTo>
                <a:lnTo>
                  <a:pt x="4425911" y="46989"/>
                </a:lnTo>
                <a:lnTo>
                  <a:pt x="4426165" y="46989"/>
                </a:lnTo>
                <a:lnTo>
                  <a:pt x="4424070" y="44449"/>
                </a:lnTo>
                <a:lnTo>
                  <a:pt x="4424337" y="44449"/>
                </a:lnTo>
                <a:lnTo>
                  <a:pt x="4422101" y="41909"/>
                </a:lnTo>
                <a:lnTo>
                  <a:pt x="4422394" y="41909"/>
                </a:lnTo>
                <a:lnTo>
                  <a:pt x="4420031" y="39369"/>
                </a:lnTo>
                <a:lnTo>
                  <a:pt x="4443298" y="39369"/>
                </a:lnTo>
                <a:lnTo>
                  <a:pt x="4444034" y="40639"/>
                </a:lnTo>
                <a:lnTo>
                  <a:pt x="4446079" y="43179"/>
                </a:lnTo>
                <a:lnTo>
                  <a:pt x="4447959" y="46989"/>
                </a:lnTo>
                <a:lnTo>
                  <a:pt x="4449093" y="49529"/>
                </a:lnTo>
                <a:lnTo>
                  <a:pt x="4427639" y="49529"/>
                </a:lnTo>
                <a:lnTo>
                  <a:pt x="4427880" y="50799"/>
                </a:lnTo>
                <a:close/>
              </a:path>
              <a:path w="4456430" h="469900">
                <a:moveTo>
                  <a:pt x="28346" y="50799"/>
                </a:moveTo>
                <a:lnTo>
                  <a:pt x="28587" y="49529"/>
                </a:lnTo>
                <a:lnTo>
                  <a:pt x="29002" y="49529"/>
                </a:lnTo>
                <a:lnTo>
                  <a:pt x="28346" y="50799"/>
                </a:lnTo>
                <a:close/>
              </a:path>
              <a:path w="4456430" h="469900">
                <a:moveTo>
                  <a:pt x="4429455" y="53339"/>
                </a:moveTo>
                <a:lnTo>
                  <a:pt x="4427639" y="49529"/>
                </a:lnTo>
                <a:lnTo>
                  <a:pt x="4449093" y="49529"/>
                </a:lnTo>
                <a:lnTo>
                  <a:pt x="4449660" y="50799"/>
                </a:lnTo>
                <a:lnTo>
                  <a:pt x="4450164" y="52069"/>
                </a:lnTo>
                <a:lnTo>
                  <a:pt x="4429226" y="52069"/>
                </a:lnTo>
                <a:lnTo>
                  <a:pt x="4429455" y="53339"/>
                </a:lnTo>
                <a:close/>
              </a:path>
              <a:path w="4456430" h="469900">
                <a:moveTo>
                  <a:pt x="26771" y="53339"/>
                </a:moveTo>
                <a:lnTo>
                  <a:pt x="27000" y="52069"/>
                </a:lnTo>
                <a:lnTo>
                  <a:pt x="27376" y="52069"/>
                </a:lnTo>
                <a:lnTo>
                  <a:pt x="26771" y="53339"/>
                </a:lnTo>
                <a:close/>
              </a:path>
              <a:path w="4456430" h="469900">
                <a:moveTo>
                  <a:pt x="4433366" y="62229"/>
                </a:moveTo>
                <a:lnTo>
                  <a:pt x="4432020" y="58419"/>
                </a:lnTo>
                <a:lnTo>
                  <a:pt x="4432198" y="58419"/>
                </a:lnTo>
                <a:lnTo>
                  <a:pt x="4430687" y="55879"/>
                </a:lnTo>
                <a:lnTo>
                  <a:pt x="4430890" y="55879"/>
                </a:lnTo>
                <a:lnTo>
                  <a:pt x="4429226" y="52069"/>
                </a:lnTo>
                <a:lnTo>
                  <a:pt x="4450164" y="52069"/>
                </a:lnTo>
                <a:lnTo>
                  <a:pt x="4451172" y="54609"/>
                </a:lnTo>
                <a:lnTo>
                  <a:pt x="4452518" y="58419"/>
                </a:lnTo>
                <a:lnTo>
                  <a:pt x="4453089" y="60959"/>
                </a:lnTo>
                <a:lnTo>
                  <a:pt x="4433201" y="60959"/>
                </a:lnTo>
                <a:lnTo>
                  <a:pt x="4433366" y="62229"/>
                </a:lnTo>
                <a:close/>
              </a:path>
              <a:path w="4456430" h="469900">
                <a:moveTo>
                  <a:pt x="22860" y="62229"/>
                </a:moveTo>
                <a:lnTo>
                  <a:pt x="23012" y="60959"/>
                </a:lnTo>
                <a:lnTo>
                  <a:pt x="23308" y="60959"/>
                </a:lnTo>
                <a:lnTo>
                  <a:pt x="22860" y="62229"/>
                </a:lnTo>
                <a:close/>
              </a:path>
              <a:path w="4456430" h="469900">
                <a:moveTo>
                  <a:pt x="4455623" y="396239"/>
                </a:moveTo>
                <a:lnTo>
                  <a:pt x="4436491" y="396239"/>
                </a:lnTo>
                <a:lnTo>
                  <a:pt x="4436910" y="392429"/>
                </a:lnTo>
                <a:lnTo>
                  <a:pt x="4437087" y="389889"/>
                </a:lnTo>
                <a:lnTo>
                  <a:pt x="4437121" y="80009"/>
                </a:lnTo>
                <a:lnTo>
                  <a:pt x="4436960" y="77469"/>
                </a:lnTo>
                <a:lnTo>
                  <a:pt x="4436554" y="74929"/>
                </a:lnTo>
                <a:lnTo>
                  <a:pt x="4435995" y="71119"/>
                </a:lnTo>
                <a:lnTo>
                  <a:pt x="4435254" y="67266"/>
                </a:lnTo>
                <a:lnTo>
                  <a:pt x="4434255" y="64769"/>
                </a:lnTo>
                <a:lnTo>
                  <a:pt x="4434395" y="64769"/>
                </a:lnTo>
                <a:lnTo>
                  <a:pt x="4433201" y="60959"/>
                </a:lnTo>
                <a:lnTo>
                  <a:pt x="4453089" y="60959"/>
                </a:lnTo>
                <a:lnTo>
                  <a:pt x="4453661" y="63499"/>
                </a:lnTo>
                <a:lnTo>
                  <a:pt x="4454590" y="67266"/>
                </a:lnTo>
                <a:lnTo>
                  <a:pt x="4455350" y="71119"/>
                </a:lnTo>
                <a:lnTo>
                  <a:pt x="4455896" y="74929"/>
                </a:lnTo>
                <a:lnTo>
                  <a:pt x="4456226" y="80009"/>
                </a:lnTo>
                <a:lnTo>
                  <a:pt x="4456226" y="389889"/>
                </a:lnTo>
                <a:lnTo>
                  <a:pt x="4456006" y="392429"/>
                </a:lnTo>
                <a:lnTo>
                  <a:pt x="4455896" y="393700"/>
                </a:lnTo>
                <a:lnTo>
                  <a:pt x="4455623" y="396239"/>
                </a:lnTo>
                <a:close/>
              </a:path>
              <a:path w="4456430" h="469900">
                <a:moveTo>
                  <a:pt x="19672" y="74929"/>
                </a:moveTo>
                <a:lnTo>
                  <a:pt x="19735" y="73659"/>
                </a:lnTo>
                <a:lnTo>
                  <a:pt x="19892" y="73659"/>
                </a:lnTo>
                <a:lnTo>
                  <a:pt x="19672" y="74929"/>
                </a:lnTo>
                <a:close/>
              </a:path>
              <a:path w="4456430" h="469900">
                <a:moveTo>
                  <a:pt x="4454601" y="402589"/>
                </a:moveTo>
                <a:lnTo>
                  <a:pt x="4435144" y="402589"/>
                </a:lnTo>
                <a:lnTo>
                  <a:pt x="4435894" y="398779"/>
                </a:lnTo>
                <a:lnTo>
                  <a:pt x="4436554" y="394969"/>
                </a:lnTo>
                <a:lnTo>
                  <a:pt x="4436491" y="396239"/>
                </a:lnTo>
                <a:lnTo>
                  <a:pt x="4455623" y="396239"/>
                </a:lnTo>
                <a:lnTo>
                  <a:pt x="4455350" y="398779"/>
                </a:lnTo>
                <a:lnTo>
                  <a:pt x="4454601" y="402589"/>
                </a:lnTo>
                <a:close/>
              </a:path>
              <a:path w="4456430" h="469900">
                <a:moveTo>
                  <a:pt x="21293" y="402589"/>
                </a:moveTo>
                <a:lnTo>
                  <a:pt x="21081" y="402589"/>
                </a:lnTo>
                <a:lnTo>
                  <a:pt x="20954" y="401319"/>
                </a:lnTo>
                <a:lnTo>
                  <a:pt x="21293" y="402589"/>
                </a:lnTo>
                <a:close/>
              </a:path>
              <a:path w="4456430" h="469900">
                <a:moveTo>
                  <a:pt x="4452899" y="408939"/>
                </a:moveTo>
                <a:lnTo>
                  <a:pt x="4433201" y="408939"/>
                </a:lnTo>
                <a:lnTo>
                  <a:pt x="4434395" y="405129"/>
                </a:lnTo>
                <a:lnTo>
                  <a:pt x="4434255" y="405129"/>
                </a:lnTo>
                <a:lnTo>
                  <a:pt x="4435271" y="401319"/>
                </a:lnTo>
                <a:lnTo>
                  <a:pt x="4435144" y="402589"/>
                </a:lnTo>
                <a:lnTo>
                  <a:pt x="4454601" y="402589"/>
                </a:lnTo>
                <a:lnTo>
                  <a:pt x="4453661" y="406400"/>
                </a:lnTo>
                <a:lnTo>
                  <a:pt x="4452899" y="408939"/>
                </a:lnTo>
                <a:close/>
              </a:path>
              <a:path w="4456430" h="469900">
                <a:moveTo>
                  <a:pt x="23308" y="408939"/>
                </a:moveTo>
                <a:lnTo>
                  <a:pt x="23012" y="408939"/>
                </a:lnTo>
                <a:lnTo>
                  <a:pt x="22860" y="407669"/>
                </a:lnTo>
                <a:lnTo>
                  <a:pt x="23308" y="408939"/>
                </a:lnTo>
                <a:close/>
              </a:path>
              <a:path w="4456430" h="469900">
                <a:moveTo>
                  <a:pt x="4449093" y="420369"/>
                </a:moveTo>
                <a:lnTo>
                  <a:pt x="4427639" y="420369"/>
                </a:lnTo>
                <a:lnTo>
                  <a:pt x="4429455" y="416559"/>
                </a:lnTo>
                <a:lnTo>
                  <a:pt x="4429226" y="416559"/>
                </a:lnTo>
                <a:lnTo>
                  <a:pt x="4430890" y="414019"/>
                </a:lnTo>
                <a:lnTo>
                  <a:pt x="4430687" y="414019"/>
                </a:lnTo>
                <a:lnTo>
                  <a:pt x="4432198" y="411479"/>
                </a:lnTo>
                <a:lnTo>
                  <a:pt x="4432020" y="411479"/>
                </a:lnTo>
                <a:lnTo>
                  <a:pt x="4433366" y="407669"/>
                </a:lnTo>
                <a:lnTo>
                  <a:pt x="4433201" y="408939"/>
                </a:lnTo>
                <a:lnTo>
                  <a:pt x="4452899" y="408939"/>
                </a:lnTo>
                <a:lnTo>
                  <a:pt x="4452518" y="410209"/>
                </a:lnTo>
                <a:lnTo>
                  <a:pt x="4451172" y="415289"/>
                </a:lnTo>
                <a:lnTo>
                  <a:pt x="4449660" y="419100"/>
                </a:lnTo>
                <a:lnTo>
                  <a:pt x="4449093" y="420369"/>
                </a:lnTo>
                <a:close/>
              </a:path>
              <a:path w="4456430" h="469900">
                <a:moveTo>
                  <a:pt x="29002" y="420369"/>
                </a:moveTo>
                <a:lnTo>
                  <a:pt x="28587" y="420369"/>
                </a:lnTo>
                <a:lnTo>
                  <a:pt x="28346" y="419100"/>
                </a:lnTo>
                <a:lnTo>
                  <a:pt x="29002" y="420369"/>
                </a:lnTo>
                <a:close/>
              </a:path>
              <a:path w="4456430" h="469900">
                <a:moveTo>
                  <a:pt x="4447959" y="422909"/>
                </a:moveTo>
                <a:lnTo>
                  <a:pt x="4425911" y="422909"/>
                </a:lnTo>
                <a:lnTo>
                  <a:pt x="4427880" y="419100"/>
                </a:lnTo>
                <a:lnTo>
                  <a:pt x="4427639" y="420369"/>
                </a:lnTo>
                <a:lnTo>
                  <a:pt x="4449093" y="420369"/>
                </a:lnTo>
                <a:lnTo>
                  <a:pt x="4447959" y="422909"/>
                </a:lnTo>
                <a:close/>
              </a:path>
              <a:path w="4456430" h="469900">
                <a:moveTo>
                  <a:pt x="30759" y="422909"/>
                </a:moveTo>
                <a:lnTo>
                  <a:pt x="30314" y="422909"/>
                </a:lnTo>
                <a:lnTo>
                  <a:pt x="30060" y="421639"/>
                </a:lnTo>
                <a:lnTo>
                  <a:pt x="30759" y="422909"/>
                </a:lnTo>
                <a:close/>
              </a:path>
              <a:path w="4456430" h="469900">
                <a:moveTo>
                  <a:pt x="4446079" y="425450"/>
                </a:moveTo>
                <a:lnTo>
                  <a:pt x="4424070" y="425450"/>
                </a:lnTo>
                <a:lnTo>
                  <a:pt x="4426165" y="421639"/>
                </a:lnTo>
                <a:lnTo>
                  <a:pt x="4425911" y="422909"/>
                </a:lnTo>
                <a:lnTo>
                  <a:pt x="4447959" y="422909"/>
                </a:lnTo>
                <a:lnTo>
                  <a:pt x="4446079" y="425450"/>
                </a:lnTo>
                <a:close/>
              </a:path>
              <a:path w="4456430" h="469900">
                <a:moveTo>
                  <a:pt x="32626" y="425450"/>
                </a:moveTo>
                <a:lnTo>
                  <a:pt x="32156" y="425450"/>
                </a:lnTo>
                <a:lnTo>
                  <a:pt x="31876" y="424179"/>
                </a:lnTo>
                <a:lnTo>
                  <a:pt x="32626" y="425450"/>
                </a:lnTo>
                <a:close/>
              </a:path>
              <a:path w="4456430" h="469900">
                <a:moveTo>
                  <a:pt x="4444716" y="427989"/>
                </a:moveTo>
                <a:lnTo>
                  <a:pt x="4422101" y="427989"/>
                </a:lnTo>
                <a:lnTo>
                  <a:pt x="4424337" y="424179"/>
                </a:lnTo>
                <a:lnTo>
                  <a:pt x="4424070" y="425450"/>
                </a:lnTo>
                <a:lnTo>
                  <a:pt x="4446079" y="425450"/>
                </a:lnTo>
                <a:lnTo>
                  <a:pt x="4444716" y="427989"/>
                </a:lnTo>
                <a:close/>
              </a:path>
              <a:path w="4456430" h="469900">
                <a:moveTo>
                  <a:pt x="34620" y="427989"/>
                </a:moveTo>
                <a:lnTo>
                  <a:pt x="34124" y="427989"/>
                </a:lnTo>
                <a:lnTo>
                  <a:pt x="33832" y="426719"/>
                </a:lnTo>
                <a:lnTo>
                  <a:pt x="34620" y="427989"/>
                </a:lnTo>
                <a:close/>
              </a:path>
              <a:path w="4456430" h="469900">
                <a:moveTo>
                  <a:pt x="4443298" y="430529"/>
                </a:moveTo>
                <a:lnTo>
                  <a:pt x="4420031" y="430529"/>
                </a:lnTo>
                <a:lnTo>
                  <a:pt x="4422394" y="426719"/>
                </a:lnTo>
                <a:lnTo>
                  <a:pt x="4422101" y="427989"/>
                </a:lnTo>
                <a:lnTo>
                  <a:pt x="4444716" y="427989"/>
                </a:lnTo>
                <a:lnTo>
                  <a:pt x="4444034" y="429259"/>
                </a:lnTo>
                <a:lnTo>
                  <a:pt x="4443298" y="430529"/>
                </a:lnTo>
                <a:close/>
              </a:path>
              <a:path w="4456430" h="469900">
                <a:moveTo>
                  <a:pt x="37141" y="430529"/>
                </a:moveTo>
                <a:lnTo>
                  <a:pt x="36194" y="430529"/>
                </a:lnTo>
                <a:lnTo>
                  <a:pt x="35890" y="429259"/>
                </a:lnTo>
                <a:lnTo>
                  <a:pt x="37141" y="430529"/>
                </a:lnTo>
                <a:close/>
              </a:path>
              <a:path w="4456430" h="469900">
                <a:moveTo>
                  <a:pt x="4439462" y="436879"/>
                </a:moveTo>
                <a:lnTo>
                  <a:pt x="4413148" y="436879"/>
                </a:lnTo>
                <a:lnTo>
                  <a:pt x="4415878" y="434339"/>
                </a:lnTo>
                <a:lnTo>
                  <a:pt x="4415548" y="434339"/>
                </a:lnTo>
                <a:lnTo>
                  <a:pt x="4418164" y="431800"/>
                </a:lnTo>
                <a:lnTo>
                  <a:pt x="4417834" y="431800"/>
                </a:lnTo>
                <a:lnTo>
                  <a:pt x="4420336" y="429259"/>
                </a:lnTo>
                <a:lnTo>
                  <a:pt x="4420031" y="430529"/>
                </a:lnTo>
                <a:lnTo>
                  <a:pt x="4443298" y="430529"/>
                </a:lnTo>
                <a:lnTo>
                  <a:pt x="4441825" y="433069"/>
                </a:lnTo>
                <a:lnTo>
                  <a:pt x="4439462" y="436879"/>
                </a:lnTo>
                <a:close/>
              </a:path>
              <a:path w="4456430" h="469900">
                <a:moveTo>
                  <a:pt x="44157" y="436879"/>
                </a:moveTo>
                <a:lnTo>
                  <a:pt x="43078" y="436879"/>
                </a:lnTo>
                <a:lnTo>
                  <a:pt x="42735" y="435609"/>
                </a:lnTo>
                <a:lnTo>
                  <a:pt x="44157" y="436879"/>
                </a:lnTo>
                <a:close/>
              </a:path>
              <a:path w="4456430" h="469900">
                <a:moveTo>
                  <a:pt x="4436059" y="440689"/>
                </a:moveTo>
                <a:lnTo>
                  <a:pt x="4408055" y="440689"/>
                </a:lnTo>
                <a:lnTo>
                  <a:pt x="4411014" y="438150"/>
                </a:lnTo>
                <a:lnTo>
                  <a:pt x="4410646" y="438150"/>
                </a:lnTo>
                <a:lnTo>
                  <a:pt x="4413491" y="435609"/>
                </a:lnTo>
                <a:lnTo>
                  <a:pt x="4413148" y="436879"/>
                </a:lnTo>
                <a:lnTo>
                  <a:pt x="4439462" y="436879"/>
                </a:lnTo>
                <a:lnTo>
                  <a:pt x="4436948" y="439419"/>
                </a:lnTo>
                <a:lnTo>
                  <a:pt x="4436059" y="440689"/>
                </a:lnTo>
                <a:close/>
              </a:path>
              <a:path w="4456430" h="469900">
                <a:moveTo>
                  <a:pt x="49314" y="440689"/>
                </a:moveTo>
                <a:lnTo>
                  <a:pt x="48171" y="440689"/>
                </a:lnTo>
                <a:lnTo>
                  <a:pt x="47790" y="439419"/>
                </a:lnTo>
                <a:lnTo>
                  <a:pt x="49314" y="440689"/>
                </a:lnTo>
                <a:close/>
              </a:path>
              <a:path w="4456430" h="469900">
                <a:moveTo>
                  <a:pt x="4425442" y="450850"/>
                </a:moveTo>
                <a:lnTo>
                  <a:pt x="4381246" y="450850"/>
                </a:lnTo>
                <a:lnTo>
                  <a:pt x="4384954" y="449579"/>
                </a:lnTo>
                <a:lnTo>
                  <a:pt x="4387684" y="449579"/>
                </a:lnTo>
                <a:lnTo>
                  <a:pt x="4391253" y="448309"/>
                </a:lnTo>
                <a:lnTo>
                  <a:pt x="4390809" y="448309"/>
                </a:lnTo>
                <a:lnTo>
                  <a:pt x="4394301" y="447039"/>
                </a:lnTo>
                <a:lnTo>
                  <a:pt x="4393869" y="447039"/>
                </a:lnTo>
                <a:lnTo>
                  <a:pt x="4397286" y="445769"/>
                </a:lnTo>
                <a:lnTo>
                  <a:pt x="4396854" y="445769"/>
                </a:lnTo>
                <a:lnTo>
                  <a:pt x="4400194" y="444500"/>
                </a:lnTo>
                <a:lnTo>
                  <a:pt x="4399775" y="444500"/>
                </a:lnTo>
                <a:lnTo>
                  <a:pt x="4403026" y="443229"/>
                </a:lnTo>
                <a:lnTo>
                  <a:pt x="4402620" y="443229"/>
                </a:lnTo>
                <a:lnTo>
                  <a:pt x="4405769" y="441959"/>
                </a:lnTo>
                <a:lnTo>
                  <a:pt x="4405376" y="441959"/>
                </a:lnTo>
                <a:lnTo>
                  <a:pt x="4408436" y="439419"/>
                </a:lnTo>
                <a:lnTo>
                  <a:pt x="4408055" y="440689"/>
                </a:lnTo>
                <a:lnTo>
                  <a:pt x="4436059" y="440689"/>
                </a:lnTo>
                <a:lnTo>
                  <a:pt x="4434281" y="443229"/>
                </a:lnTo>
                <a:lnTo>
                  <a:pt x="4431474" y="445769"/>
                </a:lnTo>
                <a:lnTo>
                  <a:pt x="4428528" y="448309"/>
                </a:lnTo>
                <a:lnTo>
                  <a:pt x="4425442" y="4508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2252" y="2397442"/>
          <a:ext cx="9391015" cy="4073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0"/>
                <a:gridCol w="3026410"/>
                <a:gridCol w="3206115"/>
                <a:gridCol w="1212850"/>
                <a:gridCol w="1215390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№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8040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Событие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Событие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Ответ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Буква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Невская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битва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(1240)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Битва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реке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Калке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(1223)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Взятие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Киева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монголами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(1240)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Разгром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Рязани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(1237)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4861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Антиордынское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111885" marR="335280" indent="-7683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восстание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Твери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(1327)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325" marR="450215" indent="-23749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Начало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княжения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Ивана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(1325)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4861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sz="2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4861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  <a:tr h="1148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40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6260" marR="182880" indent="-36639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Первое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упоминание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Москвы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(1147)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11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1420" marR="459740" indent="-73469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Любечский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съезд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(1097)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113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40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400" dirty="0">
                        <a:latin typeface="Times New Roman" panose="02020503050405090304"/>
                        <a:cs typeface="Times New Roman" panose="0202050305040509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9525">
                      <a:solidFill>
                        <a:srgbClr val="27272A"/>
                      </a:solidFill>
                      <a:prstDash val="solid"/>
                    </a:lnL>
                    <a:lnR w="9525">
                      <a:solidFill>
                        <a:srgbClr val="27272A"/>
                      </a:solidFill>
                      <a:prstDash val="solid"/>
                    </a:lnR>
                    <a:lnT w="9525">
                      <a:solidFill>
                        <a:srgbClr val="27272A"/>
                      </a:solidFill>
                      <a:prstDash val="solid"/>
                    </a:lnT>
                    <a:lnB w="9525">
                      <a:solidFill>
                        <a:srgbClr val="27272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dirty="0"/>
              <a:t>Итоги</a:t>
            </a:r>
            <a:r>
              <a:rPr spc="-145" dirty="0"/>
              <a:t> </a:t>
            </a:r>
            <a:r>
              <a:rPr dirty="0"/>
              <a:t>правления</a:t>
            </a:r>
            <a:r>
              <a:rPr spc="-145" dirty="0"/>
              <a:t> </a:t>
            </a:r>
            <a:r>
              <a:rPr dirty="0"/>
              <a:t>Дмитрия</a:t>
            </a:r>
            <a:r>
              <a:rPr spc="-150" dirty="0"/>
              <a:t> </a:t>
            </a:r>
            <a:r>
              <a:rPr spc="-10" dirty="0"/>
              <a:t>Донского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88290" y="970280"/>
            <a:ext cx="9316085" cy="1061720"/>
            <a:chOff x="288290" y="970280"/>
            <a:chExt cx="9316085" cy="1061720"/>
          </a:xfrm>
        </p:grpSpPr>
        <p:sp>
          <p:nvSpPr>
            <p:cNvPr id="4" name="object 4"/>
            <p:cNvSpPr/>
            <p:nvPr/>
          </p:nvSpPr>
          <p:spPr>
            <a:xfrm>
              <a:off x="294132" y="976884"/>
              <a:ext cx="9304020" cy="1049020"/>
            </a:xfrm>
            <a:custGeom>
              <a:avLst/>
              <a:gdLst/>
              <a:ahLst/>
              <a:cxnLst/>
              <a:rect l="l" t="t" r="r" b="b"/>
              <a:pathLst>
                <a:path w="9304020" h="1049020">
                  <a:moveTo>
                    <a:pt x="9128760" y="1048511"/>
                  </a:moveTo>
                  <a:lnTo>
                    <a:pt x="0" y="1048511"/>
                  </a:lnTo>
                  <a:lnTo>
                    <a:pt x="0" y="175259"/>
                  </a:lnTo>
                  <a:lnTo>
                    <a:pt x="6459" y="128499"/>
                  </a:lnTo>
                  <a:lnTo>
                    <a:pt x="24225" y="86551"/>
                  </a:lnTo>
                  <a:lnTo>
                    <a:pt x="51644" y="51073"/>
                  </a:lnTo>
                  <a:lnTo>
                    <a:pt x="87059" y="23717"/>
                  </a:lnTo>
                  <a:lnTo>
                    <a:pt x="128816" y="6141"/>
                  </a:lnTo>
                  <a:lnTo>
                    <a:pt x="175260" y="0"/>
                  </a:lnTo>
                  <a:lnTo>
                    <a:pt x="9304020" y="0"/>
                  </a:lnTo>
                  <a:lnTo>
                    <a:pt x="9304020" y="873251"/>
                  </a:lnTo>
                  <a:lnTo>
                    <a:pt x="9297719" y="920012"/>
                  </a:lnTo>
                  <a:lnTo>
                    <a:pt x="9280048" y="961960"/>
                  </a:lnTo>
                  <a:lnTo>
                    <a:pt x="9252661" y="997438"/>
                  </a:lnTo>
                  <a:lnTo>
                    <a:pt x="9217214" y="1024794"/>
                  </a:lnTo>
                  <a:lnTo>
                    <a:pt x="9175361" y="1042370"/>
                  </a:lnTo>
                  <a:lnTo>
                    <a:pt x="9128760" y="1048511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8290" y="970280"/>
              <a:ext cx="9316085" cy="1061720"/>
            </a:xfrm>
            <a:custGeom>
              <a:avLst/>
              <a:gdLst/>
              <a:ahLst/>
              <a:cxnLst/>
              <a:rect l="l" t="t" r="r" b="b"/>
              <a:pathLst>
                <a:path w="9316085" h="1061720">
                  <a:moveTo>
                    <a:pt x="9134970" y="1061720"/>
                  </a:moveTo>
                  <a:lnTo>
                    <a:pt x="0" y="1061720"/>
                  </a:lnTo>
                  <a:lnTo>
                    <a:pt x="0" y="181114"/>
                  </a:lnTo>
                  <a:lnTo>
                    <a:pt x="208" y="172669"/>
                  </a:lnTo>
                  <a:lnTo>
                    <a:pt x="228" y="171869"/>
                  </a:lnTo>
                  <a:lnTo>
                    <a:pt x="818" y="164109"/>
                  </a:lnTo>
                  <a:lnTo>
                    <a:pt x="927" y="162674"/>
                  </a:lnTo>
                  <a:lnTo>
                    <a:pt x="10998" y="118884"/>
                  </a:lnTo>
                  <a:lnTo>
                    <a:pt x="30949" y="79883"/>
                  </a:lnTo>
                  <a:lnTo>
                    <a:pt x="59359" y="47066"/>
                  </a:lnTo>
                  <a:lnTo>
                    <a:pt x="94818" y="21869"/>
                  </a:lnTo>
                  <a:lnTo>
                    <a:pt x="135915" y="5702"/>
                  </a:lnTo>
                  <a:lnTo>
                    <a:pt x="181114" y="0"/>
                  </a:lnTo>
                  <a:lnTo>
                    <a:pt x="9316085" y="0"/>
                  </a:lnTo>
                  <a:lnTo>
                    <a:pt x="9316085" y="6350"/>
                  </a:lnTo>
                  <a:lnTo>
                    <a:pt x="9303385" y="6350"/>
                  </a:lnTo>
                  <a:lnTo>
                    <a:pt x="9303385" y="12700"/>
                  </a:lnTo>
                  <a:lnTo>
                    <a:pt x="181355" y="12700"/>
                  </a:lnTo>
                  <a:lnTo>
                    <a:pt x="173352" y="12903"/>
                  </a:lnTo>
                  <a:lnTo>
                    <a:pt x="172669" y="12903"/>
                  </a:lnTo>
                  <a:lnTo>
                    <a:pt x="164285" y="13550"/>
                  </a:lnTo>
                  <a:lnTo>
                    <a:pt x="164109" y="13550"/>
                  </a:lnTo>
                  <a:lnTo>
                    <a:pt x="155756" y="14617"/>
                  </a:lnTo>
                  <a:lnTo>
                    <a:pt x="147421" y="16090"/>
                  </a:lnTo>
                  <a:lnTo>
                    <a:pt x="139694" y="17868"/>
                  </a:lnTo>
                  <a:lnTo>
                    <a:pt x="139542" y="17868"/>
                  </a:lnTo>
                  <a:lnTo>
                    <a:pt x="100767" y="33098"/>
                  </a:lnTo>
                  <a:lnTo>
                    <a:pt x="67821" y="56538"/>
                  </a:lnTo>
                  <a:lnTo>
                    <a:pt x="41389" y="87109"/>
                  </a:lnTo>
                  <a:lnTo>
                    <a:pt x="22987" y="123113"/>
                  </a:lnTo>
                  <a:lnTo>
                    <a:pt x="22890" y="123354"/>
                  </a:lnTo>
                  <a:lnTo>
                    <a:pt x="20329" y="130937"/>
                  </a:lnTo>
                  <a:lnTo>
                    <a:pt x="20263" y="131121"/>
                  </a:lnTo>
                  <a:lnTo>
                    <a:pt x="18055" y="138886"/>
                  </a:lnTo>
                  <a:lnTo>
                    <a:pt x="17957" y="139230"/>
                  </a:lnTo>
                  <a:lnTo>
                    <a:pt x="16164" y="147066"/>
                  </a:lnTo>
                  <a:lnTo>
                    <a:pt x="16090" y="147383"/>
                  </a:lnTo>
                  <a:lnTo>
                    <a:pt x="14674" y="155359"/>
                  </a:lnTo>
                  <a:lnTo>
                    <a:pt x="14617" y="155676"/>
                  </a:lnTo>
                  <a:lnTo>
                    <a:pt x="13591" y="163791"/>
                  </a:lnTo>
                  <a:lnTo>
                    <a:pt x="13550" y="164109"/>
                  </a:lnTo>
                  <a:lnTo>
                    <a:pt x="12965" y="171869"/>
                  </a:lnTo>
                  <a:lnTo>
                    <a:pt x="12903" y="172669"/>
                  </a:lnTo>
                  <a:lnTo>
                    <a:pt x="12706" y="181114"/>
                  </a:lnTo>
                  <a:lnTo>
                    <a:pt x="12700" y="1049020"/>
                  </a:lnTo>
                  <a:lnTo>
                    <a:pt x="6350" y="1049020"/>
                  </a:lnTo>
                  <a:lnTo>
                    <a:pt x="12700" y="1055370"/>
                  </a:lnTo>
                  <a:lnTo>
                    <a:pt x="9182453" y="1055370"/>
                  </a:lnTo>
                  <a:lnTo>
                    <a:pt x="9180169" y="1056017"/>
                  </a:lnTo>
                  <a:lnTo>
                    <a:pt x="9171406" y="1058037"/>
                  </a:lnTo>
                  <a:lnTo>
                    <a:pt x="9162478" y="1059637"/>
                  </a:lnTo>
                  <a:lnTo>
                    <a:pt x="9153410" y="1060792"/>
                  </a:lnTo>
                  <a:lnTo>
                    <a:pt x="9144215" y="1061491"/>
                  </a:lnTo>
                  <a:lnTo>
                    <a:pt x="9134970" y="1061720"/>
                  </a:lnTo>
                  <a:close/>
                </a:path>
                <a:path w="9316085" h="1061720">
                  <a:moveTo>
                    <a:pt x="9316085" y="87109"/>
                  </a:moveTo>
                  <a:lnTo>
                    <a:pt x="9303385" y="87109"/>
                  </a:lnTo>
                  <a:lnTo>
                    <a:pt x="9303385" y="6350"/>
                  </a:lnTo>
                  <a:lnTo>
                    <a:pt x="9309735" y="12700"/>
                  </a:lnTo>
                  <a:lnTo>
                    <a:pt x="9316085" y="12700"/>
                  </a:lnTo>
                  <a:lnTo>
                    <a:pt x="9316085" y="87109"/>
                  </a:lnTo>
                  <a:close/>
                </a:path>
                <a:path w="9316085" h="1061720">
                  <a:moveTo>
                    <a:pt x="9316085" y="12700"/>
                  </a:moveTo>
                  <a:lnTo>
                    <a:pt x="9309735" y="12700"/>
                  </a:lnTo>
                  <a:lnTo>
                    <a:pt x="9303385" y="6350"/>
                  </a:lnTo>
                  <a:lnTo>
                    <a:pt x="9316085" y="6350"/>
                  </a:lnTo>
                  <a:lnTo>
                    <a:pt x="9316085" y="12700"/>
                  </a:lnTo>
                  <a:close/>
                </a:path>
                <a:path w="9316085" h="1061720">
                  <a:moveTo>
                    <a:pt x="9182453" y="1055370"/>
                  </a:moveTo>
                  <a:lnTo>
                    <a:pt x="12700" y="1055370"/>
                  </a:lnTo>
                  <a:lnTo>
                    <a:pt x="12700" y="1049020"/>
                  </a:lnTo>
                  <a:lnTo>
                    <a:pt x="9134729" y="1049020"/>
                  </a:lnTo>
                  <a:lnTo>
                    <a:pt x="9143750" y="1048790"/>
                  </a:lnTo>
                  <a:lnTo>
                    <a:pt x="9185118" y="1041400"/>
                  </a:lnTo>
                  <a:lnTo>
                    <a:pt x="9222130" y="1024712"/>
                  </a:lnTo>
                  <a:lnTo>
                    <a:pt x="9253931" y="999782"/>
                  </a:lnTo>
                  <a:lnTo>
                    <a:pt x="9278912" y="968019"/>
                  </a:lnTo>
                  <a:lnTo>
                    <a:pt x="9295765" y="930783"/>
                  </a:lnTo>
                  <a:lnTo>
                    <a:pt x="9303119" y="889850"/>
                  </a:lnTo>
                  <a:lnTo>
                    <a:pt x="9303385" y="880529"/>
                  </a:lnTo>
                  <a:lnTo>
                    <a:pt x="9303385" y="87236"/>
                  </a:lnTo>
                  <a:lnTo>
                    <a:pt x="9316085" y="87236"/>
                  </a:lnTo>
                  <a:lnTo>
                    <a:pt x="9316085" y="880529"/>
                  </a:lnTo>
                  <a:lnTo>
                    <a:pt x="9315876" y="889050"/>
                  </a:lnTo>
                  <a:lnTo>
                    <a:pt x="9307944" y="934402"/>
                  </a:lnTo>
                  <a:lnTo>
                    <a:pt x="9289846" y="974483"/>
                  </a:lnTo>
                  <a:lnTo>
                    <a:pt x="9263011" y="1008646"/>
                  </a:lnTo>
                  <a:lnTo>
                    <a:pt x="9228848" y="1035481"/>
                  </a:lnTo>
                  <a:lnTo>
                    <a:pt x="9188767" y="1053579"/>
                  </a:lnTo>
                  <a:lnTo>
                    <a:pt x="9182453" y="1055370"/>
                  </a:lnTo>
                  <a:close/>
                </a:path>
                <a:path w="9316085" h="1061720">
                  <a:moveTo>
                    <a:pt x="12700" y="1055370"/>
                  </a:moveTo>
                  <a:lnTo>
                    <a:pt x="6350" y="1049020"/>
                  </a:lnTo>
                  <a:lnTo>
                    <a:pt x="12700" y="1049020"/>
                  </a:lnTo>
                  <a:lnTo>
                    <a:pt x="12700" y="1055370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04671" y="1268501"/>
            <a:ext cx="775843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Как</a:t>
            </a:r>
            <a:r>
              <a:rPr sz="2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изменилась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политика</a:t>
            </a:r>
            <a:r>
              <a:rPr sz="2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Москвы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отношении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Орды?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7903" y="2549461"/>
            <a:ext cx="3903853" cy="11798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63865" y="2906255"/>
            <a:ext cx="17716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Подчинение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03" y="5232971"/>
            <a:ext cx="3903853" cy="11798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048370" y="5589765"/>
            <a:ext cx="8026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Страх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903" y="3891216"/>
            <a:ext cx="3903853" cy="11798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12710" y="4248010"/>
            <a:ext cx="24745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Раздробленность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95470" y="2549461"/>
            <a:ext cx="4973955" cy="3863340"/>
            <a:chOff x="4395470" y="2549461"/>
            <a:chExt cx="4973955" cy="38633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5508" y="2549461"/>
              <a:ext cx="3903853" cy="11798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508" y="5232971"/>
              <a:ext cx="3903853" cy="1179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508" y="3891216"/>
              <a:ext cx="3903853" cy="1179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5470" y="3075228"/>
              <a:ext cx="1076324" cy="1284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5470" y="4416983"/>
              <a:ext cx="1076325" cy="1284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5470" y="5758738"/>
              <a:ext cx="1076325" cy="12843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030095" y="2105660"/>
            <a:ext cx="76581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solidFill>
                  <a:srgbClr val="385623"/>
                </a:solidFill>
                <a:latin typeface="Calibri"/>
                <a:cs typeface="Calibri"/>
              </a:rPr>
              <a:t>Было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05294" y="2126614"/>
            <a:ext cx="82994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385623"/>
                </a:solidFill>
                <a:latin typeface="Calibri"/>
                <a:cs typeface="Calibri"/>
              </a:rPr>
              <a:t>Стало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77268" y="2630741"/>
            <a:ext cx="3903853" cy="117983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250971" y="2855529"/>
            <a:ext cx="22567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ru-RU" sz="2600" spc="-20" dirty="0" smtClean="0">
                <a:latin typeface="Calibri"/>
                <a:cs typeface="Calibri"/>
              </a:rPr>
              <a:t>Сопротивление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7268" y="5314251"/>
            <a:ext cx="3903853" cy="117982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381610" y="5589765"/>
            <a:ext cx="20720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ru-RU" sz="2600" spc="-10" dirty="0" smtClean="0">
                <a:latin typeface="Calibri"/>
                <a:cs typeface="Calibri"/>
              </a:rPr>
              <a:t>Вера в победу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00916" y="3945646"/>
            <a:ext cx="3903853" cy="117983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731495" y="4248010"/>
            <a:ext cx="13722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ru-RU" sz="2600" spc="-60" dirty="0" smtClean="0">
                <a:latin typeface="Calibri"/>
                <a:cs typeface="Calibri"/>
              </a:rPr>
              <a:t>Единство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3962400" y="4953000"/>
            <a:ext cx="5029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3865" algn="just">
              <a:lnSpc>
                <a:spcPct val="100000"/>
              </a:lnSpc>
              <a:spcBef>
                <a:spcPts val="105"/>
              </a:spcBef>
            </a:pPr>
            <a:r>
              <a:rPr lang="ru-RU"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Как изменилась политика Московского княжества в отношении Орды в эпоху Дмитрия Донского?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487" y="345440"/>
            <a:ext cx="9214485" cy="1352550"/>
            <a:chOff x="344487" y="345440"/>
            <a:chExt cx="9214485" cy="1352550"/>
          </a:xfrm>
        </p:grpSpPr>
        <p:sp>
          <p:nvSpPr>
            <p:cNvPr id="4" name="object 4"/>
            <p:cNvSpPr/>
            <p:nvPr/>
          </p:nvSpPr>
          <p:spPr>
            <a:xfrm>
              <a:off x="350519" y="352044"/>
              <a:ext cx="9202420" cy="1339850"/>
            </a:xfrm>
            <a:custGeom>
              <a:avLst/>
              <a:gdLst/>
              <a:ahLst/>
              <a:cxnLst/>
              <a:rect l="l" t="t" r="r" b="b"/>
              <a:pathLst>
                <a:path w="9202420" h="1339850">
                  <a:moveTo>
                    <a:pt x="8979408" y="1339595"/>
                  </a:moveTo>
                  <a:lnTo>
                    <a:pt x="0" y="1339595"/>
                  </a:lnTo>
                  <a:lnTo>
                    <a:pt x="0" y="222503"/>
                  </a:lnTo>
                  <a:lnTo>
                    <a:pt x="4642" y="177680"/>
                  </a:lnTo>
                  <a:lnTo>
                    <a:pt x="17739" y="135902"/>
                  </a:lnTo>
                  <a:lnTo>
                    <a:pt x="38401" y="98077"/>
                  </a:lnTo>
                  <a:lnTo>
                    <a:pt x="65736" y="65112"/>
                  </a:lnTo>
                  <a:lnTo>
                    <a:pt x="98857" y="37915"/>
                  </a:lnTo>
                  <a:lnTo>
                    <a:pt x="136872" y="17392"/>
                  </a:lnTo>
                  <a:lnTo>
                    <a:pt x="178892" y="4451"/>
                  </a:lnTo>
                  <a:lnTo>
                    <a:pt x="224028" y="0"/>
                  </a:lnTo>
                  <a:lnTo>
                    <a:pt x="9201912" y="0"/>
                  </a:lnTo>
                  <a:lnTo>
                    <a:pt x="9201912" y="1115567"/>
                  </a:lnTo>
                  <a:lnTo>
                    <a:pt x="9197439" y="1160811"/>
                  </a:lnTo>
                  <a:lnTo>
                    <a:pt x="9184483" y="1202907"/>
                  </a:lnTo>
                  <a:lnTo>
                    <a:pt x="9163951" y="1240967"/>
                  </a:lnTo>
                  <a:lnTo>
                    <a:pt x="9136751" y="1274102"/>
                  </a:lnTo>
                  <a:lnTo>
                    <a:pt x="9103789" y="1301421"/>
                  </a:lnTo>
                  <a:lnTo>
                    <a:pt x="9065973" y="1322036"/>
                  </a:lnTo>
                  <a:lnTo>
                    <a:pt x="9024210" y="1335057"/>
                  </a:lnTo>
                  <a:lnTo>
                    <a:pt x="8979408" y="1339595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4487" y="345440"/>
              <a:ext cx="9214485" cy="1352550"/>
            </a:xfrm>
            <a:custGeom>
              <a:avLst/>
              <a:gdLst/>
              <a:ahLst/>
              <a:cxnLst/>
              <a:rect l="l" t="t" r="r" b="b"/>
              <a:pathLst>
                <a:path w="9214485" h="1352550">
                  <a:moveTo>
                    <a:pt x="8990749" y="1352473"/>
                  </a:moveTo>
                  <a:lnTo>
                    <a:pt x="0" y="1352473"/>
                  </a:lnTo>
                  <a:lnTo>
                    <a:pt x="76" y="223735"/>
                  </a:lnTo>
                  <a:lnTo>
                    <a:pt x="277" y="218566"/>
                  </a:lnTo>
                  <a:lnTo>
                    <a:pt x="304" y="217855"/>
                  </a:lnTo>
                  <a:lnTo>
                    <a:pt x="607" y="213042"/>
                  </a:lnTo>
                  <a:lnTo>
                    <a:pt x="673" y="212001"/>
                  </a:lnTo>
                  <a:lnTo>
                    <a:pt x="1061" y="207556"/>
                  </a:lnTo>
                  <a:lnTo>
                    <a:pt x="1181" y="206184"/>
                  </a:lnTo>
                  <a:lnTo>
                    <a:pt x="1841" y="200418"/>
                  </a:lnTo>
                  <a:lnTo>
                    <a:pt x="10325" y="161366"/>
                  </a:lnTo>
                  <a:lnTo>
                    <a:pt x="27724" y="120192"/>
                  </a:lnTo>
                  <a:lnTo>
                    <a:pt x="52450" y="83565"/>
                  </a:lnTo>
                  <a:lnTo>
                    <a:pt x="83578" y="52450"/>
                  </a:lnTo>
                  <a:lnTo>
                    <a:pt x="120192" y="27724"/>
                  </a:lnTo>
                  <a:lnTo>
                    <a:pt x="161366" y="10325"/>
                  </a:lnTo>
                  <a:lnTo>
                    <a:pt x="200418" y="1841"/>
                  </a:lnTo>
                  <a:lnTo>
                    <a:pt x="225811" y="0"/>
                  </a:lnTo>
                  <a:lnTo>
                    <a:pt x="9214484" y="0"/>
                  </a:lnTo>
                  <a:lnTo>
                    <a:pt x="9214484" y="6349"/>
                  </a:lnTo>
                  <a:lnTo>
                    <a:pt x="9201784" y="6349"/>
                  </a:lnTo>
                  <a:lnTo>
                    <a:pt x="9201784" y="12699"/>
                  </a:lnTo>
                  <a:lnTo>
                    <a:pt x="225733" y="12699"/>
                  </a:lnTo>
                  <a:lnTo>
                    <a:pt x="218732" y="12979"/>
                  </a:lnTo>
                  <a:lnTo>
                    <a:pt x="175614" y="19494"/>
                  </a:lnTo>
                  <a:lnTo>
                    <a:pt x="135766" y="34023"/>
                  </a:lnTo>
                  <a:lnTo>
                    <a:pt x="125660" y="39230"/>
                  </a:lnTo>
                  <a:lnTo>
                    <a:pt x="117030" y="44183"/>
                  </a:lnTo>
                  <a:lnTo>
                    <a:pt x="83667" y="69164"/>
                  </a:lnTo>
                  <a:lnTo>
                    <a:pt x="55900" y="99722"/>
                  </a:lnTo>
                  <a:lnTo>
                    <a:pt x="38964" y="126110"/>
                  </a:lnTo>
                  <a:lnTo>
                    <a:pt x="38837" y="126327"/>
                  </a:lnTo>
                  <a:lnTo>
                    <a:pt x="34023" y="135737"/>
                  </a:lnTo>
                  <a:lnTo>
                    <a:pt x="29679" y="145351"/>
                  </a:lnTo>
                  <a:lnTo>
                    <a:pt x="25921" y="154914"/>
                  </a:lnTo>
                  <a:lnTo>
                    <a:pt x="25806" y="155206"/>
                  </a:lnTo>
                  <a:lnTo>
                    <a:pt x="22506" y="164985"/>
                  </a:lnTo>
                  <a:lnTo>
                    <a:pt x="22402" y="165290"/>
                  </a:lnTo>
                  <a:lnTo>
                    <a:pt x="19581" y="175285"/>
                  </a:lnTo>
                  <a:lnTo>
                    <a:pt x="13322" y="213042"/>
                  </a:lnTo>
                  <a:lnTo>
                    <a:pt x="13023" y="217855"/>
                  </a:lnTo>
                  <a:lnTo>
                    <a:pt x="12979" y="218566"/>
                  </a:lnTo>
                  <a:lnTo>
                    <a:pt x="12779" y="223735"/>
                  </a:lnTo>
                  <a:lnTo>
                    <a:pt x="12700" y="1339773"/>
                  </a:lnTo>
                  <a:lnTo>
                    <a:pt x="6273" y="1339773"/>
                  </a:lnTo>
                  <a:lnTo>
                    <a:pt x="12699" y="1346199"/>
                  </a:lnTo>
                  <a:lnTo>
                    <a:pt x="9038407" y="1346199"/>
                  </a:lnTo>
                  <a:lnTo>
                    <a:pt x="9031135" y="1347876"/>
                  </a:lnTo>
                  <a:lnTo>
                    <a:pt x="8996629" y="1352257"/>
                  </a:lnTo>
                  <a:lnTo>
                    <a:pt x="8990749" y="1352473"/>
                  </a:lnTo>
                  <a:close/>
                </a:path>
                <a:path w="9214485" h="1352550">
                  <a:moveTo>
                    <a:pt x="9214482" y="29679"/>
                  </a:moveTo>
                  <a:lnTo>
                    <a:pt x="9201783" y="29679"/>
                  </a:lnTo>
                  <a:lnTo>
                    <a:pt x="9201784" y="6349"/>
                  </a:lnTo>
                  <a:lnTo>
                    <a:pt x="9208134" y="12699"/>
                  </a:lnTo>
                  <a:lnTo>
                    <a:pt x="9214484" y="12699"/>
                  </a:lnTo>
                  <a:lnTo>
                    <a:pt x="9214482" y="29679"/>
                  </a:lnTo>
                  <a:close/>
                </a:path>
                <a:path w="9214485" h="1352550">
                  <a:moveTo>
                    <a:pt x="9214484" y="12699"/>
                  </a:moveTo>
                  <a:lnTo>
                    <a:pt x="9208134" y="12699"/>
                  </a:lnTo>
                  <a:lnTo>
                    <a:pt x="9201784" y="6349"/>
                  </a:lnTo>
                  <a:lnTo>
                    <a:pt x="9214484" y="6349"/>
                  </a:lnTo>
                  <a:lnTo>
                    <a:pt x="9214484" y="12699"/>
                  </a:lnTo>
                  <a:close/>
                </a:path>
                <a:path w="9214485" h="1352550">
                  <a:moveTo>
                    <a:pt x="9038407" y="1346199"/>
                  </a:moveTo>
                  <a:lnTo>
                    <a:pt x="12699" y="1346199"/>
                  </a:lnTo>
                  <a:lnTo>
                    <a:pt x="12700" y="1339773"/>
                  </a:lnTo>
                  <a:lnTo>
                    <a:pt x="8990660" y="1339773"/>
                  </a:lnTo>
                  <a:lnTo>
                    <a:pt x="8996121" y="1339557"/>
                  </a:lnTo>
                  <a:lnTo>
                    <a:pt x="9001583" y="1339214"/>
                  </a:lnTo>
                  <a:lnTo>
                    <a:pt x="9008224" y="1338618"/>
                  </a:lnTo>
                  <a:lnTo>
                    <a:pt x="9007939" y="1338618"/>
                  </a:lnTo>
                  <a:lnTo>
                    <a:pt x="9012569" y="1338097"/>
                  </a:lnTo>
                  <a:lnTo>
                    <a:pt x="9059567" y="1326629"/>
                  </a:lnTo>
                  <a:lnTo>
                    <a:pt x="9097187" y="1308519"/>
                  </a:lnTo>
                  <a:lnTo>
                    <a:pt x="9130802" y="1283385"/>
                  </a:lnTo>
                  <a:lnTo>
                    <a:pt x="9158592" y="1252816"/>
                  </a:lnTo>
                  <a:lnTo>
                    <a:pt x="9180350" y="1217035"/>
                  </a:lnTo>
                  <a:lnTo>
                    <a:pt x="9194914" y="1177264"/>
                  </a:lnTo>
                  <a:lnTo>
                    <a:pt x="9201160" y="1139507"/>
                  </a:lnTo>
                  <a:lnTo>
                    <a:pt x="9201783" y="29806"/>
                  </a:lnTo>
                  <a:lnTo>
                    <a:pt x="9214482" y="29806"/>
                  </a:lnTo>
                  <a:lnTo>
                    <a:pt x="9214408" y="1128726"/>
                  </a:lnTo>
                  <a:lnTo>
                    <a:pt x="9214207" y="1133982"/>
                  </a:lnTo>
                  <a:lnTo>
                    <a:pt x="9214180" y="1134694"/>
                  </a:lnTo>
                  <a:lnTo>
                    <a:pt x="9213877" y="1139507"/>
                  </a:lnTo>
                  <a:lnTo>
                    <a:pt x="9213811" y="1140548"/>
                  </a:lnTo>
                  <a:lnTo>
                    <a:pt x="9213423" y="1144993"/>
                  </a:lnTo>
                  <a:lnTo>
                    <a:pt x="9213303" y="1146365"/>
                  </a:lnTo>
                  <a:lnTo>
                    <a:pt x="9212643" y="1152131"/>
                  </a:lnTo>
                  <a:lnTo>
                    <a:pt x="9204159" y="1191183"/>
                  </a:lnTo>
                  <a:lnTo>
                    <a:pt x="9186760" y="1232357"/>
                  </a:lnTo>
                  <a:lnTo>
                    <a:pt x="9162116" y="1268882"/>
                  </a:lnTo>
                  <a:lnTo>
                    <a:pt x="9130918" y="1300098"/>
                  </a:lnTo>
                  <a:lnTo>
                    <a:pt x="9094292" y="1324825"/>
                  </a:lnTo>
                  <a:lnTo>
                    <a:pt x="9053118" y="1342224"/>
                  </a:lnTo>
                  <a:lnTo>
                    <a:pt x="9042209" y="1345323"/>
                  </a:lnTo>
                  <a:lnTo>
                    <a:pt x="9038407" y="1346199"/>
                  </a:lnTo>
                  <a:close/>
                </a:path>
                <a:path w="9214485" h="1352550">
                  <a:moveTo>
                    <a:pt x="12699" y="1346199"/>
                  </a:moveTo>
                  <a:lnTo>
                    <a:pt x="6273" y="1339773"/>
                  </a:lnTo>
                  <a:lnTo>
                    <a:pt x="12700" y="1339773"/>
                  </a:lnTo>
                  <a:lnTo>
                    <a:pt x="12699" y="1346199"/>
                  </a:lnTo>
                  <a:close/>
                </a:path>
              </a:pathLst>
            </a:custGeom>
            <a:solidFill>
              <a:srgbClr val="8A77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400" b="1" dirty="0" smtClean="0">
                <a:latin typeface="Calibri"/>
                <a:cs typeface="Calibri"/>
              </a:rPr>
              <a:t>Вопрос урока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3962400" y="4953000"/>
            <a:ext cx="5029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3865" algn="just">
              <a:lnSpc>
                <a:spcPct val="100000"/>
              </a:lnSpc>
              <a:spcBef>
                <a:spcPts val="105"/>
              </a:spcBef>
            </a:pPr>
            <a:r>
              <a:rPr lang="ru-RU"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Как изменилась политика Московского княжества в отношении Орды в эпоху Дмитрия Донского?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487" y="345439"/>
            <a:ext cx="9214485" cy="6400175"/>
            <a:chOff x="344487" y="345440"/>
            <a:chExt cx="9214485" cy="1352550"/>
          </a:xfrm>
        </p:grpSpPr>
        <p:sp>
          <p:nvSpPr>
            <p:cNvPr id="4" name="object 4"/>
            <p:cNvSpPr/>
            <p:nvPr/>
          </p:nvSpPr>
          <p:spPr>
            <a:xfrm>
              <a:off x="350519" y="352044"/>
              <a:ext cx="9202420" cy="1339850"/>
            </a:xfrm>
            <a:custGeom>
              <a:avLst/>
              <a:gdLst/>
              <a:ahLst/>
              <a:cxnLst/>
              <a:rect l="l" t="t" r="r" b="b"/>
              <a:pathLst>
                <a:path w="9202420" h="1339850">
                  <a:moveTo>
                    <a:pt x="8979408" y="1339595"/>
                  </a:moveTo>
                  <a:lnTo>
                    <a:pt x="0" y="1339595"/>
                  </a:lnTo>
                  <a:lnTo>
                    <a:pt x="0" y="222503"/>
                  </a:lnTo>
                  <a:lnTo>
                    <a:pt x="4642" y="177680"/>
                  </a:lnTo>
                  <a:lnTo>
                    <a:pt x="17739" y="135902"/>
                  </a:lnTo>
                  <a:lnTo>
                    <a:pt x="38401" y="98077"/>
                  </a:lnTo>
                  <a:lnTo>
                    <a:pt x="65736" y="65112"/>
                  </a:lnTo>
                  <a:lnTo>
                    <a:pt x="98857" y="37915"/>
                  </a:lnTo>
                  <a:lnTo>
                    <a:pt x="136872" y="17392"/>
                  </a:lnTo>
                  <a:lnTo>
                    <a:pt x="178892" y="4451"/>
                  </a:lnTo>
                  <a:lnTo>
                    <a:pt x="224028" y="0"/>
                  </a:lnTo>
                  <a:lnTo>
                    <a:pt x="9201912" y="0"/>
                  </a:lnTo>
                  <a:lnTo>
                    <a:pt x="9201912" y="1115567"/>
                  </a:lnTo>
                  <a:lnTo>
                    <a:pt x="9197439" y="1160811"/>
                  </a:lnTo>
                  <a:lnTo>
                    <a:pt x="9184483" y="1202907"/>
                  </a:lnTo>
                  <a:lnTo>
                    <a:pt x="9163951" y="1240967"/>
                  </a:lnTo>
                  <a:lnTo>
                    <a:pt x="9136751" y="1274102"/>
                  </a:lnTo>
                  <a:lnTo>
                    <a:pt x="9103789" y="1301421"/>
                  </a:lnTo>
                  <a:lnTo>
                    <a:pt x="9065973" y="1322036"/>
                  </a:lnTo>
                  <a:lnTo>
                    <a:pt x="9024210" y="1335057"/>
                  </a:lnTo>
                  <a:lnTo>
                    <a:pt x="8979408" y="1339595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4487" y="345440"/>
              <a:ext cx="9214485" cy="1352550"/>
            </a:xfrm>
            <a:custGeom>
              <a:avLst/>
              <a:gdLst/>
              <a:ahLst/>
              <a:cxnLst/>
              <a:rect l="l" t="t" r="r" b="b"/>
              <a:pathLst>
                <a:path w="9214485" h="1352550">
                  <a:moveTo>
                    <a:pt x="8990749" y="1352473"/>
                  </a:moveTo>
                  <a:lnTo>
                    <a:pt x="0" y="1352473"/>
                  </a:lnTo>
                  <a:lnTo>
                    <a:pt x="76" y="223735"/>
                  </a:lnTo>
                  <a:lnTo>
                    <a:pt x="277" y="218566"/>
                  </a:lnTo>
                  <a:lnTo>
                    <a:pt x="304" y="217855"/>
                  </a:lnTo>
                  <a:lnTo>
                    <a:pt x="607" y="213042"/>
                  </a:lnTo>
                  <a:lnTo>
                    <a:pt x="673" y="212001"/>
                  </a:lnTo>
                  <a:lnTo>
                    <a:pt x="1061" y="207556"/>
                  </a:lnTo>
                  <a:lnTo>
                    <a:pt x="1181" y="206184"/>
                  </a:lnTo>
                  <a:lnTo>
                    <a:pt x="1841" y="200418"/>
                  </a:lnTo>
                  <a:lnTo>
                    <a:pt x="10325" y="161366"/>
                  </a:lnTo>
                  <a:lnTo>
                    <a:pt x="27724" y="120192"/>
                  </a:lnTo>
                  <a:lnTo>
                    <a:pt x="52450" y="83565"/>
                  </a:lnTo>
                  <a:lnTo>
                    <a:pt x="83578" y="52450"/>
                  </a:lnTo>
                  <a:lnTo>
                    <a:pt x="120192" y="27724"/>
                  </a:lnTo>
                  <a:lnTo>
                    <a:pt x="161366" y="10325"/>
                  </a:lnTo>
                  <a:lnTo>
                    <a:pt x="200418" y="1841"/>
                  </a:lnTo>
                  <a:lnTo>
                    <a:pt x="225811" y="0"/>
                  </a:lnTo>
                  <a:lnTo>
                    <a:pt x="9214484" y="0"/>
                  </a:lnTo>
                  <a:lnTo>
                    <a:pt x="9214484" y="6349"/>
                  </a:lnTo>
                  <a:lnTo>
                    <a:pt x="9201784" y="6349"/>
                  </a:lnTo>
                  <a:lnTo>
                    <a:pt x="9201784" y="12699"/>
                  </a:lnTo>
                  <a:lnTo>
                    <a:pt x="225733" y="12699"/>
                  </a:lnTo>
                  <a:lnTo>
                    <a:pt x="218732" y="12979"/>
                  </a:lnTo>
                  <a:lnTo>
                    <a:pt x="175614" y="19494"/>
                  </a:lnTo>
                  <a:lnTo>
                    <a:pt x="135766" y="34023"/>
                  </a:lnTo>
                  <a:lnTo>
                    <a:pt x="125660" y="39230"/>
                  </a:lnTo>
                  <a:lnTo>
                    <a:pt x="117030" y="44183"/>
                  </a:lnTo>
                  <a:lnTo>
                    <a:pt x="83667" y="69164"/>
                  </a:lnTo>
                  <a:lnTo>
                    <a:pt x="55900" y="99722"/>
                  </a:lnTo>
                  <a:lnTo>
                    <a:pt x="38964" y="126110"/>
                  </a:lnTo>
                  <a:lnTo>
                    <a:pt x="38837" y="126327"/>
                  </a:lnTo>
                  <a:lnTo>
                    <a:pt x="34023" y="135737"/>
                  </a:lnTo>
                  <a:lnTo>
                    <a:pt x="29679" y="145351"/>
                  </a:lnTo>
                  <a:lnTo>
                    <a:pt x="25921" y="154914"/>
                  </a:lnTo>
                  <a:lnTo>
                    <a:pt x="25806" y="155206"/>
                  </a:lnTo>
                  <a:lnTo>
                    <a:pt x="22506" y="164985"/>
                  </a:lnTo>
                  <a:lnTo>
                    <a:pt x="22402" y="165290"/>
                  </a:lnTo>
                  <a:lnTo>
                    <a:pt x="19581" y="175285"/>
                  </a:lnTo>
                  <a:lnTo>
                    <a:pt x="13322" y="213042"/>
                  </a:lnTo>
                  <a:lnTo>
                    <a:pt x="13023" y="217855"/>
                  </a:lnTo>
                  <a:lnTo>
                    <a:pt x="12979" y="218566"/>
                  </a:lnTo>
                  <a:lnTo>
                    <a:pt x="12779" y="223735"/>
                  </a:lnTo>
                  <a:lnTo>
                    <a:pt x="12700" y="1339773"/>
                  </a:lnTo>
                  <a:lnTo>
                    <a:pt x="6273" y="1339773"/>
                  </a:lnTo>
                  <a:lnTo>
                    <a:pt x="12699" y="1346199"/>
                  </a:lnTo>
                  <a:lnTo>
                    <a:pt x="9038407" y="1346199"/>
                  </a:lnTo>
                  <a:lnTo>
                    <a:pt x="9031135" y="1347876"/>
                  </a:lnTo>
                  <a:lnTo>
                    <a:pt x="8996629" y="1352257"/>
                  </a:lnTo>
                  <a:lnTo>
                    <a:pt x="8990749" y="1352473"/>
                  </a:lnTo>
                  <a:close/>
                </a:path>
                <a:path w="9214485" h="1352550">
                  <a:moveTo>
                    <a:pt x="9214482" y="29679"/>
                  </a:moveTo>
                  <a:lnTo>
                    <a:pt x="9201783" y="29679"/>
                  </a:lnTo>
                  <a:lnTo>
                    <a:pt x="9201784" y="6349"/>
                  </a:lnTo>
                  <a:lnTo>
                    <a:pt x="9208134" y="12699"/>
                  </a:lnTo>
                  <a:lnTo>
                    <a:pt x="9214484" y="12699"/>
                  </a:lnTo>
                  <a:lnTo>
                    <a:pt x="9214482" y="29679"/>
                  </a:lnTo>
                  <a:close/>
                </a:path>
                <a:path w="9214485" h="1352550">
                  <a:moveTo>
                    <a:pt x="9214484" y="12699"/>
                  </a:moveTo>
                  <a:lnTo>
                    <a:pt x="9208134" y="12699"/>
                  </a:lnTo>
                  <a:lnTo>
                    <a:pt x="9201784" y="6349"/>
                  </a:lnTo>
                  <a:lnTo>
                    <a:pt x="9214484" y="6349"/>
                  </a:lnTo>
                  <a:lnTo>
                    <a:pt x="9214484" y="12699"/>
                  </a:lnTo>
                  <a:close/>
                </a:path>
                <a:path w="9214485" h="1352550">
                  <a:moveTo>
                    <a:pt x="9038407" y="1346199"/>
                  </a:moveTo>
                  <a:lnTo>
                    <a:pt x="12699" y="1346199"/>
                  </a:lnTo>
                  <a:lnTo>
                    <a:pt x="12700" y="1339773"/>
                  </a:lnTo>
                  <a:lnTo>
                    <a:pt x="8990660" y="1339773"/>
                  </a:lnTo>
                  <a:lnTo>
                    <a:pt x="8996121" y="1339557"/>
                  </a:lnTo>
                  <a:lnTo>
                    <a:pt x="9001583" y="1339214"/>
                  </a:lnTo>
                  <a:lnTo>
                    <a:pt x="9008224" y="1338618"/>
                  </a:lnTo>
                  <a:lnTo>
                    <a:pt x="9007939" y="1338618"/>
                  </a:lnTo>
                  <a:lnTo>
                    <a:pt x="9012569" y="1338097"/>
                  </a:lnTo>
                  <a:lnTo>
                    <a:pt x="9059567" y="1326629"/>
                  </a:lnTo>
                  <a:lnTo>
                    <a:pt x="9097187" y="1308519"/>
                  </a:lnTo>
                  <a:lnTo>
                    <a:pt x="9130802" y="1283385"/>
                  </a:lnTo>
                  <a:lnTo>
                    <a:pt x="9158592" y="1252816"/>
                  </a:lnTo>
                  <a:lnTo>
                    <a:pt x="9180350" y="1217035"/>
                  </a:lnTo>
                  <a:lnTo>
                    <a:pt x="9194914" y="1177264"/>
                  </a:lnTo>
                  <a:lnTo>
                    <a:pt x="9201160" y="1139507"/>
                  </a:lnTo>
                  <a:lnTo>
                    <a:pt x="9201783" y="29806"/>
                  </a:lnTo>
                  <a:lnTo>
                    <a:pt x="9214482" y="29806"/>
                  </a:lnTo>
                  <a:lnTo>
                    <a:pt x="9214408" y="1128726"/>
                  </a:lnTo>
                  <a:lnTo>
                    <a:pt x="9214207" y="1133982"/>
                  </a:lnTo>
                  <a:lnTo>
                    <a:pt x="9214180" y="1134694"/>
                  </a:lnTo>
                  <a:lnTo>
                    <a:pt x="9213877" y="1139507"/>
                  </a:lnTo>
                  <a:lnTo>
                    <a:pt x="9213811" y="1140548"/>
                  </a:lnTo>
                  <a:lnTo>
                    <a:pt x="9213423" y="1144993"/>
                  </a:lnTo>
                  <a:lnTo>
                    <a:pt x="9213303" y="1146365"/>
                  </a:lnTo>
                  <a:lnTo>
                    <a:pt x="9212643" y="1152131"/>
                  </a:lnTo>
                  <a:lnTo>
                    <a:pt x="9204159" y="1191183"/>
                  </a:lnTo>
                  <a:lnTo>
                    <a:pt x="9186760" y="1232357"/>
                  </a:lnTo>
                  <a:lnTo>
                    <a:pt x="9162116" y="1268882"/>
                  </a:lnTo>
                  <a:lnTo>
                    <a:pt x="9130918" y="1300098"/>
                  </a:lnTo>
                  <a:lnTo>
                    <a:pt x="9094292" y="1324825"/>
                  </a:lnTo>
                  <a:lnTo>
                    <a:pt x="9053118" y="1342224"/>
                  </a:lnTo>
                  <a:lnTo>
                    <a:pt x="9042209" y="1345323"/>
                  </a:lnTo>
                  <a:lnTo>
                    <a:pt x="9038407" y="1346199"/>
                  </a:lnTo>
                  <a:close/>
                </a:path>
                <a:path w="9214485" h="1352550">
                  <a:moveTo>
                    <a:pt x="12699" y="1346199"/>
                  </a:moveTo>
                  <a:lnTo>
                    <a:pt x="6273" y="1339773"/>
                  </a:lnTo>
                  <a:lnTo>
                    <a:pt x="12700" y="1339773"/>
                  </a:lnTo>
                  <a:lnTo>
                    <a:pt x="12699" y="1346199"/>
                  </a:lnTo>
                  <a:close/>
                </a:path>
              </a:pathLst>
            </a:custGeom>
            <a:solidFill>
              <a:srgbClr val="8A77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1619567" y="638174"/>
            <a:ext cx="6666864" cy="6107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4400" b="1" dirty="0"/>
              <a:t>Домашнее задание:</a:t>
            </a:r>
            <a:br>
              <a:rPr lang="ru-RU" sz="4400" dirty="0"/>
            </a:br>
            <a:r>
              <a:rPr lang="ru-RU" sz="4400" dirty="0"/>
              <a:t>Прочитать параграфы 32-33, ответить на вопросы.</a:t>
            </a:r>
            <a:br>
              <a:rPr lang="ru-RU" sz="4400" dirty="0"/>
            </a:br>
            <a:r>
              <a:rPr lang="ru-RU" sz="4400" i="1" dirty="0"/>
              <a:t>По желанию:</a:t>
            </a:r>
            <a:r>
              <a:rPr lang="ru-RU" sz="4400" dirty="0"/>
              <a:t> Написать небольшой рассказ (5-7 предложений) от лица участника Куликовской битвы (воина, монаха, очевидца).</a:t>
            </a:r>
            <a:endParaRPr lang="ru-RU" sz="4400" dirty="0"/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3865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C00000"/>
                </a:solidFill>
                <a:latin typeface="Calibri"/>
                <a:cs typeface="Calibri"/>
              </a:rPr>
              <a:t>Интерактивный </a:t>
            </a:r>
            <a:r>
              <a:rPr sz="4400" b="1" spc="-20" dirty="0">
                <a:solidFill>
                  <a:srgbClr val="C00000"/>
                </a:solidFill>
                <a:latin typeface="Calibri"/>
                <a:cs typeface="Calibri"/>
              </a:rPr>
              <a:t>урок-</a:t>
            </a:r>
            <a:r>
              <a:rPr sz="4400" b="1" spc="-10" dirty="0">
                <a:solidFill>
                  <a:srgbClr val="C00000"/>
                </a:solidFill>
                <a:latin typeface="Calibri"/>
                <a:cs typeface="Calibri"/>
              </a:rPr>
              <a:t>исследование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487" y="345440"/>
            <a:ext cx="9214485" cy="1352550"/>
            <a:chOff x="344487" y="345440"/>
            <a:chExt cx="9214485" cy="1352550"/>
          </a:xfrm>
        </p:grpSpPr>
        <p:sp>
          <p:nvSpPr>
            <p:cNvPr id="4" name="object 4"/>
            <p:cNvSpPr/>
            <p:nvPr/>
          </p:nvSpPr>
          <p:spPr>
            <a:xfrm>
              <a:off x="350519" y="352044"/>
              <a:ext cx="9202420" cy="1339850"/>
            </a:xfrm>
            <a:custGeom>
              <a:avLst/>
              <a:gdLst/>
              <a:ahLst/>
              <a:cxnLst/>
              <a:rect l="l" t="t" r="r" b="b"/>
              <a:pathLst>
                <a:path w="9202420" h="1339850">
                  <a:moveTo>
                    <a:pt x="8979408" y="1339595"/>
                  </a:moveTo>
                  <a:lnTo>
                    <a:pt x="0" y="1339595"/>
                  </a:lnTo>
                  <a:lnTo>
                    <a:pt x="0" y="222503"/>
                  </a:lnTo>
                  <a:lnTo>
                    <a:pt x="4642" y="177680"/>
                  </a:lnTo>
                  <a:lnTo>
                    <a:pt x="17739" y="135902"/>
                  </a:lnTo>
                  <a:lnTo>
                    <a:pt x="38401" y="98077"/>
                  </a:lnTo>
                  <a:lnTo>
                    <a:pt x="65736" y="65112"/>
                  </a:lnTo>
                  <a:lnTo>
                    <a:pt x="98857" y="37915"/>
                  </a:lnTo>
                  <a:lnTo>
                    <a:pt x="136872" y="17392"/>
                  </a:lnTo>
                  <a:lnTo>
                    <a:pt x="178892" y="4451"/>
                  </a:lnTo>
                  <a:lnTo>
                    <a:pt x="224028" y="0"/>
                  </a:lnTo>
                  <a:lnTo>
                    <a:pt x="9201912" y="0"/>
                  </a:lnTo>
                  <a:lnTo>
                    <a:pt x="9201912" y="1115567"/>
                  </a:lnTo>
                  <a:lnTo>
                    <a:pt x="9197439" y="1160811"/>
                  </a:lnTo>
                  <a:lnTo>
                    <a:pt x="9184483" y="1202907"/>
                  </a:lnTo>
                  <a:lnTo>
                    <a:pt x="9163951" y="1240967"/>
                  </a:lnTo>
                  <a:lnTo>
                    <a:pt x="9136751" y="1274102"/>
                  </a:lnTo>
                  <a:lnTo>
                    <a:pt x="9103789" y="1301421"/>
                  </a:lnTo>
                  <a:lnTo>
                    <a:pt x="9065973" y="1322036"/>
                  </a:lnTo>
                  <a:lnTo>
                    <a:pt x="9024210" y="1335057"/>
                  </a:lnTo>
                  <a:lnTo>
                    <a:pt x="8979408" y="1339595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4487" y="345440"/>
              <a:ext cx="9214485" cy="1352550"/>
            </a:xfrm>
            <a:custGeom>
              <a:avLst/>
              <a:gdLst/>
              <a:ahLst/>
              <a:cxnLst/>
              <a:rect l="l" t="t" r="r" b="b"/>
              <a:pathLst>
                <a:path w="9214485" h="1352550">
                  <a:moveTo>
                    <a:pt x="8990749" y="1352473"/>
                  </a:moveTo>
                  <a:lnTo>
                    <a:pt x="0" y="1352473"/>
                  </a:lnTo>
                  <a:lnTo>
                    <a:pt x="76" y="223735"/>
                  </a:lnTo>
                  <a:lnTo>
                    <a:pt x="277" y="218566"/>
                  </a:lnTo>
                  <a:lnTo>
                    <a:pt x="304" y="217855"/>
                  </a:lnTo>
                  <a:lnTo>
                    <a:pt x="607" y="213042"/>
                  </a:lnTo>
                  <a:lnTo>
                    <a:pt x="673" y="212001"/>
                  </a:lnTo>
                  <a:lnTo>
                    <a:pt x="1061" y="207556"/>
                  </a:lnTo>
                  <a:lnTo>
                    <a:pt x="1181" y="206184"/>
                  </a:lnTo>
                  <a:lnTo>
                    <a:pt x="1841" y="200418"/>
                  </a:lnTo>
                  <a:lnTo>
                    <a:pt x="10325" y="161366"/>
                  </a:lnTo>
                  <a:lnTo>
                    <a:pt x="27724" y="120192"/>
                  </a:lnTo>
                  <a:lnTo>
                    <a:pt x="52450" y="83565"/>
                  </a:lnTo>
                  <a:lnTo>
                    <a:pt x="83578" y="52450"/>
                  </a:lnTo>
                  <a:lnTo>
                    <a:pt x="120192" y="27724"/>
                  </a:lnTo>
                  <a:lnTo>
                    <a:pt x="161366" y="10325"/>
                  </a:lnTo>
                  <a:lnTo>
                    <a:pt x="200418" y="1841"/>
                  </a:lnTo>
                  <a:lnTo>
                    <a:pt x="225811" y="0"/>
                  </a:lnTo>
                  <a:lnTo>
                    <a:pt x="9214484" y="0"/>
                  </a:lnTo>
                  <a:lnTo>
                    <a:pt x="9214484" y="6349"/>
                  </a:lnTo>
                  <a:lnTo>
                    <a:pt x="9201784" y="6349"/>
                  </a:lnTo>
                  <a:lnTo>
                    <a:pt x="9201784" y="12699"/>
                  </a:lnTo>
                  <a:lnTo>
                    <a:pt x="225733" y="12699"/>
                  </a:lnTo>
                  <a:lnTo>
                    <a:pt x="218732" y="12979"/>
                  </a:lnTo>
                  <a:lnTo>
                    <a:pt x="175614" y="19494"/>
                  </a:lnTo>
                  <a:lnTo>
                    <a:pt x="135766" y="34023"/>
                  </a:lnTo>
                  <a:lnTo>
                    <a:pt x="125660" y="39230"/>
                  </a:lnTo>
                  <a:lnTo>
                    <a:pt x="117030" y="44183"/>
                  </a:lnTo>
                  <a:lnTo>
                    <a:pt x="83667" y="69164"/>
                  </a:lnTo>
                  <a:lnTo>
                    <a:pt x="55900" y="99722"/>
                  </a:lnTo>
                  <a:lnTo>
                    <a:pt x="38964" y="126110"/>
                  </a:lnTo>
                  <a:lnTo>
                    <a:pt x="38837" y="126327"/>
                  </a:lnTo>
                  <a:lnTo>
                    <a:pt x="34023" y="135737"/>
                  </a:lnTo>
                  <a:lnTo>
                    <a:pt x="29679" y="145351"/>
                  </a:lnTo>
                  <a:lnTo>
                    <a:pt x="25921" y="154914"/>
                  </a:lnTo>
                  <a:lnTo>
                    <a:pt x="25806" y="155206"/>
                  </a:lnTo>
                  <a:lnTo>
                    <a:pt x="22506" y="164985"/>
                  </a:lnTo>
                  <a:lnTo>
                    <a:pt x="22402" y="165290"/>
                  </a:lnTo>
                  <a:lnTo>
                    <a:pt x="19581" y="175285"/>
                  </a:lnTo>
                  <a:lnTo>
                    <a:pt x="13322" y="213042"/>
                  </a:lnTo>
                  <a:lnTo>
                    <a:pt x="13023" y="217855"/>
                  </a:lnTo>
                  <a:lnTo>
                    <a:pt x="12979" y="218566"/>
                  </a:lnTo>
                  <a:lnTo>
                    <a:pt x="12779" y="223735"/>
                  </a:lnTo>
                  <a:lnTo>
                    <a:pt x="12700" y="1339773"/>
                  </a:lnTo>
                  <a:lnTo>
                    <a:pt x="6273" y="1339773"/>
                  </a:lnTo>
                  <a:lnTo>
                    <a:pt x="12699" y="1346199"/>
                  </a:lnTo>
                  <a:lnTo>
                    <a:pt x="9038407" y="1346199"/>
                  </a:lnTo>
                  <a:lnTo>
                    <a:pt x="9031135" y="1347876"/>
                  </a:lnTo>
                  <a:lnTo>
                    <a:pt x="8996629" y="1352257"/>
                  </a:lnTo>
                  <a:lnTo>
                    <a:pt x="8990749" y="1352473"/>
                  </a:lnTo>
                  <a:close/>
                </a:path>
                <a:path w="9214485" h="1352550">
                  <a:moveTo>
                    <a:pt x="9214482" y="29679"/>
                  </a:moveTo>
                  <a:lnTo>
                    <a:pt x="9201783" y="29679"/>
                  </a:lnTo>
                  <a:lnTo>
                    <a:pt x="9201784" y="6349"/>
                  </a:lnTo>
                  <a:lnTo>
                    <a:pt x="9208134" y="12699"/>
                  </a:lnTo>
                  <a:lnTo>
                    <a:pt x="9214484" y="12699"/>
                  </a:lnTo>
                  <a:lnTo>
                    <a:pt x="9214482" y="29679"/>
                  </a:lnTo>
                  <a:close/>
                </a:path>
                <a:path w="9214485" h="1352550">
                  <a:moveTo>
                    <a:pt x="9214484" y="12699"/>
                  </a:moveTo>
                  <a:lnTo>
                    <a:pt x="9208134" y="12699"/>
                  </a:lnTo>
                  <a:lnTo>
                    <a:pt x="9201784" y="6349"/>
                  </a:lnTo>
                  <a:lnTo>
                    <a:pt x="9214484" y="6349"/>
                  </a:lnTo>
                  <a:lnTo>
                    <a:pt x="9214484" y="12699"/>
                  </a:lnTo>
                  <a:close/>
                </a:path>
                <a:path w="9214485" h="1352550">
                  <a:moveTo>
                    <a:pt x="9038407" y="1346199"/>
                  </a:moveTo>
                  <a:lnTo>
                    <a:pt x="12699" y="1346199"/>
                  </a:lnTo>
                  <a:lnTo>
                    <a:pt x="12700" y="1339773"/>
                  </a:lnTo>
                  <a:lnTo>
                    <a:pt x="8990660" y="1339773"/>
                  </a:lnTo>
                  <a:lnTo>
                    <a:pt x="8996121" y="1339557"/>
                  </a:lnTo>
                  <a:lnTo>
                    <a:pt x="9001583" y="1339214"/>
                  </a:lnTo>
                  <a:lnTo>
                    <a:pt x="9008224" y="1338618"/>
                  </a:lnTo>
                  <a:lnTo>
                    <a:pt x="9007939" y="1338618"/>
                  </a:lnTo>
                  <a:lnTo>
                    <a:pt x="9012569" y="1338097"/>
                  </a:lnTo>
                  <a:lnTo>
                    <a:pt x="9059567" y="1326629"/>
                  </a:lnTo>
                  <a:lnTo>
                    <a:pt x="9097187" y="1308519"/>
                  </a:lnTo>
                  <a:lnTo>
                    <a:pt x="9130802" y="1283385"/>
                  </a:lnTo>
                  <a:lnTo>
                    <a:pt x="9158592" y="1252816"/>
                  </a:lnTo>
                  <a:lnTo>
                    <a:pt x="9180350" y="1217035"/>
                  </a:lnTo>
                  <a:lnTo>
                    <a:pt x="9194914" y="1177264"/>
                  </a:lnTo>
                  <a:lnTo>
                    <a:pt x="9201160" y="1139507"/>
                  </a:lnTo>
                  <a:lnTo>
                    <a:pt x="9201783" y="29806"/>
                  </a:lnTo>
                  <a:lnTo>
                    <a:pt x="9214482" y="29806"/>
                  </a:lnTo>
                  <a:lnTo>
                    <a:pt x="9214408" y="1128726"/>
                  </a:lnTo>
                  <a:lnTo>
                    <a:pt x="9214207" y="1133982"/>
                  </a:lnTo>
                  <a:lnTo>
                    <a:pt x="9214180" y="1134694"/>
                  </a:lnTo>
                  <a:lnTo>
                    <a:pt x="9213877" y="1139507"/>
                  </a:lnTo>
                  <a:lnTo>
                    <a:pt x="9213811" y="1140548"/>
                  </a:lnTo>
                  <a:lnTo>
                    <a:pt x="9213423" y="1144993"/>
                  </a:lnTo>
                  <a:lnTo>
                    <a:pt x="9213303" y="1146365"/>
                  </a:lnTo>
                  <a:lnTo>
                    <a:pt x="9212643" y="1152131"/>
                  </a:lnTo>
                  <a:lnTo>
                    <a:pt x="9204159" y="1191183"/>
                  </a:lnTo>
                  <a:lnTo>
                    <a:pt x="9186760" y="1232357"/>
                  </a:lnTo>
                  <a:lnTo>
                    <a:pt x="9162116" y="1268882"/>
                  </a:lnTo>
                  <a:lnTo>
                    <a:pt x="9130918" y="1300098"/>
                  </a:lnTo>
                  <a:lnTo>
                    <a:pt x="9094292" y="1324825"/>
                  </a:lnTo>
                  <a:lnTo>
                    <a:pt x="9053118" y="1342224"/>
                  </a:lnTo>
                  <a:lnTo>
                    <a:pt x="9042209" y="1345323"/>
                  </a:lnTo>
                  <a:lnTo>
                    <a:pt x="9038407" y="1346199"/>
                  </a:lnTo>
                  <a:close/>
                </a:path>
                <a:path w="9214485" h="1352550">
                  <a:moveTo>
                    <a:pt x="12699" y="1346199"/>
                  </a:moveTo>
                  <a:lnTo>
                    <a:pt x="6273" y="1339773"/>
                  </a:lnTo>
                  <a:lnTo>
                    <a:pt x="12700" y="1339773"/>
                  </a:lnTo>
                  <a:lnTo>
                    <a:pt x="12699" y="1346199"/>
                  </a:lnTo>
                  <a:close/>
                </a:path>
              </a:pathLst>
            </a:custGeom>
            <a:solidFill>
              <a:srgbClr val="8A77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Победа</a:t>
            </a:r>
            <a:r>
              <a:rPr sz="4400" b="1" spc="-12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на</a:t>
            </a:r>
            <a:r>
              <a:rPr sz="4400" b="1" spc="-125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Куликовом</a:t>
            </a:r>
            <a:r>
              <a:rPr sz="4400" b="1" spc="-12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поле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3962400" y="4953000"/>
            <a:ext cx="5029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3865" algn="just">
              <a:lnSpc>
                <a:spcPct val="100000"/>
              </a:lnSpc>
              <a:spcBef>
                <a:spcPts val="105"/>
              </a:spcBef>
            </a:pPr>
            <a:r>
              <a:rPr lang="ru-RU"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Как изменилась политика Московского княжества в отношении Орды в эпоху Дмитрия Донского?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487" y="345440"/>
            <a:ext cx="9214485" cy="1352550"/>
            <a:chOff x="344487" y="345440"/>
            <a:chExt cx="9214485" cy="1352550"/>
          </a:xfrm>
        </p:grpSpPr>
        <p:sp>
          <p:nvSpPr>
            <p:cNvPr id="4" name="object 4"/>
            <p:cNvSpPr/>
            <p:nvPr/>
          </p:nvSpPr>
          <p:spPr>
            <a:xfrm>
              <a:off x="350519" y="352044"/>
              <a:ext cx="9202420" cy="1339850"/>
            </a:xfrm>
            <a:custGeom>
              <a:avLst/>
              <a:gdLst/>
              <a:ahLst/>
              <a:cxnLst/>
              <a:rect l="l" t="t" r="r" b="b"/>
              <a:pathLst>
                <a:path w="9202420" h="1339850">
                  <a:moveTo>
                    <a:pt x="8979408" y="1339595"/>
                  </a:moveTo>
                  <a:lnTo>
                    <a:pt x="0" y="1339595"/>
                  </a:lnTo>
                  <a:lnTo>
                    <a:pt x="0" y="222503"/>
                  </a:lnTo>
                  <a:lnTo>
                    <a:pt x="4642" y="177680"/>
                  </a:lnTo>
                  <a:lnTo>
                    <a:pt x="17739" y="135902"/>
                  </a:lnTo>
                  <a:lnTo>
                    <a:pt x="38401" y="98077"/>
                  </a:lnTo>
                  <a:lnTo>
                    <a:pt x="65736" y="65112"/>
                  </a:lnTo>
                  <a:lnTo>
                    <a:pt x="98857" y="37915"/>
                  </a:lnTo>
                  <a:lnTo>
                    <a:pt x="136872" y="17392"/>
                  </a:lnTo>
                  <a:lnTo>
                    <a:pt x="178892" y="4451"/>
                  </a:lnTo>
                  <a:lnTo>
                    <a:pt x="224028" y="0"/>
                  </a:lnTo>
                  <a:lnTo>
                    <a:pt x="9201912" y="0"/>
                  </a:lnTo>
                  <a:lnTo>
                    <a:pt x="9201912" y="1115567"/>
                  </a:lnTo>
                  <a:lnTo>
                    <a:pt x="9197439" y="1160811"/>
                  </a:lnTo>
                  <a:lnTo>
                    <a:pt x="9184483" y="1202907"/>
                  </a:lnTo>
                  <a:lnTo>
                    <a:pt x="9163951" y="1240967"/>
                  </a:lnTo>
                  <a:lnTo>
                    <a:pt x="9136751" y="1274102"/>
                  </a:lnTo>
                  <a:lnTo>
                    <a:pt x="9103789" y="1301421"/>
                  </a:lnTo>
                  <a:lnTo>
                    <a:pt x="9065973" y="1322036"/>
                  </a:lnTo>
                  <a:lnTo>
                    <a:pt x="9024210" y="1335057"/>
                  </a:lnTo>
                  <a:lnTo>
                    <a:pt x="8979408" y="1339595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4487" y="345440"/>
              <a:ext cx="9214485" cy="1352550"/>
            </a:xfrm>
            <a:custGeom>
              <a:avLst/>
              <a:gdLst/>
              <a:ahLst/>
              <a:cxnLst/>
              <a:rect l="l" t="t" r="r" b="b"/>
              <a:pathLst>
                <a:path w="9214485" h="1352550">
                  <a:moveTo>
                    <a:pt x="8990749" y="1352473"/>
                  </a:moveTo>
                  <a:lnTo>
                    <a:pt x="0" y="1352473"/>
                  </a:lnTo>
                  <a:lnTo>
                    <a:pt x="76" y="223735"/>
                  </a:lnTo>
                  <a:lnTo>
                    <a:pt x="277" y="218566"/>
                  </a:lnTo>
                  <a:lnTo>
                    <a:pt x="304" y="217855"/>
                  </a:lnTo>
                  <a:lnTo>
                    <a:pt x="607" y="213042"/>
                  </a:lnTo>
                  <a:lnTo>
                    <a:pt x="673" y="212001"/>
                  </a:lnTo>
                  <a:lnTo>
                    <a:pt x="1061" y="207556"/>
                  </a:lnTo>
                  <a:lnTo>
                    <a:pt x="1181" y="206184"/>
                  </a:lnTo>
                  <a:lnTo>
                    <a:pt x="1841" y="200418"/>
                  </a:lnTo>
                  <a:lnTo>
                    <a:pt x="10325" y="161366"/>
                  </a:lnTo>
                  <a:lnTo>
                    <a:pt x="27724" y="120192"/>
                  </a:lnTo>
                  <a:lnTo>
                    <a:pt x="52450" y="83565"/>
                  </a:lnTo>
                  <a:lnTo>
                    <a:pt x="83578" y="52450"/>
                  </a:lnTo>
                  <a:lnTo>
                    <a:pt x="120192" y="27724"/>
                  </a:lnTo>
                  <a:lnTo>
                    <a:pt x="161366" y="10325"/>
                  </a:lnTo>
                  <a:lnTo>
                    <a:pt x="200418" y="1841"/>
                  </a:lnTo>
                  <a:lnTo>
                    <a:pt x="225811" y="0"/>
                  </a:lnTo>
                  <a:lnTo>
                    <a:pt x="9214484" y="0"/>
                  </a:lnTo>
                  <a:lnTo>
                    <a:pt x="9214484" y="6349"/>
                  </a:lnTo>
                  <a:lnTo>
                    <a:pt x="9201784" y="6349"/>
                  </a:lnTo>
                  <a:lnTo>
                    <a:pt x="9201784" y="12699"/>
                  </a:lnTo>
                  <a:lnTo>
                    <a:pt x="225733" y="12699"/>
                  </a:lnTo>
                  <a:lnTo>
                    <a:pt x="218732" y="12979"/>
                  </a:lnTo>
                  <a:lnTo>
                    <a:pt x="175614" y="19494"/>
                  </a:lnTo>
                  <a:lnTo>
                    <a:pt x="135766" y="34023"/>
                  </a:lnTo>
                  <a:lnTo>
                    <a:pt x="125660" y="39230"/>
                  </a:lnTo>
                  <a:lnTo>
                    <a:pt x="117030" y="44183"/>
                  </a:lnTo>
                  <a:lnTo>
                    <a:pt x="83667" y="69164"/>
                  </a:lnTo>
                  <a:lnTo>
                    <a:pt x="55900" y="99722"/>
                  </a:lnTo>
                  <a:lnTo>
                    <a:pt x="38964" y="126110"/>
                  </a:lnTo>
                  <a:lnTo>
                    <a:pt x="38837" y="126327"/>
                  </a:lnTo>
                  <a:lnTo>
                    <a:pt x="34023" y="135737"/>
                  </a:lnTo>
                  <a:lnTo>
                    <a:pt x="29679" y="145351"/>
                  </a:lnTo>
                  <a:lnTo>
                    <a:pt x="25921" y="154914"/>
                  </a:lnTo>
                  <a:lnTo>
                    <a:pt x="25806" y="155206"/>
                  </a:lnTo>
                  <a:lnTo>
                    <a:pt x="22506" y="164985"/>
                  </a:lnTo>
                  <a:lnTo>
                    <a:pt x="22402" y="165290"/>
                  </a:lnTo>
                  <a:lnTo>
                    <a:pt x="19581" y="175285"/>
                  </a:lnTo>
                  <a:lnTo>
                    <a:pt x="13322" y="213042"/>
                  </a:lnTo>
                  <a:lnTo>
                    <a:pt x="13023" y="217855"/>
                  </a:lnTo>
                  <a:lnTo>
                    <a:pt x="12979" y="218566"/>
                  </a:lnTo>
                  <a:lnTo>
                    <a:pt x="12779" y="223735"/>
                  </a:lnTo>
                  <a:lnTo>
                    <a:pt x="12700" y="1339773"/>
                  </a:lnTo>
                  <a:lnTo>
                    <a:pt x="6273" y="1339773"/>
                  </a:lnTo>
                  <a:lnTo>
                    <a:pt x="12699" y="1346199"/>
                  </a:lnTo>
                  <a:lnTo>
                    <a:pt x="9038407" y="1346199"/>
                  </a:lnTo>
                  <a:lnTo>
                    <a:pt x="9031135" y="1347876"/>
                  </a:lnTo>
                  <a:lnTo>
                    <a:pt x="8996629" y="1352257"/>
                  </a:lnTo>
                  <a:lnTo>
                    <a:pt x="8990749" y="1352473"/>
                  </a:lnTo>
                  <a:close/>
                </a:path>
                <a:path w="9214485" h="1352550">
                  <a:moveTo>
                    <a:pt x="9214482" y="29679"/>
                  </a:moveTo>
                  <a:lnTo>
                    <a:pt x="9201783" y="29679"/>
                  </a:lnTo>
                  <a:lnTo>
                    <a:pt x="9201784" y="6349"/>
                  </a:lnTo>
                  <a:lnTo>
                    <a:pt x="9208134" y="12699"/>
                  </a:lnTo>
                  <a:lnTo>
                    <a:pt x="9214484" y="12699"/>
                  </a:lnTo>
                  <a:lnTo>
                    <a:pt x="9214482" y="29679"/>
                  </a:lnTo>
                  <a:close/>
                </a:path>
                <a:path w="9214485" h="1352550">
                  <a:moveTo>
                    <a:pt x="9214484" y="12699"/>
                  </a:moveTo>
                  <a:lnTo>
                    <a:pt x="9208134" y="12699"/>
                  </a:lnTo>
                  <a:lnTo>
                    <a:pt x="9201784" y="6349"/>
                  </a:lnTo>
                  <a:lnTo>
                    <a:pt x="9214484" y="6349"/>
                  </a:lnTo>
                  <a:lnTo>
                    <a:pt x="9214484" y="12699"/>
                  </a:lnTo>
                  <a:close/>
                </a:path>
                <a:path w="9214485" h="1352550">
                  <a:moveTo>
                    <a:pt x="9038407" y="1346199"/>
                  </a:moveTo>
                  <a:lnTo>
                    <a:pt x="12699" y="1346199"/>
                  </a:lnTo>
                  <a:lnTo>
                    <a:pt x="12700" y="1339773"/>
                  </a:lnTo>
                  <a:lnTo>
                    <a:pt x="8990660" y="1339773"/>
                  </a:lnTo>
                  <a:lnTo>
                    <a:pt x="8996121" y="1339557"/>
                  </a:lnTo>
                  <a:lnTo>
                    <a:pt x="9001583" y="1339214"/>
                  </a:lnTo>
                  <a:lnTo>
                    <a:pt x="9008224" y="1338618"/>
                  </a:lnTo>
                  <a:lnTo>
                    <a:pt x="9007939" y="1338618"/>
                  </a:lnTo>
                  <a:lnTo>
                    <a:pt x="9012569" y="1338097"/>
                  </a:lnTo>
                  <a:lnTo>
                    <a:pt x="9059567" y="1326629"/>
                  </a:lnTo>
                  <a:lnTo>
                    <a:pt x="9097187" y="1308519"/>
                  </a:lnTo>
                  <a:lnTo>
                    <a:pt x="9130802" y="1283385"/>
                  </a:lnTo>
                  <a:lnTo>
                    <a:pt x="9158592" y="1252816"/>
                  </a:lnTo>
                  <a:lnTo>
                    <a:pt x="9180350" y="1217035"/>
                  </a:lnTo>
                  <a:lnTo>
                    <a:pt x="9194914" y="1177264"/>
                  </a:lnTo>
                  <a:lnTo>
                    <a:pt x="9201160" y="1139507"/>
                  </a:lnTo>
                  <a:lnTo>
                    <a:pt x="9201783" y="29806"/>
                  </a:lnTo>
                  <a:lnTo>
                    <a:pt x="9214482" y="29806"/>
                  </a:lnTo>
                  <a:lnTo>
                    <a:pt x="9214408" y="1128726"/>
                  </a:lnTo>
                  <a:lnTo>
                    <a:pt x="9214207" y="1133982"/>
                  </a:lnTo>
                  <a:lnTo>
                    <a:pt x="9214180" y="1134694"/>
                  </a:lnTo>
                  <a:lnTo>
                    <a:pt x="9213877" y="1139507"/>
                  </a:lnTo>
                  <a:lnTo>
                    <a:pt x="9213811" y="1140548"/>
                  </a:lnTo>
                  <a:lnTo>
                    <a:pt x="9213423" y="1144993"/>
                  </a:lnTo>
                  <a:lnTo>
                    <a:pt x="9213303" y="1146365"/>
                  </a:lnTo>
                  <a:lnTo>
                    <a:pt x="9212643" y="1152131"/>
                  </a:lnTo>
                  <a:lnTo>
                    <a:pt x="9204159" y="1191183"/>
                  </a:lnTo>
                  <a:lnTo>
                    <a:pt x="9186760" y="1232357"/>
                  </a:lnTo>
                  <a:lnTo>
                    <a:pt x="9162116" y="1268882"/>
                  </a:lnTo>
                  <a:lnTo>
                    <a:pt x="9130918" y="1300098"/>
                  </a:lnTo>
                  <a:lnTo>
                    <a:pt x="9094292" y="1324825"/>
                  </a:lnTo>
                  <a:lnTo>
                    <a:pt x="9053118" y="1342224"/>
                  </a:lnTo>
                  <a:lnTo>
                    <a:pt x="9042209" y="1345323"/>
                  </a:lnTo>
                  <a:lnTo>
                    <a:pt x="9038407" y="1346199"/>
                  </a:lnTo>
                  <a:close/>
                </a:path>
                <a:path w="9214485" h="1352550">
                  <a:moveTo>
                    <a:pt x="12699" y="1346199"/>
                  </a:moveTo>
                  <a:lnTo>
                    <a:pt x="6273" y="1339773"/>
                  </a:lnTo>
                  <a:lnTo>
                    <a:pt x="12700" y="1339773"/>
                  </a:lnTo>
                  <a:lnTo>
                    <a:pt x="12699" y="1346199"/>
                  </a:lnTo>
                  <a:close/>
                </a:path>
              </a:pathLst>
            </a:custGeom>
            <a:solidFill>
              <a:srgbClr val="8A77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400" b="1" dirty="0" smtClean="0">
                <a:latin typeface="Calibri"/>
                <a:cs typeface="Calibri"/>
              </a:rPr>
              <a:t>Вопрос урока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3962400" y="4953000"/>
            <a:ext cx="5029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3865" algn="just">
              <a:lnSpc>
                <a:spcPct val="100000"/>
              </a:lnSpc>
              <a:spcBef>
                <a:spcPts val="105"/>
              </a:spcBef>
            </a:pPr>
            <a:r>
              <a:rPr lang="ru-RU"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Как изменилась политика Московского княжества в отношении Орды в эпоху Дмитрия Донского?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487" y="345439"/>
            <a:ext cx="9214485" cy="6400175"/>
            <a:chOff x="344487" y="345440"/>
            <a:chExt cx="9214485" cy="1352550"/>
          </a:xfrm>
        </p:grpSpPr>
        <p:sp>
          <p:nvSpPr>
            <p:cNvPr id="4" name="object 4"/>
            <p:cNvSpPr/>
            <p:nvPr/>
          </p:nvSpPr>
          <p:spPr>
            <a:xfrm>
              <a:off x="350519" y="352044"/>
              <a:ext cx="9202420" cy="1339850"/>
            </a:xfrm>
            <a:custGeom>
              <a:avLst/>
              <a:gdLst/>
              <a:ahLst/>
              <a:cxnLst/>
              <a:rect l="l" t="t" r="r" b="b"/>
              <a:pathLst>
                <a:path w="9202420" h="1339850">
                  <a:moveTo>
                    <a:pt x="8979408" y="1339595"/>
                  </a:moveTo>
                  <a:lnTo>
                    <a:pt x="0" y="1339595"/>
                  </a:lnTo>
                  <a:lnTo>
                    <a:pt x="0" y="222503"/>
                  </a:lnTo>
                  <a:lnTo>
                    <a:pt x="4642" y="177680"/>
                  </a:lnTo>
                  <a:lnTo>
                    <a:pt x="17739" y="135902"/>
                  </a:lnTo>
                  <a:lnTo>
                    <a:pt x="38401" y="98077"/>
                  </a:lnTo>
                  <a:lnTo>
                    <a:pt x="65736" y="65112"/>
                  </a:lnTo>
                  <a:lnTo>
                    <a:pt x="98857" y="37915"/>
                  </a:lnTo>
                  <a:lnTo>
                    <a:pt x="136872" y="17392"/>
                  </a:lnTo>
                  <a:lnTo>
                    <a:pt x="178892" y="4451"/>
                  </a:lnTo>
                  <a:lnTo>
                    <a:pt x="224028" y="0"/>
                  </a:lnTo>
                  <a:lnTo>
                    <a:pt x="9201912" y="0"/>
                  </a:lnTo>
                  <a:lnTo>
                    <a:pt x="9201912" y="1115567"/>
                  </a:lnTo>
                  <a:lnTo>
                    <a:pt x="9197439" y="1160811"/>
                  </a:lnTo>
                  <a:lnTo>
                    <a:pt x="9184483" y="1202907"/>
                  </a:lnTo>
                  <a:lnTo>
                    <a:pt x="9163951" y="1240967"/>
                  </a:lnTo>
                  <a:lnTo>
                    <a:pt x="9136751" y="1274102"/>
                  </a:lnTo>
                  <a:lnTo>
                    <a:pt x="9103789" y="1301421"/>
                  </a:lnTo>
                  <a:lnTo>
                    <a:pt x="9065973" y="1322036"/>
                  </a:lnTo>
                  <a:lnTo>
                    <a:pt x="9024210" y="1335057"/>
                  </a:lnTo>
                  <a:lnTo>
                    <a:pt x="8979408" y="1339595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4487" y="345440"/>
              <a:ext cx="9214485" cy="1352550"/>
            </a:xfrm>
            <a:custGeom>
              <a:avLst/>
              <a:gdLst/>
              <a:ahLst/>
              <a:cxnLst/>
              <a:rect l="l" t="t" r="r" b="b"/>
              <a:pathLst>
                <a:path w="9214485" h="1352550">
                  <a:moveTo>
                    <a:pt x="8990749" y="1352473"/>
                  </a:moveTo>
                  <a:lnTo>
                    <a:pt x="0" y="1352473"/>
                  </a:lnTo>
                  <a:lnTo>
                    <a:pt x="76" y="223735"/>
                  </a:lnTo>
                  <a:lnTo>
                    <a:pt x="277" y="218566"/>
                  </a:lnTo>
                  <a:lnTo>
                    <a:pt x="304" y="217855"/>
                  </a:lnTo>
                  <a:lnTo>
                    <a:pt x="607" y="213042"/>
                  </a:lnTo>
                  <a:lnTo>
                    <a:pt x="673" y="212001"/>
                  </a:lnTo>
                  <a:lnTo>
                    <a:pt x="1061" y="207556"/>
                  </a:lnTo>
                  <a:lnTo>
                    <a:pt x="1181" y="206184"/>
                  </a:lnTo>
                  <a:lnTo>
                    <a:pt x="1841" y="200418"/>
                  </a:lnTo>
                  <a:lnTo>
                    <a:pt x="10325" y="161366"/>
                  </a:lnTo>
                  <a:lnTo>
                    <a:pt x="27724" y="120192"/>
                  </a:lnTo>
                  <a:lnTo>
                    <a:pt x="52450" y="83565"/>
                  </a:lnTo>
                  <a:lnTo>
                    <a:pt x="83578" y="52450"/>
                  </a:lnTo>
                  <a:lnTo>
                    <a:pt x="120192" y="27724"/>
                  </a:lnTo>
                  <a:lnTo>
                    <a:pt x="161366" y="10325"/>
                  </a:lnTo>
                  <a:lnTo>
                    <a:pt x="200418" y="1841"/>
                  </a:lnTo>
                  <a:lnTo>
                    <a:pt x="225811" y="0"/>
                  </a:lnTo>
                  <a:lnTo>
                    <a:pt x="9214484" y="0"/>
                  </a:lnTo>
                  <a:lnTo>
                    <a:pt x="9214484" y="6349"/>
                  </a:lnTo>
                  <a:lnTo>
                    <a:pt x="9201784" y="6349"/>
                  </a:lnTo>
                  <a:lnTo>
                    <a:pt x="9201784" y="12699"/>
                  </a:lnTo>
                  <a:lnTo>
                    <a:pt x="225733" y="12699"/>
                  </a:lnTo>
                  <a:lnTo>
                    <a:pt x="218732" y="12979"/>
                  </a:lnTo>
                  <a:lnTo>
                    <a:pt x="175614" y="19494"/>
                  </a:lnTo>
                  <a:lnTo>
                    <a:pt x="135766" y="34023"/>
                  </a:lnTo>
                  <a:lnTo>
                    <a:pt x="125660" y="39230"/>
                  </a:lnTo>
                  <a:lnTo>
                    <a:pt x="117030" y="44183"/>
                  </a:lnTo>
                  <a:lnTo>
                    <a:pt x="83667" y="69164"/>
                  </a:lnTo>
                  <a:lnTo>
                    <a:pt x="55900" y="99722"/>
                  </a:lnTo>
                  <a:lnTo>
                    <a:pt x="38964" y="126110"/>
                  </a:lnTo>
                  <a:lnTo>
                    <a:pt x="38837" y="126327"/>
                  </a:lnTo>
                  <a:lnTo>
                    <a:pt x="34023" y="135737"/>
                  </a:lnTo>
                  <a:lnTo>
                    <a:pt x="29679" y="145351"/>
                  </a:lnTo>
                  <a:lnTo>
                    <a:pt x="25921" y="154914"/>
                  </a:lnTo>
                  <a:lnTo>
                    <a:pt x="25806" y="155206"/>
                  </a:lnTo>
                  <a:lnTo>
                    <a:pt x="22506" y="164985"/>
                  </a:lnTo>
                  <a:lnTo>
                    <a:pt x="22402" y="165290"/>
                  </a:lnTo>
                  <a:lnTo>
                    <a:pt x="19581" y="175285"/>
                  </a:lnTo>
                  <a:lnTo>
                    <a:pt x="13322" y="213042"/>
                  </a:lnTo>
                  <a:lnTo>
                    <a:pt x="13023" y="217855"/>
                  </a:lnTo>
                  <a:lnTo>
                    <a:pt x="12979" y="218566"/>
                  </a:lnTo>
                  <a:lnTo>
                    <a:pt x="12779" y="223735"/>
                  </a:lnTo>
                  <a:lnTo>
                    <a:pt x="12700" y="1339773"/>
                  </a:lnTo>
                  <a:lnTo>
                    <a:pt x="6273" y="1339773"/>
                  </a:lnTo>
                  <a:lnTo>
                    <a:pt x="12699" y="1346199"/>
                  </a:lnTo>
                  <a:lnTo>
                    <a:pt x="9038407" y="1346199"/>
                  </a:lnTo>
                  <a:lnTo>
                    <a:pt x="9031135" y="1347876"/>
                  </a:lnTo>
                  <a:lnTo>
                    <a:pt x="8996629" y="1352257"/>
                  </a:lnTo>
                  <a:lnTo>
                    <a:pt x="8990749" y="1352473"/>
                  </a:lnTo>
                  <a:close/>
                </a:path>
                <a:path w="9214485" h="1352550">
                  <a:moveTo>
                    <a:pt x="9214482" y="29679"/>
                  </a:moveTo>
                  <a:lnTo>
                    <a:pt x="9201783" y="29679"/>
                  </a:lnTo>
                  <a:lnTo>
                    <a:pt x="9201784" y="6349"/>
                  </a:lnTo>
                  <a:lnTo>
                    <a:pt x="9208134" y="12699"/>
                  </a:lnTo>
                  <a:lnTo>
                    <a:pt x="9214484" y="12699"/>
                  </a:lnTo>
                  <a:lnTo>
                    <a:pt x="9214482" y="29679"/>
                  </a:lnTo>
                  <a:close/>
                </a:path>
                <a:path w="9214485" h="1352550">
                  <a:moveTo>
                    <a:pt x="9214484" y="12699"/>
                  </a:moveTo>
                  <a:lnTo>
                    <a:pt x="9208134" y="12699"/>
                  </a:lnTo>
                  <a:lnTo>
                    <a:pt x="9201784" y="6349"/>
                  </a:lnTo>
                  <a:lnTo>
                    <a:pt x="9214484" y="6349"/>
                  </a:lnTo>
                  <a:lnTo>
                    <a:pt x="9214484" y="12699"/>
                  </a:lnTo>
                  <a:close/>
                </a:path>
                <a:path w="9214485" h="1352550">
                  <a:moveTo>
                    <a:pt x="9038407" y="1346199"/>
                  </a:moveTo>
                  <a:lnTo>
                    <a:pt x="12699" y="1346199"/>
                  </a:lnTo>
                  <a:lnTo>
                    <a:pt x="12700" y="1339773"/>
                  </a:lnTo>
                  <a:lnTo>
                    <a:pt x="8990660" y="1339773"/>
                  </a:lnTo>
                  <a:lnTo>
                    <a:pt x="8996121" y="1339557"/>
                  </a:lnTo>
                  <a:lnTo>
                    <a:pt x="9001583" y="1339214"/>
                  </a:lnTo>
                  <a:lnTo>
                    <a:pt x="9008224" y="1338618"/>
                  </a:lnTo>
                  <a:lnTo>
                    <a:pt x="9007939" y="1338618"/>
                  </a:lnTo>
                  <a:lnTo>
                    <a:pt x="9012569" y="1338097"/>
                  </a:lnTo>
                  <a:lnTo>
                    <a:pt x="9059567" y="1326629"/>
                  </a:lnTo>
                  <a:lnTo>
                    <a:pt x="9097187" y="1308519"/>
                  </a:lnTo>
                  <a:lnTo>
                    <a:pt x="9130802" y="1283385"/>
                  </a:lnTo>
                  <a:lnTo>
                    <a:pt x="9158592" y="1252816"/>
                  </a:lnTo>
                  <a:lnTo>
                    <a:pt x="9180350" y="1217035"/>
                  </a:lnTo>
                  <a:lnTo>
                    <a:pt x="9194914" y="1177264"/>
                  </a:lnTo>
                  <a:lnTo>
                    <a:pt x="9201160" y="1139507"/>
                  </a:lnTo>
                  <a:lnTo>
                    <a:pt x="9201783" y="29806"/>
                  </a:lnTo>
                  <a:lnTo>
                    <a:pt x="9214482" y="29806"/>
                  </a:lnTo>
                  <a:lnTo>
                    <a:pt x="9214408" y="1128726"/>
                  </a:lnTo>
                  <a:lnTo>
                    <a:pt x="9214207" y="1133982"/>
                  </a:lnTo>
                  <a:lnTo>
                    <a:pt x="9214180" y="1134694"/>
                  </a:lnTo>
                  <a:lnTo>
                    <a:pt x="9213877" y="1139507"/>
                  </a:lnTo>
                  <a:lnTo>
                    <a:pt x="9213811" y="1140548"/>
                  </a:lnTo>
                  <a:lnTo>
                    <a:pt x="9213423" y="1144993"/>
                  </a:lnTo>
                  <a:lnTo>
                    <a:pt x="9213303" y="1146365"/>
                  </a:lnTo>
                  <a:lnTo>
                    <a:pt x="9212643" y="1152131"/>
                  </a:lnTo>
                  <a:lnTo>
                    <a:pt x="9204159" y="1191183"/>
                  </a:lnTo>
                  <a:lnTo>
                    <a:pt x="9186760" y="1232357"/>
                  </a:lnTo>
                  <a:lnTo>
                    <a:pt x="9162116" y="1268882"/>
                  </a:lnTo>
                  <a:lnTo>
                    <a:pt x="9130918" y="1300098"/>
                  </a:lnTo>
                  <a:lnTo>
                    <a:pt x="9094292" y="1324825"/>
                  </a:lnTo>
                  <a:lnTo>
                    <a:pt x="9053118" y="1342224"/>
                  </a:lnTo>
                  <a:lnTo>
                    <a:pt x="9042209" y="1345323"/>
                  </a:lnTo>
                  <a:lnTo>
                    <a:pt x="9038407" y="1346199"/>
                  </a:lnTo>
                  <a:close/>
                </a:path>
                <a:path w="9214485" h="1352550">
                  <a:moveTo>
                    <a:pt x="12699" y="1346199"/>
                  </a:moveTo>
                  <a:lnTo>
                    <a:pt x="6273" y="1339773"/>
                  </a:lnTo>
                  <a:lnTo>
                    <a:pt x="12700" y="1339773"/>
                  </a:lnTo>
                  <a:lnTo>
                    <a:pt x="12699" y="1346199"/>
                  </a:lnTo>
                  <a:close/>
                </a:path>
              </a:pathLst>
            </a:custGeom>
            <a:solidFill>
              <a:srgbClr val="8A77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1619567" y="638174"/>
            <a:ext cx="6666864" cy="60458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2800" b="1" dirty="0"/>
              <a:t>Цель урока:</a:t>
            </a:r>
            <a:r>
              <a:rPr lang="ru-RU" sz="2800" dirty="0"/>
              <a:t> Сформировать представление о Куликовской битве как о важнейшем событии в истории Руси, показав ее роль в усилении Московского княжества и росте национального самосознания.</a:t>
            </a:r>
            <a:br>
              <a:rPr lang="ru-RU" sz="2800" dirty="0"/>
            </a:br>
            <a:r>
              <a:rPr lang="ru-RU" sz="2800" b="1" dirty="0"/>
              <a:t>Задачи:</a:t>
            </a:r>
            <a:br>
              <a:rPr lang="ru-RU" sz="2800" dirty="0"/>
            </a:br>
            <a:r>
              <a:rPr lang="ru-RU" sz="2800" dirty="0"/>
              <a:t>Выяснить причины возвышения Москвы и ослабления Золотой Орды.</a:t>
            </a:r>
            <a:br>
              <a:rPr lang="ru-RU" sz="2800" dirty="0"/>
            </a:br>
            <a:r>
              <a:rPr lang="ru-RU" sz="2800" dirty="0"/>
              <a:t>Проследить ход Куликовской битвы и определить её значение.</a:t>
            </a:r>
            <a:br>
              <a:rPr lang="ru-RU" sz="2800" dirty="0"/>
            </a:br>
            <a:r>
              <a:rPr lang="ru-RU" sz="2800" dirty="0"/>
              <a:t>Дать оценку деятельности князя Дмитрия Донского и Сергия Радонежского.</a:t>
            </a:r>
            <a:br>
              <a:rPr lang="ru-RU" sz="2800" dirty="0"/>
            </a:br>
            <a:r>
              <a:rPr lang="ru-RU" sz="2800" dirty="0"/>
              <a:t>Развивать умение работать с картой, текстом учебника и иллюстрациями.</a:t>
            </a:r>
            <a:endParaRPr lang="ru-RU" sz="2800" dirty="0"/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660">
              <a:lnSpc>
                <a:spcPct val="100000"/>
              </a:lnSpc>
              <a:spcBef>
                <a:spcPts val="100"/>
              </a:spcBef>
            </a:pPr>
            <a:r>
              <a:rPr dirty="0"/>
              <a:t>Загадка</a:t>
            </a:r>
            <a:r>
              <a:rPr spc="-180" dirty="0"/>
              <a:t> </a:t>
            </a:r>
            <a:r>
              <a:rPr spc="-10" dirty="0"/>
              <a:t>белокаменной</a:t>
            </a:r>
            <a:r>
              <a:rPr spc="-180" dirty="0"/>
              <a:t> </a:t>
            </a:r>
            <a:r>
              <a:rPr spc="-10" dirty="0"/>
              <a:t>крепости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2884" y="5676900"/>
            <a:ext cx="9353550" cy="962025"/>
            <a:chOff x="222884" y="5676900"/>
            <a:chExt cx="9353550" cy="962025"/>
          </a:xfrm>
        </p:grpSpPr>
        <p:sp>
          <p:nvSpPr>
            <p:cNvPr id="4" name="object 4"/>
            <p:cNvSpPr/>
            <p:nvPr/>
          </p:nvSpPr>
          <p:spPr>
            <a:xfrm>
              <a:off x="228599" y="5682995"/>
              <a:ext cx="9342120" cy="949960"/>
            </a:xfrm>
            <a:custGeom>
              <a:avLst/>
              <a:gdLst/>
              <a:ahLst/>
              <a:cxnLst/>
              <a:rect l="l" t="t" r="r" b="b"/>
              <a:pathLst>
                <a:path w="9342120" h="949959">
                  <a:moveTo>
                    <a:pt x="9183624" y="949451"/>
                  </a:moveTo>
                  <a:lnTo>
                    <a:pt x="0" y="949451"/>
                  </a:lnTo>
                  <a:lnTo>
                    <a:pt x="0" y="158495"/>
                  </a:lnTo>
                  <a:lnTo>
                    <a:pt x="8373" y="108474"/>
                  </a:lnTo>
                  <a:lnTo>
                    <a:pt x="31003" y="65021"/>
                  </a:lnTo>
                  <a:lnTo>
                    <a:pt x="65295" y="30728"/>
                  </a:lnTo>
                  <a:lnTo>
                    <a:pt x="108657" y="8190"/>
                  </a:lnTo>
                  <a:lnTo>
                    <a:pt x="158496" y="0"/>
                  </a:lnTo>
                  <a:lnTo>
                    <a:pt x="9342120" y="0"/>
                  </a:lnTo>
                  <a:lnTo>
                    <a:pt x="9342120" y="790955"/>
                  </a:lnTo>
                  <a:lnTo>
                    <a:pt x="9333746" y="841160"/>
                  </a:lnTo>
                  <a:lnTo>
                    <a:pt x="9311116" y="884705"/>
                  </a:lnTo>
                  <a:lnTo>
                    <a:pt x="9276824" y="918997"/>
                  </a:lnTo>
                  <a:lnTo>
                    <a:pt x="9233462" y="941444"/>
                  </a:lnTo>
                  <a:lnTo>
                    <a:pt x="9183624" y="949451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2884" y="5676900"/>
              <a:ext cx="9353550" cy="962025"/>
            </a:xfrm>
            <a:custGeom>
              <a:avLst/>
              <a:gdLst/>
              <a:ahLst/>
              <a:cxnLst/>
              <a:rect l="l" t="t" r="r" b="b"/>
              <a:pathLst>
                <a:path w="9353550" h="962025">
                  <a:moveTo>
                    <a:pt x="9189059" y="962025"/>
                  </a:moveTo>
                  <a:lnTo>
                    <a:pt x="0" y="962025"/>
                  </a:lnTo>
                  <a:lnTo>
                    <a:pt x="0" y="164490"/>
                  </a:lnTo>
                  <a:lnTo>
                    <a:pt x="197" y="156814"/>
                  </a:lnTo>
                  <a:lnTo>
                    <a:pt x="215" y="156108"/>
                  </a:lnTo>
                  <a:lnTo>
                    <a:pt x="7404" y="115633"/>
                  </a:lnTo>
                  <a:lnTo>
                    <a:pt x="23825" y="79235"/>
                  </a:lnTo>
                  <a:lnTo>
                    <a:pt x="48196" y="48196"/>
                  </a:lnTo>
                  <a:lnTo>
                    <a:pt x="79235" y="23825"/>
                  </a:lnTo>
                  <a:lnTo>
                    <a:pt x="115633" y="7404"/>
                  </a:lnTo>
                  <a:lnTo>
                    <a:pt x="156108" y="215"/>
                  </a:lnTo>
                  <a:lnTo>
                    <a:pt x="164490" y="0"/>
                  </a:lnTo>
                  <a:lnTo>
                    <a:pt x="9353550" y="0"/>
                  </a:lnTo>
                  <a:lnTo>
                    <a:pt x="9353550" y="6350"/>
                  </a:lnTo>
                  <a:lnTo>
                    <a:pt x="9340850" y="6350"/>
                  </a:lnTo>
                  <a:lnTo>
                    <a:pt x="9340850" y="12700"/>
                  </a:lnTo>
                  <a:lnTo>
                    <a:pt x="164731" y="12700"/>
                  </a:lnTo>
                  <a:lnTo>
                    <a:pt x="157099" y="12890"/>
                  </a:lnTo>
                  <a:lnTo>
                    <a:pt x="156908" y="12890"/>
                  </a:lnTo>
                  <a:lnTo>
                    <a:pt x="149383" y="13462"/>
                  </a:lnTo>
                  <a:lnTo>
                    <a:pt x="149199" y="13462"/>
                  </a:lnTo>
                  <a:lnTo>
                    <a:pt x="141671" y="14427"/>
                  </a:lnTo>
                  <a:lnTo>
                    <a:pt x="98871" y="27609"/>
                  </a:lnTo>
                  <a:lnTo>
                    <a:pt x="62344" y="52247"/>
                  </a:lnTo>
                  <a:lnTo>
                    <a:pt x="34518" y="86118"/>
                  </a:lnTo>
                  <a:lnTo>
                    <a:pt x="24700" y="105321"/>
                  </a:lnTo>
                  <a:lnTo>
                    <a:pt x="24603" y="105529"/>
                  </a:lnTo>
                  <a:lnTo>
                    <a:pt x="21971" y="112204"/>
                  </a:lnTo>
                  <a:lnTo>
                    <a:pt x="21856" y="112496"/>
                  </a:lnTo>
                  <a:lnTo>
                    <a:pt x="19584" y="119252"/>
                  </a:lnTo>
                  <a:lnTo>
                    <a:pt x="19494" y="119513"/>
                  </a:lnTo>
                  <a:lnTo>
                    <a:pt x="17527" y="126453"/>
                  </a:lnTo>
                  <a:lnTo>
                    <a:pt x="17450" y="126714"/>
                  </a:lnTo>
                  <a:lnTo>
                    <a:pt x="15818" y="133807"/>
                  </a:lnTo>
                  <a:lnTo>
                    <a:pt x="15747" y="134112"/>
                  </a:lnTo>
                  <a:lnTo>
                    <a:pt x="14483" y="141274"/>
                  </a:lnTo>
                  <a:lnTo>
                    <a:pt x="14427" y="141592"/>
                  </a:lnTo>
                  <a:lnTo>
                    <a:pt x="13502" y="148882"/>
                  </a:lnTo>
                  <a:lnTo>
                    <a:pt x="13461" y="149199"/>
                  </a:lnTo>
                  <a:lnTo>
                    <a:pt x="12951" y="156108"/>
                  </a:lnTo>
                  <a:lnTo>
                    <a:pt x="12894" y="156814"/>
                  </a:lnTo>
                  <a:lnTo>
                    <a:pt x="12706" y="164490"/>
                  </a:lnTo>
                  <a:lnTo>
                    <a:pt x="12700" y="949325"/>
                  </a:lnTo>
                  <a:lnTo>
                    <a:pt x="6350" y="949325"/>
                  </a:lnTo>
                  <a:lnTo>
                    <a:pt x="12700" y="955675"/>
                  </a:lnTo>
                  <a:lnTo>
                    <a:pt x="9234212" y="955675"/>
                  </a:lnTo>
                  <a:lnTo>
                    <a:pt x="9230106" y="956843"/>
                  </a:lnTo>
                  <a:lnTo>
                    <a:pt x="9222130" y="958684"/>
                  </a:lnTo>
                  <a:lnTo>
                    <a:pt x="9214027" y="960132"/>
                  </a:lnTo>
                  <a:lnTo>
                    <a:pt x="9205798" y="961174"/>
                  </a:lnTo>
                  <a:lnTo>
                    <a:pt x="9197441" y="961809"/>
                  </a:lnTo>
                  <a:lnTo>
                    <a:pt x="9189059" y="962025"/>
                  </a:lnTo>
                  <a:close/>
                </a:path>
                <a:path w="9353550" h="962025">
                  <a:moveTo>
                    <a:pt x="9234212" y="955675"/>
                  </a:moveTo>
                  <a:lnTo>
                    <a:pt x="12700" y="955675"/>
                  </a:lnTo>
                  <a:lnTo>
                    <a:pt x="12700" y="949325"/>
                  </a:lnTo>
                  <a:lnTo>
                    <a:pt x="9188818" y="949325"/>
                  </a:lnTo>
                  <a:lnTo>
                    <a:pt x="9197976" y="949096"/>
                  </a:lnTo>
                  <a:lnTo>
                    <a:pt x="9197143" y="949096"/>
                  </a:lnTo>
                  <a:lnTo>
                    <a:pt x="9204647" y="948524"/>
                  </a:lnTo>
                  <a:lnTo>
                    <a:pt x="9212243" y="947547"/>
                  </a:lnTo>
                  <a:lnTo>
                    <a:pt x="9254928" y="934288"/>
                  </a:lnTo>
                  <a:lnTo>
                    <a:pt x="9291042" y="909921"/>
                  </a:lnTo>
                  <a:lnTo>
                    <a:pt x="9318790" y="876325"/>
                  </a:lnTo>
                  <a:lnTo>
                    <a:pt x="9336036" y="835571"/>
                  </a:lnTo>
                  <a:lnTo>
                    <a:pt x="9340850" y="797445"/>
                  </a:lnTo>
                  <a:lnTo>
                    <a:pt x="9340850" y="6350"/>
                  </a:lnTo>
                  <a:lnTo>
                    <a:pt x="9347200" y="12700"/>
                  </a:lnTo>
                  <a:lnTo>
                    <a:pt x="9353550" y="12700"/>
                  </a:lnTo>
                  <a:lnTo>
                    <a:pt x="9353550" y="797445"/>
                  </a:lnTo>
                  <a:lnTo>
                    <a:pt x="9353354" y="805116"/>
                  </a:lnTo>
                  <a:lnTo>
                    <a:pt x="9353334" y="805916"/>
                  </a:lnTo>
                  <a:lnTo>
                    <a:pt x="9352809" y="812825"/>
                  </a:lnTo>
                  <a:lnTo>
                    <a:pt x="9352699" y="814273"/>
                  </a:lnTo>
                  <a:lnTo>
                    <a:pt x="9343567" y="854036"/>
                  </a:lnTo>
                  <a:lnTo>
                    <a:pt x="9325444" y="889469"/>
                  </a:lnTo>
                  <a:lnTo>
                    <a:pt x="9299665" y="919251"/>
                  </a:lnTo>
                  <a:lnTo>
                    <a:pt x="9267431" y="942162"/>
                  </a:lnTo>
                  <a:lnTo>
                    <a:pt x="9237916" y="954620"/>
                  </a:lnTo>
                  <a:lnTo>
                    <a:pt x="9234212" y="955675"/>
                  </a:lnTo>
                  <a:close/>
                </a:path>
                <a:path w="9353550" h="962025">
                  <a:moveTo>
                    <a:pt x="9353550" y="12700"/>
                  </a:moveTo>
                  <a:lnTo>
                    <a:pt x="9347200" y="12700"/>
                  </a:lnTo>
                  <a:lnTo>
                    <a:pt x="9340850" y="6350"/>
                  </a:lnTo>
                  <a:lnTo>
                    <a:pt x="9353550" y="6350"/>
                  </a:lnTo>
                  <a:lnTo>
                    <a:pt x="9353550" y="12700"/>
                  </a:lnTo>
                  <a:close/>
                </a:path>
                <a:path w="9353550" h="962025">
                  <a:moveTo>
                    <a:pt x="12700" y="955675"/>
                  </a:moveTo>
                  <a:lnTo>
                    <a:pt x="6350" y="949325"/>
                  </a:lnTo>
                  <a:lnTo>
                    <a:pt x="12700" y="949325"/>
                  </a:lnTo>
                  <a:lnTo>
                    <a:pt x="12700" y="955675"/>
                  </a:lnTo>
                  <a:close/>
                </a:path>
              </a:pathLst>
            </a:custGeom>
            <a:solidFill>
              <a:srgbClr val="843B0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35902" y="5727687"/>
            <a:ext cx="912812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Что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видите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картине?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Почему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Кремль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стал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белокаменным?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Как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это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связано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усилением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Москвы?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9160" y="867155"/>
            <a:ext cx="8001000" cy="4537075"/>
            <a:chOff x="899160" y="867155"/>
            <a:chExt cx="8001000" cy="453707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99160" y="867155"/>
              <a:ext cx="8001000" cy="45369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9160" y="1062227"/>
              <a:ext cx="5250180" cy="704215"/>
            </a:xfrm>
            <a:custGeom>
              <a:avLst/>
              <a:gdLst/>
              <a:ahLst/>
              <a:cxnLst/>
              <a:rect l="l" t="t" r="r" b="b"/>
              <a:pathLst>
                <a:path w="5250180" h="704214">
                  <a:moveTo>
                    <a:pt x="5132832" y="704088"/>
                  </a:moveTo>
                  <a:lnTo>
                    <a:pt x="117348" y="704088"/>
                  </a:lnTo>
                  <a:lnTo>
                    <a:pt x="71335" y="695001"/>
                  </a:lnTo>
                  <a:lnTo>
                    <a:pt x="33913" y="669888"/>
                  </a:lnTo>
                  <a:lnTo>
                    <a:pt x="8871" y="632537"/>
                  </a:lnTo>
                  <a:lnTo>
                    <a:pt x="0" y="586740"/>
                  </a:lnTo>
                  <a:lnTo>
                    <a:pt x="0" y="117348"/>
                  </a:lnTo>
                  <a:lnTo>
                    <a:pt x="8871" y="71407"/>
                  </a:lnTo>
                  <a:lnTo>
                    <a:pt x="33913" y="34009"/>
                  </a:lnTo>
                  <a:lnTo>
                    <a:pt x="71335" y="8943"/>
                  </a:lnTo>
                  <a:lnTo>
                    <a:pt x="117348" y="0"/>
                  </a:lnTo>
                  <a:lnTo>
                    <a:pt x="5132832" y="0"/>
                  </a:lnTo>
                  <a:lnTo>
                    <a:pt x="5178487" y="8943"/>
                  </a:lnTo>
                  <a:lnTo>
                    <a:pt x="5215789" y="34009"/>
                  </a:lnTo>
                  <a:lnTo>
                    <a:pt x="5240950" y="71407"/>
                  </a:lnTo>
                  <a:lnTo>
                    <a:pt x="5250180" y="117348"/>
                  </a:lnTo>
                  <a:lnTo>
                    <a:pt x="5250180" y="586740"/>
                  </a:lnTo>
                  <a:lnTo>
                    <a:pt x="5240950" y="632537"/>
                  </a:lnTo>
                  <a:lnTo>
                    <a:pt x="5215789" y="669888"/>
                  </a:lnTo>
                  <a:lnTo>
                    <a:pt x="5178487" y="695001"/>
                  </a:lnTo>
                  <a:lnTo>
                    <a:pt x="5132832" y="704088"/>
                  </a:lnTo>
                  <a:close/>
                </a:path>
              </a:pathLst>
            </a:custGeom>
            <a:solidFill>
              <a:srgbClr val="E2D7C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23734" y="1080884"/>
            <a:ext cx="50006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Картина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Васнецова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«Московский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Кремль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Дмитрии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Донском»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456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Усобица</a:t>
            </a:r>
            <a:r>
              <a:rPr spc="-85" dirty="0"/>
              <a:t> </a:t>
            </a:r>
            <a:r>
              <a:rPr dirty="0"/>
              <a:t>в</a:t>
            </a:r>
            <a:r>
              <a:rPr spc="-85" dirty="0"/>
              <a:t> </a:t>
            </a:r>
            <a:r>
              <a:rPr spc="-20" dirty="0"/>
              <a:t>Орде</a:t>
            </a:r>
            <a:endParaRPr spc="-20" dirty="0"/>
          </a:p>
        </p:txBody>
      </p:sp>
      <p:grpSp>
        <p:nvGrpSpPr>
          <p:cNvPr id="3" name="object 3"/>
          <p:cNvGrpSpPr/>
          <p:nvPr/>
        </p:nvGrpSpPr>
        <p:grpSpPr>
          <a:xfrm>
            <a:off x="422909" y="5813425"/>
            <a:ext cx="9095105" cy="803910"/>
            <a:chOff x="422909" y="5813425"/>
            <a:chExt cx="9095105" cy="803910"/>
          </a:xfrm>
        </p:grpSpPr>
        <p:sp>
          <p:nvSpPr>
            <p:cNvPr id="4" name="object 4"/>
            <p:cNvSpPr/>
            <p:nvPr/>
          </p:nvSpPr>
          <p:spPr>
            <a:xfrm>
              <a:off x="429767" y="5820155"/>
              <a:ext cx="9081770" cy="791210"/>
            </a:xfrm>
            <a:custGeom>
              <a:avLst/>
              <a:gdLst/>
              <a:ahLst/>
              <a:cxnLst/>
              <a:rect l="l" t="t" r="r" b="b"/>
              <a:pathLst>
                <a:path w="9081770" h="791209">
                  <a:moveTo>
                    <a:pt x="8950452" y="790955"/>
                  </a:moveTo>
                  <a:lnTo>
                    <a:pt x="0" y="790955"/>
                  </a:lnTo>
                  <a:lnTo>
                    <a:pt x="0" y="131064"/>
                  </a:lnTo>
                  <a:lnTo>
                    <a:pt x="10064" y="79986"/>
                  </a:lnTo>
                  <a:lnTo>
                    <a:pt x="38142" y="38238"/>
                  </a:lnTo>
                  <a:lnTo>
                    <a:pt x="79915" y="10136"/>
                  </a:lnTo>
                  <a:lnTo>
                    <a:pt x="131063" y="0"/>
                  </a:lnTo>
                  <a:lnTo>
                    <a:pt x="9081516" y="0"/>
                  </a:lnTo>
                  <a:lnTo>
                    <a:pt x="9081516" y="658368"/>
                  </a:lnTo>
                  <a:lnTo>
                    <a:pt x="9074982" y="700337"/>
                  </a:lnTo>
                  <a:lnTo>
                    <a:pt x="9056398" y="736719"/>
                  </a:lnTo>
                  <a:lnTo>
                    <a:pt x="9027974" y="765374"/>
                  </a:lnTo>
                  <a:lnTo>
                    <a:pt x="8991921" y="784166"/>
                  </a:lnTo>
                  <a:lnTo>
                    <a:pt x="8950452" y="790955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2909" y="5813425"/>
              <a:ext cx="9095105" cy="803910"/>
            </a:xfrm>
            <a:custGeom>
              <a:avLst/>
              <a:gdLst/>
              <a:ahLst/>
              <a:cxnLst/>
              <a:rect l="l" t="t" r="r" b="b"/>
              <a:pathLst>
                <a:path w="9095105" h="803909">
                  <a:moveTo>
                    <a:pt x="8956967" y="803909"/>
                  </a:moveTo>
                  <a:lnTo>
                    <a:pt x="0" y="803909"/>
                  </a:lnTo>
                  <a:lnTo>
                    <a:pt x="0" y="138137"/>
                  </a:lnTo>
                  <a:lnTo>
                    <a:pt x="159" y="131818"/>
                  </a:lnTo>
                  <a:lnTo>
                    <a:pt x="177" y="131114"/>
                  </a:lnTo>
                  <a:lnTo>
                    <a:pt x="603" y="125513"/>
                  </a:lnTo>
                  <a:lnTo>
                    <a:pt x="711" y="124091"/>
                  </a:lnTo>
                  <a:lnTo>
                    <a:pt x="10858" y="84416"/>
                  </a:lnTo>
                  <a:lnTo>
                    <a:pt x="31559" y="50291"/>
                  </a:lnTo>
                  <a:lnTo>
                    <a:pt x="60934" y="23609"/>
                  </a:lnTo>
                  <a:lnTo>
                    <a:pt x="97116" y="6210"/>
                  </a:lnTo>
                  <a:lnTo>
                    <a:pt x="138137" y="0"/>
                  </a:lnTo>
                  <a:lnTo>
                    <a:pt x="9095105" y="0"/>
                  </a:lnTo>
                  <a:lnTo>
                    <a:pt x="9095105" y="6350"/>
                  </a:lnTo>
                  <a:lnTo>
                    <a:pt x="9082405" y="6350"/>
                  </a:lnTo>
                  <a:lnTo>
                    <a:pt x="9082405" y="12700"/>
                  </a:lnTo>
                  <a:lnTo>
                    <a:pt x="138379" y="12700"/>
                  </a:lnTo>
                  <a:lnTo>
                    <a:pt x="132119" y="12852"/>
                  </a:lnTo>
                  <a:lnTo>
                    <a:pt x="131914" y="12852"/>
                  </a:lnTo>
                  <a:lnTo>
                    <a:pt x="89523" y="22498"/>
                  </a:lnTo>
                  <a:lnTo>
                    <a:pt x="53943" y="45199"/>
                  </a:lnTo>
                  <a:lnTo>
                    <a:pt x="27928" y="78257"/>
                  </a:lnTo>
                  <a:lnTo>
                    <a:pt x="27802" y="78472"/>
                  </a:lnTo>
                  <a:lnTo>
                    <a:pt x="18391" y="100736"/>
                  </a:lnTo>
                  <a:lnTo>
                    <a:pt x="18288" y="101041"/>
                  </a:lnTo>
                  <a:lnTo>
                    <a:pt x="16698" y="106692"/>
                  </a:lnTo>
                  <a:lnTo>
                    <a:pt x="16638" y="106888"/>
                  </a:lnTo>
                  <a:lnTo>
                    <a:pt x="15285" y="112763"/>
                  </a:lnTo>
                  <a:lnTo>
                    <a:pt x="15214" y="113068"/>
                  </a:lnTo>
                  <a:lnTo>
                    <a:pt x="14178" y="118935"/>
                  </a:lnTo>
                  <a:lnTo>
                    <a:pt x="14122" y="119252"/>
                  </a:lnTo>
                  <a:lnTo>
                    <a:pt x="13375" y="125222"/>
                  </a:lnTo>
                  <a:lnTo>
                    <a:pt x="13337" y="125513"/>
                  </a:lnTo>
                  <a:lnTo>
                    <a:pt x="12913" y="131114"/>
                  </a:lnTo>
                  <a:lnTo>
                    <a:pt x="12856" y="131818"/>
                  </a:lnTo>
                  <a:lnTo>
                    <a:pt x="12705" y="138137"/>
                  </a:lnTo>
                  <a:lnTo>
                    <a:pt x="12700" y="791209"/>
                  </a:lnTo>
                  <a:lnTo>
                    <a:pt x="6350" y="791209"/>
                  </a:lnTo>
                  <a:lnTo>
                    <a:pt x="12700" y="797559"/>
                  </a:lnTo>
                  <a:lnTo>
                    <a:pt x="8998401" y="797559"/>
                  </a:lnTo>
                  <a:lnTo>
                    <a:pt x="8997988" y="797699"/>
                  </a:lnTo>
                  <a:lnTo>
                    <a:pt x="8963990" y="803732"/>
                  </a:lnTo>
                  <a:lnTo>
                    <a:pt x="8956967" y="803909"/>
                  </a:lnTo>
                  <a:close/>
                </a:path>
                <a:path w="9095105" h="803909">
                  <a:moveTo>
                    <a:pt x="8998401" y="797559"/>
                  </a:moveTo>
                  <a:lnTo>
                    <a:pt x="12700" y="797559"/>
                  </a:lnTo>
                  <a:lnTo>
                    <a:pt x="12700" y="791209"/>
                  </a:lnTo>
                  <a:lnTo>
                    <a:pt x="8956725" y="791209"/>
                  </a:lnTo>
                  <a:lnTo>
                    <a:pt x="8963507" y="791044"/>
                  </a:lnTo>
                  <a:lnTo>
                    <a:pt x="8963357" y="791044"/>
                  </a:lnTo>
                  <a:lnTo>
                    <a:pt x="8969765" y="790549"/>
                  </a:lnTo>
                  <a:lnTo>
                    <a:pt x="8976137" y="789736"/>
                  </a:lnTo>
                  <a:lnTo>
                    <a:pt x="9016823" y="775995"/>
                  </a:lnTo>
                  <a:lnTo>
                    <a:pt x="9049702" y="750201"/>
                  </a:lnTo>
                  <a:lnTo>
                    <a:pt x="9072486" y="714692"/>
                  </a:lnTo>
                  <a:lnTo>
                    <a:pt x="9081586" y="679818"/>
                  </a:lnTo>
                  <a:lnTo>
                    <a:pt x="9081744" y="678688"/>
                  </a:lnTo>
                  <a:lnTo>
                    <a:pt x="9082191" y="672795"/>
                  </a:lnTo>
                  <a:lnTo>
                    <a:pt x="9082247" y="671995"/>
                  </a:lnTo>
                  <a:lnTo>
                    <a:pt x="9082405" y="665683"/>
                  </a:lnTo>
                  <a:lnTo>
                    <a:pt x="9082405" y="6350"/>
                  </a:lnTo>
                  <a:lnTo>
                    <a:pt x="9088755" y="12700"/>
                  </a:lnTo>
                  <a:lnTo>
                    <a:pt x="9095105" y="12700"/>
                  </a:lnTo>
                  <a:lnTo>
                    <a:pt x="9095105" y="665683"/>
                  </a:lnTo>
                  <a:lnTo>
                    <a:pt x="9094947" y="671995"/>
                  </a:lnTo>
                  <a:lnTo>
                    <a:pt x="9094927" y="672795"/>
                  </a:lnTo>
                  <a:lnTo>
                    <a:pt x="9094503" y="678370"/>
                  </a:lnTo>
                  <a:lnTo>
                    <a:pt x="9094393" y="679818"/>
                  </a:lnTo>
                  <a:lnTo>
                    <a:pt x="9084246" y="719493"/>
                  </a:lnTo>
                  <a:lnTo>
                    <a:pt x="9063545" y="753618"/>
                  </a:lnTo>
                  <a:lnTo>
                    <a:pt x="9034170" y="780300"/>
                  </a:lnTo>
                  <a:lnTo>
                    <a:pt x="9004414" y="795527"/>
                  </a:lnTo>
                  <a:lnTo>
                    <a:pt x="8998401" y="797559"/>
                  </a:lnTo>
                  <a:close/>
                </a:path>
                <a:path w="9095105" h="803909">
                  <a:moveTo>
                    <a:pt x="9095105" y="12700"/>
                  </a:moveTo>
                  <a:lnTo>
                    <a:pt x="9088755" y="12700"/>
                  </a:lnTo>
                  <a:lnTo>
                    <a:pt x="9082405" y="6350"/>
                  </a:lnTo>
                  <a:lnTo>
                    <a:pt x="9095105" y="6350"/>
                  </a:lnTo>
                  <a:lnTo>
                    <a:pt x="9095105" y="12700"/>
                  </a:lnTo>
                  <a:close/>
                </a:path>
                <a:path w="9095105" h="803909">
                  <a:moveTo>
                    <a:pt x="12700" y="797559"/>
                  </a:moveTo>
                  <a:lnTo>
                    <a:pt x="6350" y="791209"/>
                  </a:lnTo>
                  <a:lnTo>
                    <a:pt x="12700" y="791209"/>
                  </a:lnTo>
                  <a:lnTo>
                    <a:pt x="12700" y="797559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322590" y="5785370"/>
            <a:ext cx="729551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1325" marR="5080" indent="-1698625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Посмотрите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карту.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Какие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процессы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мы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видим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территории</a:t>
            </a:r>
            <a:r>
              <a:rPr sz="26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Золотой</a:t>
            </a:r>
            <a:r>
              <a:rPr sz="26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Орды?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1" y="761"/>
            <a:ext cx="9902190" cy="6856730"/>
            <a:chOff x="761" y="761"/>
            <a:chExt cx="9902190" cy="6856730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78992" y="804671"/>
              <a:ext cx="7357872" cy="49255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9902190" cy="6856730"/>
            </a:xfrm>
            <a:custGeom>
              <a:avLst/>
              <a:gdLst/>
              <a:ahLst/>
              <a:cxnLst/>
              <a:rect l="l" t="t" r="r" b="b"/>
              <a:pathLst>
                <a:path w="9902190" h="6856730">
                  <a:moveTo>
                    <a:pt x="0" y="0"/>
                  </a:moveTo>
                  <a:lnTo>
                    <a:pt x="9901936" y="0"/>
                  </a:lnTo>
                  <a:lnTo>
                    <a:pt x="990193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867535">
              <a:lnSpc>
                <a:spcPct val="100000"/>
              </a:lnSpc>
              <a:spcBef>
                <a:spcPts val="100"/>
              </a:spcBef>
            </a:pPr>
            <a:r>
              <a:rPr dirty="0"/>
              <a:t>Анализ</a:t>
            </a:r>
            <a:r>
              <a:rPr spc="-130" dirty="0"/>
              <a:t> </a:t>
            </a:r>
            <a:r>
              <a:rPr spc="-10" dirty="0"/>
              <a:t>противника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38759" y="929639"/>
            <a:ext cx="9437370" cy="4380865"/>
            <a:chOff x="238759" y="929639"/>
            <a:chExt cx="9437370" cy="4380865"/>
          </a:xfrm>
        </p:grpSpPr>
        <p:sp>
          <p:nvSpPr>
            <p:cNvPr id="4" name="object 4"/>
            <p:cNvSpPr/>
            <p:nvPr/>
          </p:nvSpPr>
          <p:spPr>
            <a:xfrm>
              <a:off x="245363" y="935735"/>
              <a:ext cx="9424670" cy="1416050"/>
            </a:xfrm>
            <a:custGeom>
              <a:avLst/>
              <a:gdLst/>
              <a:ahLst/>
              <a:cxnLst/>
              <a:rect l="l" t="t" r="r" b="b"/>
              <a:pathLst>
                <a:path w="9424670" h="1416050">
                  <a:moveTo>
                    <a:pt x="9188195" y="1415795"/>
                  </a:moveTo>
                  <a:lnTo>
                    <a:pt x="0" y="1415795"/>
                  </a:lnTo>
                  <a:lnTo>
                    <a:pt x="0" y="236219"/>
                  </a:lnTo>
                  <a:lnTo>
                    <a:pt x="4708" y="188643"/>
                  </a:lnTo>
                  <a:lnTo>
                    <a:pt x="18394" y="144337"/>
                  </a:lnTo>
                  <a:lnTo>
                    <a:pt x="40115" y="104244"/>
                  </a:lnTo>
                  <a:lnTo>
                    <a:pt x="68927" y="69308"/>
                  </a:lnTo>
                  <a:lnTo>
                    <a:pt x="103887" y="40472"/>
                  </a:lnTo>
                  <a:lnTo>
                    <a:pt x="144051" y="18680"/>
                  </a:lnTo>
                  <a:lnTo>
                    <a:pt x="188477" y="4874"/>
                  </a:lnTo>
                  <a:lnTo>
                    <a:pt x="236220" y="0"/>
                  </a:lnTo>
                  <a:lnTo>
                    <a:pt x="9424416" y="0"/>
                  </a:lnTo>
                  <a:lnTo>
                    <a:pt x="9424416" y="1179576"/>
                  </a:lnTo>
                  <a:lnTo>
                    <a:pt x="9419624" y="1226985"/>
                  </a:lnTo>
                  <a:lnTo>
                    <a:pt x="9405878" y="1271172"/>
                  </a:lnTo>
                  <a:lnTo>
                    <a:pt x="9384121" y="1311194"/>
                  </a:lnTo>
                  <a:lnTo>
                    <a:pt x="9355297" y="1346106"/>
                  </a:lnTo>
                  <a:lnTo>
                    <a:pt x="9320349" y="1374966"/>
                  </a:lnTo>
                  <a:lnTo>
                    <a:pt x="9280221" y="1396829"/>
                  </a:lnTo>
                  <a:lnTo>
                    <a:pt x="9235855" y="1410754"/>
                  </a:lnTo>
                  <a:lnTo>
                    <a:pt x="9188195" y="1415795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8759" y="929639"/>
              <a:ext cx="9437370" cy="1422400"/>
            </a:xfrm>
            <a:custGeom>
              <a:avLst/>
              <a:gdLst/>
              <a:ahLst/>
              <a:cxnLst/>
              <a:rect l="l" t="t" r="r" b="b"/>
              <a:pathLst>
                <a:path w="9437370" h="1422400">
                  <a:moveTo>
                    <a:pt x="9424669" y="12700"/>
                  </a:moveTo>
                  <a:lnTo>
                    <a:pt x="158889" y="12700"/>
                  </a:lnTo>
                  <a:lnTo>
                    <a:pt x="170141" y="0"/>
                  </a:lnTo>
                  <a:lnTo>
                    <a:pt x="9424670" y="0"/>
                  </a:lnTo>
                  <a:lnTo>
                    <a:pt x="9424669" y="12700"/>
                  </a:lnTo>
                  <a:close/>
                </a:path>
                <a:path w="9437370" h="1422400">
                  <a:moveTo>
                    <a:pt x="9437052" y="1193800"/>
                  </a:moveTo>
                  <a:lnTo>
                    <a:pt x="9424365" y="1193800"/>
                  </a:lnTo>
                  <a:lnTo>
                    <a:pt x="9424593" y="1181100"/>
                  </a:lnTo>
                  <a:lnTo>
                    <a:pt x="9424670" y="0"/>
                  </a:lnTo>
                  <a:lnTo>
                    <a:pt x="9431020" y="12700"/>
                  </a:lnTo>
                  <a:lnTo>
                    <a:pt x="9437369" y="12700"/>
                  </a:lnTo>
                  <a:lnTo>
                    <a:pt x="9437293" y="1181100"/>
                  </a:lnTo>
                  <a:lnTo>
                    <a:pt x="9437052" y="1193800"/>
                  </a:lnTo>
                  <a:close/>
                </a:path>
                <a:path w="9437370" h="1422400">
                  <a:moveTo>
                    <a:pt x="9437369" y="12700"/>
                  </a:moveTo>
                  <a:lnTo>
                    <a:pt x="9431020" y="12700"/>
                  </a:lnTo>
                  <a:lnTo>
                    <a:pt x="9424670" y="0"/>
                  </a:lnTo>
                  <a:lnTo>
                    <a:pt x="9437370" y="0"/>
                  </a:lnTo>
                  <a:lnTo>
                    <a:pt x="9437369" y="12700"/>
                  </a:lnTo>
                  <a:close/>
                </a:path>
                <a:path w="9437370" h="1422400">
                  <a:moveTo>
                    <a:pt x="163106" y="25400"/>
                  </a:moveTo>
                  <a:lnTo>
                    <a:pt x="126720" y="25400"/>
                  </a:lnTo>
                  <a:lnTo>
                    <a:pt x="137160" y="12700"/>
                  </a:lnTo>
                  <a:lnTo>
                    <a:pt x="174066" y="12700"/>
                  </a:lnTo>
                  <a:lnTo>
                    <a:pt x="163106" y="25400"/>
                  </a:lnTo>
                  <a:close/>
                </a:path>
                <a:path w="9437370" h="1422400">
                  <a:moveTo>
                    <a:pt x="132651" y="38100"/>
                  </a:moveTo>
                  <a:lnTo>
                    <a:pt x="106756" y="38100"/>
                  </a:lnTo>
                  <a:lnTo>
                    <a:pt x="116586" y="25400"/>
                  </a:lnTo>
                  <a:lnTo>
                    <a:pt x="142811" y="25400"/>
                  </a:lnTo>
                  <a:lnTo>
                    <a:pt x="132651" y="38100"/>
                  </a:lnTo>
                  <a:close/>
                </a:path>
                <a:path w="9437370" h="1422400">
                  <a:moveTo>
                    <a:pt x="113741" y="50800"/>
                  </a:moveTo>
                  <a:lnTo>
                    <a:pt x="88112" y="50800"/>
                  </a:lnTo>
                  <a:lnTo>
                    <a:pt x="97269" y="38100"/>
                  </a:lnTo>
                  <a:lnTo>
                    <a:pt x="123304" y="38100"/>
                  </a:lnTo>
                  <a:lnTo>
                    <a:pt x="113741" y="50800"/>
                  </a:lnTo>
                  <a:close/>
                </a:path>
                <a:path w="9437370" h="1422400">
                  <a:moveTo>
                    <a:pt x="79794" y="76200"/>
                  </a:moveTo>
                  <a:lnTo>
                    <a:pt x="62903" y="76200"/>
                  </a:lnTo>
                  <a:lnTo>
                    <a:pt x="70929" y="63500"/>
                  </a:lnTo>
                  <a:lnTo>
                    <a:pt x="79336" y="50800"/>
                  </a:lnTo>
                  <a:lnTo>
                    <a:pt x="104990" y="50800"/>
                  </a:lnTo>
                  <a:lnTo>
                    <a:pt x="96088" y="63500"/>
                  </a:lnTo>
                  <a:lnTo>
                    <a:pt x="87985" y="63500"/>
                  </a:lnTo>
                  <a:lnTo>
                    <a:pt x="79794" y="76200"/>
                  </a:lnTo>
                  <a:close/>
                </a:path>
                <a:path w="9437370" h="1422400">
                  <a:moveTo>
                    <a:pt x="45834" y="114300"/>
                  </a:moveTo>
                  <a:lnTo>
                    <a:pt x="35064" y="114300"/>
                  </a:lnTo>
                  <a:lnTo>
                    <a:pt x="41363" y="101600"/>
                  </a:lnTo>
                  <a:lnTo>
                    <a:pt x="48107" y="88900"/>
                  </a:lnTo>
                  <a:lnTo>
                    <a:pt x="55295" y="76200"/>
                  </a:lnTo>
                  <a:lnTo>
                    <a:pt x="72402" y="76200"/>
                  </a:lnTo>
                  <a:lnTo>
                    <a:pt x="64998" y="88900"/>
                  </a:lnTo>
                  <a:lnTo>
                    <a:pt x="65189" y="88900"/>
                  </a:lnTo>
                  <a:lnTo>
                    <a:pt x="58191" y="101600"/>
                  </a:lnTo>
                  <a:lnTo>
                    <a:pt x="51968" y="101600"/>
                  </a:lnTo>
                  <a:lnTo>
                    <a:pt x="45834" y="114300"/>
                  </a:lnTo>
                  <a:close/>
                </a:path>
                <a:path w="9437370" h="1422400">
                  <a:moveTo>
                    <a:pt x="19939" y="177800"/>
                  </a:moveTo>
                  <a:lnTo>
                    <a:pt x="7632" y="177800"/>
                  </a:lnTo>
                  <a:lnTo>
                    <a:pt x="10883" y="165100"/>
                  </a:lnTo>
                  <a:lnTo>
                    <a:pt x="14693" y="152400"/>
                  </a:lnTo>
                  <a:lnTo>
                    <a:pt x="19024" y="139700"/>
                  </a:lnTo>
                  <a:lnTo>
                    <a:pt x="23875" y="127000"/>
                  </a:lnTo>
                  <a:lnTo>
                    <a:pt x="29222" y="114300"/>
                  </a:lnTo>
                  <a:lnTo>
                    <a:pt x="45834" y="114300"/>
                  </a:lnTo>
                  <a:lnTo>
                    <a:pt x="47878" y="110066"/>
                  </a:lnTo>
                  <a:lnTo>
                    <a:pt x="40309" y="127000"/>
                  </a:lnTo>
                  <a:lnTo>
                    <a:pt x="40462" y="127000"/>
                  </a:lnTo>
                  <a:lnTo>
                    <a:pt x="36473" y="136727"/>
                  </a:lnTo>
                  <a:lnTo>
                    <a:pt x="30784" y="152400"/>
                  </a:lnTo>
                  <a:lnTo>
                    <a:pt x="26669" y="152400"/>
                  </a:lnTo>
                  <a:lnTo>
                    <a:pt x="23063" y="165100"/>
                  </a:lnTo>
                  <a:lnTo>
                    <a:pt x="19939" y="177800"/>
                  </a:lnTo>
                  <a:close/>
                </a:path>
                <a:path w="9437370" h="1422400">
                  <a:moveTo>
                    <a:pt x="17373" y="190500"/>
                  </a:moveTo>
                  <a:lnTo>
                    <a:pt x="4914" y="190500"/>
                  </a:lnTo>
                  <a:lnTo>
                    <a:pt x="6197" y="177800"/>
                  </a:lnTo>
                  <a:lnTo>
                    <a:pt x="18592" y="177800"/>
                  </a:lnTo>
                  <a:lnTo>
                    <a:pt x="17373" y="190500"/>
                  </a:lnTo>
                  <a:close/>
                </a:path>
                <a:path w="9437370" h="1422400">
                  <a:moveTo>
                    <a:pt x="15354" y="203200"/>
                  </a:moveTo>
                  <a:lnTo>
                    <a:pt x="2793" y="203200"/>
                  </a:lnTo>
                  <a:lnTo>
                    <a:pt x="3784" y="190500"/>
                  </a:lnTo>
                  <a:lnTo>
                    <a:pt x="16294" y="190500"/>
                  </a:lnTo>
                  <a:lnTo>
                    <a:pt x="15354" y="203200"/>
                  </a:lnTo>
                  <a:close/>
                </a:path>
                <a:path w="9437370" h="1422400">
                  <a:moveTo>
                    <a:pt x="13893" y="215900"/>
                  </a:moveTo>
                  <a:lnTo>
                    <a:pt x="1244" y="215900"/>
                  </a:lnTo>
                  <a:lnTo>
                    <a:pt x="1943" y="203200"/>
                  </a:lnTo>
                  <a:lnTo>
                    <a:pt x="14554" y="203200"/>
                  </a:lnTo>
                  <a:lnTo>
                    <a:pt x="13893" y="215900"/>
                  </a:lnTo>
                  <a:close/>
                </a:path>
                <a:path w="9437370" h="1422400">
                  <a:moveTo>
                    <a:pt x="13004" y="228600"/>
                  </a:moveTo>
                  <a:lnTo>
                    <a:pt x="317" y="228600"/>
                  </a:lnTo>
                  <a:lnTo>
                    <a:pt x="711" y="215900"/>
                  </a:lnTo>
                  <a:lnTo>
                    <a:pt x="13373" y="215900"/>
                  </a:lnTo>
                  <a:lnTo>
                    <a:pt x="13004" y="228600"/>
                  </a:lnTo>
                  <a:close/>
                </a:path>
                <a:path w="9437370" h="1422400">
                  <a:moveTo>
                    <a:pt x="9244012" y="1422400"/>
                  </a:moveTo>
                  <a:lnTo>
                    <a:pt x="0" y="1422400"/>
                  </a:lnTo>
                  <a:lnTo>
                    <a:pt x="76" y="228600"/>
                  </a:lnTo>
                  <a:lnTo>
                    <a:pt x="12776" y="228600"/>
                  </a:lnTo>
                  <a:lnTo>
                    <a:pt x="12700" y="1409700"/>
                  </a:lnTo>
                  <a:lnTo>
                    <a:pt x="9249905" y="1409700"/>
                  </a:lnTo>
                  <a:lnTo>
                    <a:pt x="9244012" y="1422400"/>
                  </a:lnTo>
                  <a:close/>
                </a:path>
                <a:path w="9437370" h="1422400">
                  <a:moveTo>
                    <a:pt x="9436125" y="1206500"/>
                  </a:moveTo>
                  <a:lnTo>
                    <a:pt x="9423476" y="1206500"/>
                  </a:lnTo>
                  <a:lnTo>
                    <a:pt x="9423996" y="1193800"/>
                  </a:lnTo>
                  <a:lnTo>
                    <a:pt x="9436658" y="1193800"/>
                  </a:lnTo>
                  <a:lnTo>
                    <a:pt x="9436125" y="1206500"/>
                  </a:lnTo>
                  <a:close/>
                </a:path>
                <a:path w="9437370" h="1422400">
                  <a:moveTo>
                    <a:pt x="9434576" y="1219200"/>
                  </a:moveTo>
                  <a:lnTo>
                    <a:pt x="9422015" y="1219200"/>
                  </a:lnTo>
                  <a:lnTo>
                    <a:pt x="9422815" y="1206500"/>
                  </a:lnTo>
                  <a:lnTo>
                    <a:pt x="9435426" y="1206500"/>
                  </a:lnTo>
                  <a:lnTo>
                    <a:pt x="9434576" y="1219200"/>
                  </a:lnTo>
                  <a:close/>
                </a:path>
                <a:path w="9437370" h="1422400">
                  <a:moveTo>
                    <a:pt x="9432455" y="1231900"/>
                  </a:moveTo>
                  <a:lnTo>
                    <a:pt x="9418777" y="1231900"/>
                  </a:lnTo>
                  <a:lnTo>
                    <a:pt x="9419996" y="1219200"/>
                  </a:lnTo>
                  <a:lnTo>
                    <a:pt x="9433585" y="1219200"/>
                  </a:lnTo>
                  <a:lnTo>
                    <a:pt x="9432455" y="1231900"/>
                  </a:lnTo>
                  <a:close/>
                </a:path>
                <a:path w="9437370" h="1422400">
                  <a:moveTo>
                    <a:pt x="9402305" y="1308100"/>
                  </a:moveTo>
                  <a:lnTo>
                    <a:pt x="9385401" y="1308100"/>
                  </a:lnTo>
                  <a:lnTo>
                    <a:pt x="9391535" y="1295400"/>
                  </a:lnTo>
                  <a:lnTo>
                    <a:pt x="9391370" y="1295400"/>
                  </a:lnTo>
                  <a:lnTo>
                    <a:pt x="9397060" y="1282700"/>
                  </a:lnTo>
                  <a:lnTo>
                    <a:pt x="9401975" y="1282700"/>
                  </a:lnTo>
                  <a:lnTo>
                    <a:pt x="9406585" y="1270000"/>
                  </a:lnTo>
                  <a:lnTo>
                    <a:pt x="9410700" y="1257300"/>
                  </a:lnTo>
                  <a:lnTo>
                    <a:pt x="9414306" y="1244600"/>
                  </a:lnTo>
                  <a:lnTo>
                    <a:pt x="9417431" y="1231900"/>
                  </a:lnTo>
                  <a:lnTo>
                    <a:pt x="9431172" y="1231900"/>
                  </a:lnTo>
                  <a:lnTo>
                    <a:pt x="9429737" y="1244600"/>
                  </a:lnTo>
                  <a:lnTo>
                    <a:pt x="9426486" y="1257300"/>
                  </a:lnTo>
                  <a:lnTo>
                    <a:pt x="9422676" y="1257300"/>
                  </a:lnTo>
                  <a:lnTo>
                    <a:pt x="9418332" y="1270000"/>
                  </a:lnTo>
                  <a:lnTo>
                    <a:pt x="9413494" y="1282700"/>
                  </a:lnTo>
                  <a:lnTo>
                    <a:pt x="9408147" y="1295400"/>
                  </a:lnTo>
                  <a:lnTo>
                    <a:pt x="9402305" y="1308100"/>
                  </a:lnTo>
                  <a:close/>
                </a:path>
                <a:path w="9437370" h="1422400">
                  <a:moveTo>
                    <a:pt x="9374466" y="1346200"/>
                  </a:moveTo>
                  <a:lnTo>
                    <a:pt x="9357360" y="1346200"/>
                  </a:lnTo>
                  <a:lnTo>
                    <a:pt x="9365170" y="1333500"/>
                  </a:lnTo>
                  <a:lnTo>
                    <a:pt x="9364967" y="1333500"/>
                  </a:lnTo>
                  <a:lnTo>
                    <a:pt x="9372371" y="1320800"/>
                  </a:lnTo>
                  <a:lnTo>
                    <a:pt x="9379000" y="1320800"/>
                  </a:lnTo>
                  <a:lnTo>
                    <a:pt x="9385579" y="1308100"/>
                  </a:lnTo>
                  <a:lnTo>
                    <a:pt x="9396006" y="1308100"/>
                  </a:lnTo>
                  <a:lnTo>
                    <a:pt x="9389262" y="1320800"/>
                  </a:lnTo>
                  <a:lnTo>
                    <a:pt x="9382074" y="1333500"/>
                  </a:lnTo>
                  <a:lnTo>
                    <a:pt x="9374466" y="1346200"/>
                  </a:lnTo>
                  <a:close/>
                </a:path>
                <a:path w="9437370" h="1422400">
                  <a:moveTo>
                    <a:pt x="9349257" y="1371600"/>
                  </a:moveTo>
                  <a:lnTo>
                    <a:pt x="9323374" y="1371600"/>
                  </a:lnTo>
                  <a:lnTo>
                    <a:pt x="9332620" y="1358900"/>
                  </a:lnTo>
                  <a:lnTo>
                    <a:pt x="9341053" y="1358900"/>
                  </a:lnTo>
                  <a:lnTo>
                    <a:pt x="9349613" y="1346200"/>
                  </a:lnTo>
                  <a:lnTo>
                    <a:pt x="9366440" y="1346200"/>
                  </a:lnTo>
                  <a:lnTo>
                    <a:pt x="9358033" y="1358900"/>
                  </a:lnTo>
                  <a:lnTo>
                    <a:pt x="9349257" y="1371600"/>
                  </a:lnTo>
                  <a:close/>
                </a:path>
                <a:path w="9437370" h="1422400">
                  <a:moveTo>
                    <a:pt x="9330613" y="1384300"/>
                  </a:moveTo>
                  <a:lnTo>
                    <a:pt x="9304451" y="1384300"/>
                  </a:lnTo>
                  <a:lnTo>
                    <a:pt x="9314319" y="1371600"/>
                  </a:lnTo>
                  <a:lnTo>
                    <a:pt x="9340100" y="1371600"/>
                  </a:lnTo>
                  <a:lnTo>
                    <a:pt x="9330613" y="1384300"/>
                  </a:lnTo>
                  <a:close/>
                </a:path>
                <a:path w="9437370" h="1422400">
                  <a:moveTo>
                    <a:pt x="9310649" y="1397000"/>
                  </a:moveTo>
                  <a:lnTo>
                    <a:pt x="9273971" y="1397000"/>
                  </a:lnTo>
                  <a:lnTo>
                    <a:pt x="9284677" y="1384300"/>
                  </a:lnTo>
                  <a:lnTo>
                    <a:pt x="9320784" y="1384300"/>
                  </a:lnTo>
                  <a:lnTo>
                    <a:pt x="9310649" y="1397000"/>
                  </a:lnTo>
                  <a:close/>
                </a:path>
                <a:path w="9437370" h="1422400">
                  <a:moveTo>
                    <a:pt x="9278480" y="1409700"/>
                  </a:moveTo>
                  <a:lnTo>
                    <a:pt x="9241383" y="1409700"/>
                  </a:lnTo>
                  <a:lnTo>
                    <a:pt x="9247124" y="1397000"/>
                  </a:lnTo>
                  <a:lnTo>
                    <a:pt x="9289478" y="1397000"/>
                  </a:lnTo>
                  <a:lnTo>
                    <a:pt x="9278480" y="1409700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2419" y="2700527"/>
              <a:ext cx="4511040" cy="2604770"/>
            </a:xfrm>
            <a:custGeom>
              <a:avLst/>
              <a:gdLst/>
              <a:ahLst/>
              <a:cxnLst/>
              <a:rect l="l" t="t" r="r" b="b"/>
              <a:pathLst>
                <a:path w="4511040" h="2604770">
                  <a:moveTo>
                    <a:pt x="4076700" y="2604516"/>
                  </a:moveTo>
                  <a:lnTo>
                    <a:pt x="0" y="2604516"/>
                  </a:lnTo>
                  <a:lnTo>
                    <a:pt x="0" y="434340"/>
                  </a:lnTo>
                  <a:lnTo>
                    <a:pt x="2546" y="387013"/>
                  </a:lnTo>
                  <a:lnTo>
                    <a:pt x="10011" y="341166"/>
                  </a:lnTo>
                  <a:lnTo>
                    <a:pt x="22129" y="297062"/>
                  </a:lnTo>
                  <a:lnTo>
                    <a:pt x="38637" y="254967"/>
                  </a:lnTo>
                  <a:lnTo>
                    <a:pt x="59269" y="215143"/>
                  </a:lnTo>
                  <a:lnTo>
                    <a:pt x="83762" y="177856"/>
                  </a:lnTo>
                  <a:lnTo>
                    <a:pt x="111852" y="143369"/>
                  </a:lnTo>
                  <a:lnTo>
                    <a:pt x="143274" y="111947"/>
                  </a:lnTo>
                  <a:lnTo>
                    <a:pt x="177764" y="83854"/>
                  </a:lnTo>
                  <a:lnTo>
                    <a:pt x="215058" y="59354"/>
                  </a:lnTo>
                  <a:lnTo>
                    <a:pt x="254892" y="38711"/>
                  </a:lnTo>
                  <a:lnTo>
                    <a:pt x="297001" y="22190"/>
                  </a:lnTo>
                  <a:lnTo>
                    <a:pt x="341122" y="10055"/>
                  </a:lnTo>
                  <a:lnTo>
                    <a:pt x="386989" y="2570"/>
                  </a:lnTo>
                  <a:lnTo>
                    <a:pt x="434339" y="0"/>
                  </a:lnTo>
                  <a:lnTo>
                    <a:pt x="4511040" y="0"/>
                  </a:lnTo>
                  <a:lnTo>
                    <a:pt x="4511040" y="2170176"/>
                  </a:lnTo>
                  <a:lnTo>
                    <a:pt x="4508493" y="2217478"/>
                  </a:lnTo>
                  <a:lnTo>
                    <a:pt x="4501028" y="2263305"/>
                  </a:lnTo>
                  <a:lnTo>
                    <a:pt x="4488910" y="2307392"/>
                  </a:lnTo>
                  <a:lnTo>
                    <a:pt x="4472402" y="2349474"/>
                  </a:lnTo>
                  <a:lnTo>
                    <a:pt x="4451770" y="2389287"/>
                  </a:lnTo>
                  <a:lnTo>
                    <a:pt x="4427277" y="2426568"/>
                  </a:lnTo>
                  <a:lnTo>
                    <a:pt x="4399187" y="2461051"/>
                  </a:lnTo>
                  <a:lnTo>
                    <a:pt x="4367765" y="2492473"/>
                  </a:lnTo>
                  <a:lnTo>
                    <a:pt x="4333275" y="2520570"/>
                  </a:lnTo>
                  <a:lnTo>
                    <a:pt x="4295981" y="2545077"/>
                  </a:lnTo>
                  <a:lnTo>
                    <a:pt x="4256147" y="2565729"/>
                  </a:lnTo>
                  <a:lnTo>
                    <a:pt x="4214038" y="2582264"/>
                  </a:lnTo>
                  <a:lnTo>
                    <a:pt x="4169917" y="2594416"/>
                  </a:lnTo>
                  <a:lnTo>
                    <a:pt x="4124050" y="2601921"/>
                  </a:lnTo>
                  <a:lnTo>
                    <a:pt x="4076700" y="260451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6069" y="2694304"/>
              <a:ext cx="4523740" cy="2616200"/>
            </a:xfrm>
            <a:custGeom>
              <a:avLst/>
              <a:gdLst/>
              <a:ahLst/>
              <a:cxnLst/>
              <a:rect l="l" t="t" r="r" b="b"/>
              <a:pathLst>
                <a:path w="4523740" h="2616200">
                  <a:moveTo>
                    <a:pt x="4511040" y="12700"/>
                  </a:moveTo>
                  <a:lnTo>
                    <a:pt x="330327" y="12700"/>
                  </a:lnTo>
                  <a:lnTo>
                    <a:pt x="340931" y="0"/>
                  </a:lnTo>
                  <a:lnTo>
                    <a:pt x="4511040" y="0"/>
                  </a:lnTo>
                  <a:lnTo>
                    <a:pt x="4511040" y="12700"/>
                  </a:lnTo>
                  <a:close/>
                </a:path>
                <a:path w="4523740" h="2616200">
                  <a:moveTo>
                    <a:pt x="4454359" y="2413000"/>
                  </a:moveTo>
                  <a:lnTo>
                    <a:pt x="4437964" y="2413000"/>
                  </a:lnTo>
                  <a:lnTo>
                    <a:pt x="4443704" y="2400300"/>
                  </a:lnTo>
                  <a:lnTo>
                    <a:pt x="4449165" y="2387600"/>
                  </a:lnTo>
                  <a:lnTo>
                    <a:pt x="4454347" y="2387600"/>
                  </a:lnTo>
                  <a:lnTo>
                    <a:pt x="4459389" y="2374900"/>
                  </a:lnTo>
                  <a:lnTo>
                    <a:pt x="4464291" y="2362200"/>
                  </a:lnTo>
                  <a:lnTo>
                    <a:pt x="4468837" y="2349500"/>
                  </a:lnTo>
                  <a:lnTo>
                    <a:pt x="4473232" y="2349500"/>
                  </a:lnTo>
                  <a:lnTo>
                    <a:pt x="4477397" y="2336800"/>
                  </a:lnTo>
                  <a:lnTo>
                    <a:pt x="4481347" y="2324100"/>
                  </a:lnTo>
                  <a:lnTo>
                    <a:pt x="4485068" y="2311400"/>
                  </a:lnTo>
                  <a:lnTo>
                    <a:pt x="4488548" y="2311400"/>
                  </a:lnTo>
                  <a:lnTo>
                    <a:pt x="4491786" y="2298700"/>
                  </a:lnTo>
                  <a:lnTo>
                    <a:pt x="4494796" y="2286000"/>
                  </a:lnTo>
                  <a:lnTo>
                    <a:pt x="4497552" y="2273300"/>
                  </a:lnTo>
                  <a:lnTo>
                    <a:pt x="4500067" y="2260600"/>
                  </a:lnTo>
                  <a:lnTo>
                    <a:pt x="4502340" y="2260600"/>
                  </a:lnTo>
                  <a:lnTo>
                    <a:pt x="4507598" y="2222500"/>
                  </a:lnTo>
                  <a:lnTo>
                    <a:pt x="4509782" y="2197100"/>
                  </a:lnTo>
                  <a:lnTo>
                    <a:pt x="4510481" y="2197100"/>
                  </a:lnTo>
                  <a:lnTo>
                    <a:pt x="4510900" y="2184400"/>
                  </a:lnTo>
                  <a:lnTo>
                    <a:pt x="4511040" y="21717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40" y="12700"/>
                  </a:lnTo>
                  <a:lnTo>
                    <a:pt x="4523740" y="2171700"/>
                  </a:lnTo>
                  <a:lnTo>
                    <a:pt x="4523600" y="2184400"/>
                  </a:lnTo>
                  <a:lnTo>
                    <a:pt x="4523168" y="2197100"/>
                  </a:lnTo>
                  <a:lnTo>
                    <a:pt x="4522457" y="2209800"/>
                  </a:lnTo>
                  <a:lnTo>
                    <a:pt x="4521466" y="2209800"/>
                  </a:lnTo>
                  <a:lnTo>
                    <a:pt x="4520196" y="2222500"/>
                  </a:lnTo>
                  <a:lnTo>
                    <a:pt x="4514799" y="2260600"/>
                  </a:lnTo>
                  <a:lnTo>
                    <a:pt x="4509871" y="2286000"/>
                  </a:lnTo>
                  <a:lnTo>
                    <a:pt x="4507039" y="2286000"/>
                  </a:lnTo>
                  <a:lnTo>
                    <a:pt x="4503940" y="2298700"/>
                  </a:lnTo>
                  <a:lnTo>
                    <a:pt x="4500600" y="2311400"/>
                  </a:lnTo>
                  <a:lnTo>
                    <a:pt x="4497019" y="2324100"/>
                  </a:lnTo>
                  <a:lnTo>
                    <a:pt x="4493196" y="2336800"/>
                  </a:lnTo>
                  <a:lnTo>
                    <a:pt x="4489132" y="2336800"/>
                  </a:lnTo>
                  <a:lnTo>
                    <a:pt x="4484839" y="2349500"/>
                  </a:lnTo>
                  <a:lnTo>
                    <a:pt x="4480306" y="2362200"/>
                  </a:lnTo>
                  <a:lnTo>
                    <a:pt x="4475556" y="2374900"/>
                  </a:lnTo>
                  <a:lnTo>
                    <a:pt x="4470590" y="2374900"/>
                  </a:lnTo>
                  <a:lnTo>
                    <a:pt x="4465396" y="2387600"/>
                  </a:lnTo>
                  <a:lnTo>
                    <a:pt x="4459985" y="2400300"/>
                  </a:lnTo>
                  <a:lnTo>
                    <a:pt x="4454359" y="2413000"/>
                  </a:lnTo>
                  <a:close/>
                </a:path>
                <a:path w="4523740" h="2616200">
                  <a:moveTo>
                    <a:pt x="4523740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40" y="12700"/>
                  </a:lnTo>
                  <a:close/>
                </a:path>
                <a:path w="4523740" h="2616200">
                  <a:moveTo>
                    <a:pt x="333413" y="25400"/>
                  </a:moveTo>
                  <a:lnTo>
                    <a:pt x="288963" y="25400"/>
                  </a:lnTo>
                  <a:lnTo>
                    <a:pt x="299135" y="12700"/>
                  </a:lnTo>
                  <a:lnTo>
                    <a:pt x="343865" y="12700"/>
                  </a:lnTo>
                  <a:lnTo>
                    <a:pt x="333413" y="25400"/>
                  </a:lnTo>
                  <a:close/>
                </a:path>
                <a:path w="4523740" h="2616200">
                  <a:moveTo>
                    <a:pt x="293255" y="38100"/>
                  </a:moveTo>
                  <a:lnTo>
                    <a:pt x="259143" y="38100"/>
                  </a:lnTo>
                  <a:lnTo>
                    <a:pt x="268960" y="25400"/>
                  </a:lnTo>
                  <a:lnTo>
                    <a:pt x="303288" y="25400"/>
                  </a:lnTo>
                  <a:lnTo>
                    <a:pt x="293255" y="38100"/>
                  </a:lnTo>
                  <a:close/>
                </a:path>
                <a:path w="4523740" h="2616200">
                  <a:moveTo>
                    <a:pt x="254901" y="50800"/>
                  </a:moveTo>
                  <a:lnTo>
                    <a:pt x="230466" y="50800"/>
                  </a:lnTo>
                  <a:lnTo>
                    <a:pt x="239890" y="38100"/>
                  </a:lnTo>
                  <a:lnTo>
                    <a:pt x="264452" y="38100"/>
                  </a:lnTo>
                  <a:lnTo>
                    <a:pt x="254901" y="50800"/>
                  </a:lnTo>
                  <a:close/>
                </a:path>
                <a:path w="4523740" h="2616200">
                  <a:moveTo>
                    <a:pt x="236461" y="63500"/>
                  </a:moveTo>
                  <a:lnTo>
                    <a:pt x="212026" y="63500"/>
                  </a:lnTo>
                  <a:lnTo>
                    <a:pt x="221170" y="50800"/>
                  </a:lnTo>
                  <a:lnTo>
                    <a:pt x="245745" y="50800"/>
                  </a:lnTo>
                  <a:lnTo>
                    <a:pt x="236461" y="63500"/>
                  </a:lnTo>
                  <a:close/>
                </a:path>
                <a:path w="4523740" h="2616200">
                  <a:moveTo>
                    <a:pt x="209803" y="76200"/>
                  </a:moveTo>
                  <a:lnTo>
                    <a:pt x="185445" y="76200"/>
                  </a:lnTo>
                  <a:lnTo>
                    <a:pt x="194157" y="63500"/>
                  </a:lnTo>
                  <a:lnTo>
                    <a:pt x="218681" y="63500"/>
                  </a:lnTo>
                  <a:lnTo>
                    <a:pt x="209803" y="76200"/>
                  </a:lnTo>
                  <a:close/>
                </a:path>
                <a:path w="4523740" h="2616200">
                  <a:moveTo>
                    <a:pt x="192747" y="88900"/>
                  </a:moveTo>
                  <a:lnTo>
                    <a:pt x="168490" y="88900"/>
                  </a:lnTo>
                  <a:lnTo>
                    <a:pt x="176885" y="76200"/>
                  </a:lnTo>
                  <a:lnTo>
                    <a:pt x="201333" y="76200"/>
                  </a:lnTo>
                  <a:lnTo>
                    <a:pt x="192747" y="88900"/>
                  </a:lnTo>
                  <a:close/>
                </a:path>
                <a:path w="4523740" h="2616200">
                  <a:moveTo>
                    <a:pt x="160439" y="114300"/>
                  </a:moveTo>
                  <a:lnTo>
                    <a:pt x="144272" y="114300"/>
                  </a:lnTo>
                  <a:lnTo>
                    <a:pt x="152184" y="101600"/>
                  </a:lnTo>
                  <a:lnTo>
                    <a:pt x="160261" y="88900"/>
                  </a:lnTo>
                  <a:lnTo>
                    <a:pt x="184429" y="88900"/>
                  </a:lnTo>
                  <a:lnTo>
                    <a:pt x="176275" y="101600"/>
                  </a:lnTo>
                  <a:lnTo>
                    <a:pt x="168275" y="101600"/>
                  </a:lnTo>
                  <a:lnTo>
                    <a:pt x="160439" y="114300"/>
                  </a:lnTo>
                  <a:close/>
                </a:path>
                <a:path w="4523740" h="2616200">
                  <a:moveTo>
                    <a:pt x="145249" y="127000"/>
                  </a:moveTo>
                  <a:lnTo>
                    <a:pt x="128981" y="127000"/>
                  </a:lnTo>
                  <a:lnTo>
                    <a:pt x="136537" y="114300"/>
                  </a:lnTo>
                  <a:lnTo>
                    <a:pt x="152768" y="114300"/>
                  </a:lnTo>
                  <a:lnTo>
                    <a:pt x="145249" y="127000"/>
                  </a:lnTo>
                  <a:close/>
                </a:path>
                <a:path w="4523740" h="2616200">
                  <a:moveTo>
                    <a:pt x="110312" y="165100"/>
                  </a:moveTo>
                  <a:lnTo>
                    <a:pt x="93929" y="165100"/>
                  </a:lnTo>
                  <a:lnTo>
                    <a:pt x="100558" y="152400"/>
                  </a:lnTo>
                  <a:lnTo>
                    <a:pt x="107391" y="139700"/>
                  </a:lnTo>
                  <a:lnTo>
                    <a:pt x="114401" y="139700"/>
                  </a:lnTo>
                  <a:lnTo>
                    <a:pt x="121602" y="127000"/>
                  </a:lnTo>
                  <a:lnTo>
                    <a:pt x="137909" y="127000"/>
                  </a:lnTo>
                  <a:lnTo>
                    <a:pt x="130746" y="139700"/>
                  </a:lnTo>
                  <a:lnTo>
                    <a:pt x="123748" y="152400"/>
                  </a:lnTo>
                  <a:lnTo>
                    <a:pt x="116941" y="152400"/>
                  </a:lnTo>
                  <a:lnTo>
                    <a:pt x="110312" y="165100"/>
                  </a:lnTo>
                  <a:close/>
                </a:path>
                <a:path w="4523740" h="2616200">
                  <a:moveTo>
                    <a:pt x="91554" y="190500"/>
                  </a:moveTo>
                  <a:lnTo>
                    <a:pt x="75209" y="190500"/>
                  </a:lnTo>
                  <a:lnTo>
                    <a:pt x="81254" y="177800"/>
                  </a:lnTo>
                  <a:lnTo>
                    <a:pt x="87490" y="165100"/>
                  </a:lnTo>
                  <a:lnTo>
                    <a:pt x="103873" y="165100"/>
                  </a:lnTo>
                  <a:lnTo>
                    <a:pt x="97612" y="177800"/>
                  </a:lnTo>
                  <a:lnTo>
                    <a:pt x="91554" y="190500"/>
                  </a:lnTo>
                  <a:close/>
                </a:path>
                <a:path w="4523740" h="2616200">
                  <a:moveTo>
                    <a:pt x="13957" y="406400"/>
                  </a:moveTo>
                  <a:lnTo>
                    <a:pt x="1282" y="406400"/>
                  </a:lnTo>
                  <a:lnTo>
                    <a:pt x="2273" y="393700"/>
                  </a:lnTo>
                  <a:lnTo>
                    <a:pt x="6883" y="355600"/>
                  </a:lnTo>
                  <a:lnTo>
                    <a:pt x="11277" y="330200"/>
                  </a:lnTo>
                  <a:lnTo>
                    <a:pt x="13868" y="330200"/>
                  </a:lnTo>
                  <a:lnTo>
                    <a:pt x="16700" y="317500"/>
                  </a:lnTo>
                  <a:lnTo>
                    <a:pt x="19799" y="304800"/>
                  </a:lnTo>
                  <a:lnTo>
                    <a:pt x="23139" y="292100"/>
                  </a:lnTo>
                  <a:lnTo>
                    <a:pt x="26720" y="279400"/>
                  </a:lnTo>
                  <a:lnTo>
                    <a:pt x="30543" y="266700"/>
                  </a:lnTo>
                  <a:lnTo>
                    <a:pt x="34607" y="266700"/>
                  </a:lnTo>
                  <a:lnTo>
                    <a:pt x="38900" y="254000"/>
                  </a:lnTo>
                  <a:lnTo>
                    <a:pt x="43433" y="241300"/>
                  </a:lnTo>
                  <a:lnTo>
                    <a:pt x="48183" y="228600"/>
                  </a:lnTo>
                  <a:lnTo>
                    <a:pt x="53149" y="228600"/>
                  </a:lnTo>
                  <a:lnTo>
                    <a:pt x="58343" y="215900"/>
                  </a:lnTo>
                  <a:lnTo>
                    <a:pt x="63753" y="203200"/>
                  </a:lnTo>
                  <a:lnTo>
                    <a:pt x="69380" y="190500"/>
                  </a:lnTo>
                  <a:lnTo>
                    <a:pt x="85699" y="190500"/>
                  </a:lnTo>
                  <a:lnTo>
                    <a:pt x="80111" y="203200"/>
                  </a:lnTo>
                  <a:lnTo>
                    <a:pt x="74574" y="215900"/>
                  </a:lnTo>
                  <a:lnTo>
                    <a:pt x="69392" y="215900"/>
                  </a:lnTo>
                  <a:lnTo>
                    <a:pt x="64274" y="228600"/>
                  </a:lnTo>
                  <a:lnTo>
                    <a:pt x="59448" y="241300"/>
                  </a:lnTo>
                  <a:lnTo>
                    <a:pt x="54902" y="254000"/>
                  </a:lnTo>
                  <a:lnTo>
                    <a:pt x="50507" y="254000"/>
                  </a:lnTo>
                  <a:lnTo>
                    <a:pt x="46342" y="266700"/>
                  </a:lnTo>
                  <a:lnTo>
                    <a:pt x="42392" y="279400"/>
                  </a:lnTo>
                  <a:lnTo>
                    <a:pt x="38671" y="292100"/>
                  </a:lnTo>
                  <a:lnTo>
                    <a:pt x="35191" y="292100"/>
                  </a:lnTo>
                  <a:lnTo>
                    <a:pt x="31953" y="304800"/>
                  </a:lnTo>
                  <a:lnTo>
                    <a:pt x="28943" y="317500"/>
                  </a:lnTo>
                  <a:lnTo>
                    <a:pt x="26187" y="330200"/>
                  </a:lnTo>
                  <a:lnTo>
                    <a:pt x="23672" y="342900"/>
                  </a:lnTo>
                  <a:lnTo>
                    <a:pt x="21399" y="342900"/>
                  </a:lnTo>
                  <a:lnTo>
                    <a:pt x="19392" y="355600"/>
                  </a:lnTo>
                  <a:lnTo>
                    <a:pt x="17640" y="368300"/>
                  </a:lnTo>
                  <a:lnTo>
                    <a:pt x="16141" y="381000"/>
                  </a:lnTo>
                  <a:lnTo>
                    <a:pt x="14909" y="393700"/>
                  </a:lnTo>
                  <a:lnTo>
                    <a:pt x="13957" y="406400"/>
                  </a:lnTo>
                  <a:close/>
                </a:path>
                <a:path w="4523740" h="2616200">
                  <a:moveTo>
                    <a:pt x="4106011" y="2616200"/>
                  </a:moveTo>
                  <a:lnTo>
                    <a:pt x="0" y="2616200"/>
                  </a:lnTo>
                  <a:lnTo>
                    <a:pt x="0" y="431800"/>
                  </a:lnTo>
                  <a:lnTo>
                    <a:pt x="139" y="419100"/>
                  </a:lnTo>
                  <a:lnTo>
                    <a:pt x="571" y="406400"/>
                  </a:lnTo>
                  <a:lnTo>
                    <a:pt x="13258" y="406400"/>
                  </a:lnTo>
                  <a:lnTo>
                    <a:pt x="12839" y="419100"/>
                  </a:lnTo>
                  <a:lnTo>
                    <a:pt x="12700" y="431800"/>
                  </a:lnTo>
                  <a:lnTo>
                    <a:pt x="12700" y="2603500"/>
                  </a:lnTo>
                  <a:lnTo>
                    <a:pt x="4117238" y="2603500"/>
                  </a:lnTo>
                  <a:lnTo>
                    <a:pt x="4106011" y="2616200"/>
                  </a:lnTo>
                  <a:close/>
                </a:path>
                <a:path w="4523740" h="2616200">
                  <a:moveTo>
                    <a:pt x="4436249" y="2438400"/>
                  </a:moveTo>
                  <a:lnTo>
                    <a:pt x="4419866" y="2438400"/>
                  </a:lnTo>
                  <a:lnTo>
                    <a:pt x="4426127" y="2425700"/>
                  </a:lnTo>
                  <a:lnTo>
                    <a:pt x="4432185" y="2413000"/>
                  </a:lnTo>
                  <a:lnTo>
                    <a:pt x="4448530" y="2413000"/>
                  </a:lnTo>
                  <a:lnTo>
                    <a:pt x="4442485" y="2425700"/>
                  </a:lnTo>
                  <a:lnTo>
                    <a:pt x="4436249" y="2438400"/>
                  </a:lnTo>
                  <a:close/>
                </a:path>
                <a:path w="4523740" h="2616200">
                  <a:moveTo>
                    <a:pt x="4416348" y="2463800"/>
                  </a:moveTo>
                  <a:lnTo>
                    <a:pt x="4399991" y="2463800"/>
                  </a:lnTo>
                  <a:lnTo>
                    <a:pt x="4406798" y="2451100"/>
                  </a:lnTo>
                  <a:lnTo>
                    <a:pt x="4413427" y="2438400"/>
                  </a:lnTo>
                  <a:lnTo>
                    <a:pt x="4429810" y="2438400"/>
                  </a:lnTo>
                  <a:lnTo>
                    <a:pt x="4423181" y="2451100"/>
                  </a:lnTo>
                  <a:lnTo>
                    <a:pt x="4416348" y="2463800"/>
                  </a:lnTo>
                  <a:close/>
                </a:path>
                <a:path w="4523740" h="2616200">
                  <a:moveTo>
                    <a:pt x="4402137" y="2476500"/>
                  </a:moveTo>
                  <a:lnTo>
                    <a:pt x="4385830" y="2476500"/>
                  </a:lnTo>
                  <a:lnTo>
                    <a:pt x="4392993" y="2463800"/>
                  </a:lnTo>
                  <a:lnTo>
                    <a:pt x="4409338" y="2463800"/>
                  </a:lnTo>
                  <a:lnTo>
                    <a:pt x="4402137" y="2476500"/>
                  </a:lnTo>
                  <a:close/>
                </a:path>
                <a:path w="4523740" h="2616200">
                  <a:moveTo>
                    <a:pt x="4379468" y="2501900"/>
                  </a:moveTo>
                  <a:lnTo>
                    <a:pt x="4355465" y="2501900"/>
                  </a:lnTo>
                  <a:lnTo>
                    <a:pt x="4363300" y="2489200"/>
                  </a:lnTo>
                  <a:lnTo>
                    <a:pt x="4370971" y="2489200"/>
                  </a:lnTo>
                  <a:lnTo>
                    <a:pt x="4378490" y="2476500"/>
                  </a:lnTo>
                  <a:lnTo>
                    <a:pt x="4394758" y="2476500"/>
                  </a:lnTo>
                  <a:lnTo>
                    <a:pt x="4387202" y="2489200"/>
                  </a:lnTo>
                  <a:lnTo>
                    <a:pt x="4379468" y="2501900"/>
                  </a:lnTo>
                  <a:close/>
                </a:path>
                <a:path w="4523740" h="2616200">
                  <a:moveTo>
                    <a:pt x="4363478" y="2514600"/>
                  </a:moveTo>
                  <a:lnTo>
                    <a:pt x="4339183" y="2514600"/>
                  </a:lnTo>
                  <a:lnTo>
                    <a:pt x="4347464" y="2501900"/>
                  </a:lnTo>
                  <a:lnTo>
                    <a:pt x="4371555" y="2501900"/>
                  </a:lnTo>
                  <a:lnTo>
                    <a:pt x="4363478" y="2514600"/>
                  </a:lnTo>
                  <a:close/>
                </a:path>
                <a:path w="4523740" h="2616200">
                  <a:moveTo>
                    <a:pt x="4346854" y="2527300"/>
                  </a:moveTo>
                  <a:lnTo>
                    <a:pt x="4322533" y="2527300"/>
                  </a:lnTo>
                  <a:lnTo>
                    <a:pt x="4330992" y="2514600"/>
                  </a:lnTo>
                  <a:lnTo>
                    <a:pt x="4355249" y="2514600"/>
                  </a:lnTo>
                  <a:lnTo>
                    <a:pt x="4346854" y="2527300"/>
                  </a:lnTo>
                  <a:close/>
                </a:path>
                <a:path w="4523740" h="2616200">
                  <a:moveTo>
                    <a:pt x="4329582" y="2540000"/>
                  </a:moveTo>
                  <a:lnTo>
                    <a:pt x="4305185" y="2540000"/>
                  </a:lnTo>
                  <a:lnTo>
                    <a:pt x="4313935" y="2527300"/>
                  </a:lnTo>
                  <a:lnTo>
                    <a:pt x="4338294" y="2527300"/>
                  </a:lnTo>
                  <a:lnTo>
                    <a:pt x="4329582" y="2540000"/>
                  </a:lnTo>
                  <a:close/>
                </a:path>
                <a:path w="4523740" h="2616200">
                  <a:moveTo>
                    <a:pt x="4311713" y="2552700"/>
                  </a:moveTo>
                  <a:lnTo>
                    <a:pt x="4278121" y="2552700"/>
                  </a:lnTo>
                  <a:lnTo>
                    <a:pt x="4287278" y="2540000"/>
                  </a:lnTo>
                  <a:lnTo>
                    <a:pt x="4320730" y="2540000"/>
                  </a:lnTo>
                  <a:lnTo>
                    <a:pt x="4311713" y="2552700"/>
                  </a:lnTo>
                  <a:close/>
                </a:path>
                <a:path w="4523740" h="2616200">
                  <a:moveTo>
                    <a:pt x="4283849" y="2565400"/>
                  </a:moveTo>
                  <a:lnTo>
                    <a:pt x="4259287" y="2565400"/>
                  </a:lnTo>
                  <a:lnTo>
                    <a:pt x="4268838" y="2552700"/>
                  </a:lnTo>
                  <a:lnTo>
                    <a:pt x="4293273" y="2552700"/>
                  </a:lnTo>
                  <a:lnTo>
                    <a:pt x="4283849" y="2565400"/>
                  </a:lnTo>
                  <a:close/>
                </a:path>
                <a:path w="4523740" h="2616200">
                  <a:moveTo>
                    <a:pt x="4254779" y="2578100"/>
                  </a:moveTo>
                  <a:lnTo>
                    <a:pt x="4230331" y="2578100"/>
                  </a:lnTo>
                  <a:lnTo>
                    <a:pt x="4240250" y="2565400"/>
                  </a:lnTo>
                  <a:lnTo>
                    <a:pt x="4264596" y="2565400"/>
                  </a:lnTo>
                  <a:lnTo>
                    <a:pt x="4254779" y="2578100"/>
                  </a:lnTo>
                  <a:close/>
                </a:path>
                <a:path w="4523740" h="2616200">
                  <a:moveTo>
                    <a:pt x="4224604" y="2590800"/>
                  </a:moveTo>
                  <a:lnTo>
                    <a:pt x="4179874" y="2590800"/>
                  </a:lnTo>
                  <a:lnTo>
                    <a:pt x="4190326" y="2578100"/>
                  </a:lnTo>
                  <a:lnTo>
                    <a:pt x="4234776" y="2578100"/>
                  </a:lnTo>
                  <a:lnTo>
                    <a:pt x="4224604" y="2590800"/>
                  </a:lnTo>
                  <a:close/>
                </a:path>
                <a:path w="4523740" h="2616200">
                  <a:moveTo>
                    <a:pt x="4182808" y="2603500"/>
                  </a:moveTo>
                  <a:lnTo>
                    <a:pt x="4105287" y="2603500"/>
                  </a:lnTo>
                  <a:lnTo>
                    <a:pt x="4116349" y="2590800"/>
                  </a:lnTo>
                  <a:lnTo>
                    <a:pt x="4193413" y="2590800"/>
                  </a:lnTo>
                  <a:lnTo>
                    <a:pt x="4182808" y="26035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03519" y="2761488"/>
              <a:ext cx="4342130" cy="2542540"/>
            </a:xfrm>
            <a:custGeom>
              <a:avLst/>
              <a:gdLst/>
              <a:ahLst/>
              <a:cxnLst/>
              <a:rect l="l" t="t" r="r" b="b"/>
              <a:pathLst>
                <a:path w="4342130" h="2542540">
                  <a:moveTo>
                    <a:pt x="3918204" y="2542032"/>
                  </a:moveTo>
                  <a:lnTo>
                    <a:pt x="0" y="2542032"/>
                  </a:lnTo>
                  <a:lnTo>
                    <a:pt x="0" y="423672"/>
                  </a:lnTo>
                  <a:lnTo>
                    <a:pt x="2487" y="377429"/>
                  </a:lnTo>
                  <a:lnTo>
                    <a:pt x="9776" y="332635"/>
                  </a:lnTo>
                  <a:lnTo>
                    <a:pt x="21607" y="289550"/>
                  </a:lnTo>
                  <a:lnTo>
                    <a:pt x="37723" y="248431"/>
                  </a:lnTo>
                  <a:lnTo>
                    <a:pt x="57864" y="209538"/>
                  </a:lnTo>
                  <a:lnTo>
                    <a:pt x="81770" y="173130"/>
                  </a:lnTo>
                  <a:lnTo>
                    <a:pt x="109184" y="139466"/>
                  </a:lnTo>
                  <a:lnTo>
                    <a:pt x="139845" y="108804"/>
                  </a:lnTo>
                  <a:lnTo>
                    <a:pt x="173496" y="81404"/>
                  </a:lnTo>
                  <a:lnTo>
                    <a:pt x="209877" y="57525"/>
                  </a:lnTo>
                  <a:lnTo>
                    <a:pt x="248729" y="37425"/>
                  </a:lnTo>
                  <a:lnTo>
                    <a:pt x="289794" y="21364"/>
                  </a:lnTo>
                  <a:lnTo>
                    <a:pt x="332811" y="9600"/>
                  </a:lnTo>
                  <a:lnTo>
                    <a:pt x="377524" y="2392"/>
                  </a:lnTo>
                  <a:lnTo>
                    <a:pt x="423671" y="0"/>
                  </a:lnTo>
                  <a:lnTo>
                    <a:pt x="4341876" y="0"/>
                  </a:lnTo>
                  <a:lnTo>
                    <a:pt x="4341876" y="2118360"/>
                  </a:lnTo>
                  <a:lnTo>
                    <a:pt x="4338948" y="2167878"/>
                  </a:lnTo>
                  <a:lnTo>
                    <a:pt x="4330541" y="2215708"/>
                  </a:lnTo>
                  <a:lnTo>
                    <a:pt x="4316974" y="2261531"/>
                  </a:lnTo>
                  <a:lnTo>
                    <a:pt x="4298564" y="2305028"/>
                  </a:lnTo>
                  <a:lnTo>
                    <a:pt x="4275630" y="2345882"/>
                  </a:lnTo>
                  <a:lnTo>
                    <a:pt x="4248491" y="2383773"/>
                  </a:lnTo>
                  <a:lnTo>
                    <a:pt x="4217465" y="2418383"/>
                  </a:lnTo>
                  <a:lnTo>
                    <a:pt x="4182870" y="2449393"/>
                  </a:lnTo>
                  <a:lnTo>
                    <a:pt x="4145026" y="2476486"/>
                  </a:lnTo>
                  <a:lnTo>
                    <a:pt x="4104250" y="2499342"/>
                  </a:lnTo>
                  <a:lnTo>
                    <a:pt x="4060862" y="2517643"/>
                  </a:lnTo>
                  <a:lnTo>
                    <a:pt x="4015179" y="2531070"/>
                  </a:lnTo>
                  <a:lnTo>
                    <a:pt x="3967520" y="2539306"/>
                  </a:lnTo>
                  <a:lnTo>
                    <a:pt x="3918204" y="2542032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97169" y="2754629"/>
              <a:ext cx="4354195" cy="2552700"/>
            </a:xfrm>
            <a:custGeom>
              <a:avLst/>
              <a:gdLst/>
              <a:ahLst/>
              <a:cxnLst/>
              <a:rect l="l" t="t" r="r" b="b"/>
              <a:pathLst>
                <a:path w="4354195" h="2552700">
                  <a:moveTo>
                    <a:pt x="4341495" y="12700"/>
                  </a:moveTo>
                  <a:lnTo>
                    <a:pt x="322706" y="12700"/>
                  </a:lnTo>
                  <a:lnTo>
                    <a:pt x="333070" y="0"/>
                  </a:lnTo>
                  <a:lnTo>
                    <a:pt x="4341495" y="0"/>
                  </a:lnTo>
                  <a:lnTo>
                    <a:pt x="4341495" y="12700"/>
                  </a:lnTo>
                  <a:close/>
                </a:path>
                <a:path w="4354195" h="2552700">
                  <a:moveTo>
                    <a:pt x="4353636" y="2146300"/>
                  </a:moveTo>
                  <a:lnTo>
                    <a:pt x="4340948" y="2146300"/>
                  </a:lnTo>
                  <a:lnTo>
                    <a:pt x="4341355" y="2133600"/>
                  </a:lnTo>
                  <a:lnTo>
                    <a:pt x="4341495" y="21209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5" y="12700"/>
                  </a:lnTo>
                  <a:lnTo>
                    <a:pt x="4354195" y="2120900"/>
                  </a:lnTo>
                  <a:lnTo>
                    <a:pt x="4354055" y="2133600"/>
                  </a:lnTo>
                  <a:lnTo>
                    <a:pt x="4353636" y="2146300"/>
                  </a:lnTo>
                  <a:close/>
                </a:path>
                <a:path w="4354195" h="2552700">
                  <a:moveTo>
                    <a:pt x="4354195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5" y="12700"/>
                  </a:lnTo>
                  <a:close/>
                </a:path>
                <a:path w="4354195" h="2552700">
                  <a:moveTo>
                    <a:pt x="325793" y="25400"/>
                  </a:moveTo>
                  <a:lnTo>
                    <a:pt x="282295" y="25400"/>
                  </a:lnTo>
                  <a:lnTo>
                    <a:pt x="292239" y="12700"/>
                  </a:lnTo>
                  <a:lnTo>
                    <a:pt x="336003" y="12700"/>
                  </a:lnTo>
                  <a:lnTo>
                    <a:pt x="325793" y="25400"/>
                  </a:lnTo>
                  <a:close/>
                </a:path>
                <a:path w="4354195" h="2552700">
                  <a:moveTo>
                    <a:pt x="277050" y="38100"/>
                  </a:moveTo>
                  <a:lnTo>
                    <a:pt x="243700" y="38100"/>
                  </a:lnTo>
                  <a:lnTo>
                    <a:pt x="253161" y="25400"/>
                  </a:lnTo>
                  <a:lnTo>
                    <a:pt x="286740" y="25400"/>
                  </a:lnTo>
                  <a:lnTo>
                    <a:pt x="277050" y="38100"/>
                  </a:lnTo>
                  <a:close/>
                </a:path>
                <a:path w="4354195" h="2552700">
                  <a:moveTo>
                    <a:pt x="249135" y="50800"/>
                  </a:moveTo>
                  <a:lnTo>
                    <a:pt x="225145" y="50800"/>
                  </a:lnTo>
                  <a:lnTo>
                    <a:pt x="234353" y="38100"/>
                  </a:lnTo>
                  <a:lnTo>
                    <a:pt x="258470" y="38100"/>
                  </a:lnTo>
                  <a:lnTo>
                    <a:pt x="249135" y="50800"/>
                  </a:lnTo>
                  <a:close/>
                </a:path>
                <a:path w="4354195" h="2552700">
                  <a:moveTo>
                    <a:pt x="222338" y="63500"/>
                  </a:moveTo>
                  <a:lnTo>
                    <a:pt x="198335" y="63500"/>
                  </a:lnTo>
                  <a:lnTo>
                    <a:pt x="207124" y="50800"/>
                  </a:lnTo>
                  <a:lnTo>
                    <a:pt x="231279" y="50800"/>
                  </a:lnTo>
                  <a:lnTo>
                    <a:pt x="222338" y="63500"/>
                  </a:lnTo>
                  <a:close/>
                </a:path>
                <a:path w="4354195" h="2552700">
                  <a:moveTo>
                    <a:pt x="205117" y="76200"/>
                  </a:moveTo>
                  <a:lnTo>
                    <a:pt x="181165" y="76200"/>
                  </a:lnTo>
                  <a:lnTo>
                    <a:pt x="189674" y="63500"/>
                  </a:lnTo>
                  <a:lnTo>
                    <a:pt x="213791" y="63500"/>
                  </a:lnTo>
                  <a:lnTo>
                    <a:pt x="205117" y="76200"/>
                  </a:lnTo>
                  <a:close/>
                </a:path>
                <a:path w="4354195" h="2552700">
                  <a:moveTo>
                    <a:pt x="188467" y="88900"/>
                  </a:moveTo>
                  <a:lnTo>
                    <a:pt x="164604" y="88900"/>
                  </a:lnTo>
                  <a:lnTo>
                    <a:pt x="172808" y="76200"/>
                  </a:lnTo>
                  <a:lnTo>
                    <a:pt x="196850" y="76200"/>
                  </a:lnTo>
                  <a:lnTo>
                    <a:pt x="188467" y="88900"/>
                  </a:lnTo>
                  <a:close/>
                </a:path>
                <a:path w="4354195" h="2552700">
                  <a:moveTo>
                    <a:pt x="172389" y="101600"/>
                  </a:moveTo>
                  <a:lnTo>
                    <a:pt x="148666" y="101600"/>
                  </a:lnTo>
                  <a:lnTo>
                    <a:pt x="156552" y="88900"/>
                  </a:lnTo>
                  <a:lnTo>
                    <a:pt x="180352" y="88900"/>
                  </a:lnTo>
                  <a:lnTo>
                    <a:pt x="172389" y="101600"/>
                  </a:lnTo>
                  <a:close/>
                </a:path>
                <a:path w="4354195" h="2552700">
                  <a:moveTo>
                    <a:pt x="156933" y="114300"/>
                  </a:moveTo>
                  <a:lnTo>
                    <a:pt x="133388" y="114300"/>
                  </a:lnTo>
                  <a:lnTo>
                    <a:pt x="140944" y="101600"/>
                  </a:lnTo>
                  <a:lnTo>
                    <a:pt x="164579" y="101600"/>
                  </a:lnTo>
                  <a:lnTo>
                    <a:pt x="156933" y="114300"/>
                  </a:lnTo>
                  <a:close/>
                </a:path>
                <a:path w="4354195" h="2552700">
                  <a:moveTo>
                    <a:pt x="127939" y="139700"/>
                  </a:moveTo>
                  <a:lnTo>
                    <a:pt x="111759" y="139700"/>
                  </a:lnTo>
                  <a:lnTo>
                    <a:pt x="118795" y="127000"/>
                  </a:lnTo>
                  <a:lnTo>
                    <a:pt x="126009" y="114300"/>
                  </a:lnTo>
                  <a:lnTo>
                    <a:pt x="149428" y="114300"/>
                  </a:lnTo>
                  <a:lnTo>
                    <a:pt x="142100" y="127000"/>
                  </a:lnTo>
                  <a:lnTo>
                    <a:pt x="134937" y="127000"/>
                  </a:lnTo>
                  <a:lnTo>
                    <a:pt x="127939" y="139700"/>
                  </a:lnTo>
                  <a:close/>
                </a:path>
                <a:path w="4354195" h="2552700">
                  <a:moveTo>
                    <a:pt x="114465" y="152400"/>
                  </a:moveTo>
                  <a:lnTo>
                    <a:pt x="98247" y="152400"/>
                  </a:lnTo>
                  <a:lnTo>
                    <a:pt x="104914" y="139700"/>
                  </a:lnTo>
                  <a:lnTo>
                    <a:pt x="121107" y="139700"/>
                  </a:lnTo>
                  <a:lnTo>
                    <a:pt x="114465" y="152400"/>
                  </a:lnTo>
                  <a:close/>
                </a:path>
                <a:path w="4354195" h="2552700">
                  <a:moveTo>
                    <a:pt x="95592" y="177800"/>
                  </a:moveTo>
                  <a:lnTo>
                    <a:pt x="79375" y="177800"/>
                  </a:lnTo>
                  <a:lnTo>
                    <a:pt x="85470" y="165100"/>
                  </a:lnTo>
                  <a:lnTo>
                    <a:pt x="91757" y="152400"/>
                  </a:lnTo>
                  <a:lnTo>
                    <a:pt x="107988" y="152400"/>
                  </a:lnTo>
                  <a:lnTo>
                    <a:pt x="95592" y="177800"/>
                  </a:lnTo>
                  <a:close/>
                </a:path>
                <a:path w="4354195" h="2552700">
                  <a:moveTo>
                    <a:pt x="12839" y="419100"/>
                  </a:moveTo>
                  <a:lnTo>
                    <a:pt x="139" y="419100"/>
                  </a:lnTo>
                  <a:lnTo>
                    <a:pt x="558" y="406400"/>
                  </a:lnTo>
                  <a:lnTo>
                    <a:pt x="3454" y="368300"/>
                  </a:lnTo>
                  <a:lnTo>
                    <a:pt x="6718" y="342900"/>
                  </a:lnTo>
                  <a:lnTo>
                    <a:pt x="8737" y="342900"/>
                  </a:lnTo>
                  <a:lnTo>
                    <a:pt x="11010" y="330200"/>
                  </a:lnTo>
                  <a:lnTo>
                    <a:pt x="13538" y="317500"/>
                  </a:lnTo>
                  <a:lnTo>
                    <a:pt x="16319" y="304800"/>
                  </a:lnTo>
                  <a:lnTo>
                    <a:pt x="19342" y="292100"/>
                  </a:lnTo>
                  <a:lnTo>
                    <a:pt x="22605" y="292100"/>
                  </a:lnTo>
                  <a:lnTo>
                    <a:pt x="26111" y="279400"/>
                  </a:lnTo>
                  <a:lnTo>
                    <a:pt x="29844" y="266700"/>
                  </a:lnTo>
                  <a:lnTo>
                    <a:pt x="33807" y="254000"/>
                  </a:lnTo>
                  <a:lnTo>
                    <a:pt x="38011" y="241300"/>
                  </a:lnTo>
                  <a:lnTo>
                    <a:pt x="42430" y="241300"/>
                  </a:lnTo>
                  <a:lnTo>
                    <a:pt x="47066" y="228600"/>
                  </a:lnTo>
                  <a:lnTo>
                    <a:pt x="51930" y="215900"/>
                  </a:lnTo>
                  <a:lnTo>
                    <a:pt x="56997" y="215900"/>
                  </a:lnTo>
                  <a:lnTo>
                    <a:pt x="62293" y="203200"/>
                  </a:lnTo>
                  <a:lnTo>
                    <a:pt x="67779" y="190500"/>
                  </a:lnTo>
                  <a:lnTo>
                    <a:pt x="73482" y="177800"/>
                  </a:lnTo>
                  <a:lnTo>
                    <a:pt x="89687" y="177800"/>
                  </a:lnTo>
                  <a:lnTo>
                    <a:pt x="78511" y="203200"/>
                  </a:lnTo>
                  <a:lnTo>
                    <a:pt x="73177" y="203200"/>
                  </a:lnTo>
                  <a:lnTo>
                    <a:pt x="67970" y="215900"/>
                  </a:lnTo>
                  <a:lnTo>
                    <a:pt x="63118" y="228600"/>
                  </a:lnTo>
                  <a:lnTo>
                    <a:pt x="58407" y="228600"/>
                  </a:lnTo>
                  <a:lnTo>
                    <a:pt x="53898" y="241300"/>
                  </a:lnTo>
                  <a:lnTo>
                    <a:pt x="49606" y="254000"/>
                  </a:lnTo>
                  <a:lnTo>
                    <a:pt x="45542" y="266700"/>
                  </a:lnTo>
                  <a:lnTo>
                    <a:pt x="41681" y="266700"/>
                  </a:lnTo>
                  <a:lnTo>
                    <a:pt x="38061" y="279400"/>
                  </a:lnTo>
                  <a:lnTo>
                    <a:pt x="34658" y="292100"/>
                  </a:lnTo>
                  <a:lnTo>
                    <a:pt x="31495" y="304800"/>
                  </a:lnTo>
                  <a:lnTo>
                    <a:pt x="28562" y="304800"/>
                  </a:lnTo>
                  <a:lnTo>
                    <a:pt x="25857" y="317500"/>
                  </a:lnTo>
                  <a:lnTo>
                    <a:pt x="23406" y="330200"/>
                  </a:lnTo>
                  <a:lnTo>
                    <a:pt x="21196" y="342900"/>
                  </a:lnTo>
                  <a:lnTo>
                    <a:pt x="19240" y="355600"/>
                  </a:lnTo>
                  <a:lnTo>
                    <a:pt x="17525" y="355600"/>
                  </a:lnTo>
                  <a:lnTo>
                    <a:pt x="16065" y="368300"/>
                  </a:lnTo>
                  <a:lnTo>
                    <a:pt x="14858" y="381000"/>
                  </a:lnTo>
                  <a:lnTo>
                    <a:pt x="13919" y="393700"/>
                  </a:lnTo>
                  <a:lnTo>
                    <a:pt x="13246" y="406400"/>
                  </a:lnTo>
                  <a:lnTo>
                    <a:pt x="12839" y="419100"/>
                  </a:lnTo>
                  <a:close/>
                </a:path>
                <a:path w="4354195" h="2552700">
                  <a:moveTo>
                    <a:pt x="3967949" y="2552700"/>
                  </a:moveTo>
                  <a:lnTo>
                    <a:pt x="0" y="2552700"/>
                  </a:lnTo>
                  <a:lnTo>
                    <a:pt x="0" y="419100"/>
                  </a:lnTo>
                  <a:lnTo>
                    <a:pt x="12700" y="419100"/>
                  </a:lnTo>
                  <a:lnTo>
                    <a:pt x="12700" y="2540000"/>
                  </a:lnTo>
                  <a:lnTo>
                    <a:pt x="3978757" y="2540000"/>
                  </a:lnTo>
                  <a:lnTo>
                    <a:pt x="3967949" y="2552700"/>
                  </a:lnTo>
                  <a:close/>
                </a:path>
                <a:path w="4354195" h="2552700">
                  <a:moveTo>
                    <a:pt x="4345457" y="2209800"/>
                  </a:moveTo>
                  <a:lnTo>
                    <a:pt x="4332998" y="2209800"/>
                  </a:lnTo>
                  <a:lnTo>
                    <a:pt x="4334954" y="2197100"/>
                  </a:lnTo>
                  <a:lnTo>
                    <a:pt x="4336669" y="2184400"/>
                  </a:lnTo>
                  <a:lnTo>
                    <a:pt x="4338129" y="2171700"/>
                  </a:lnTo>
                  <a:lnTo>
                    <a:pt x="4339335" y="2159000"/>
                  </a:lnTo>
                  <a:lnTo>
                    <a:pt x="4340275" y="2146300"/>
                  </a:lnTo>
                  <a:lnTo>
                    <a:pt x="4352937" y="2146300"/>
                  </a:lnTo>
                  <a:lnTo>
                    <a:pt x="4351972" y="2159000"/>
                  </a:lnTo>
                  <a:lnTo>
                    <a:pt x="4350740" y="2171700"/>
                  </a:lnTo>
                  <a:lnTo>
                    <a:pt x="4349241" y="2184400"/>
                  </a:lnTo>
                  <a:lnTo>
                    <a:pt x="4347476" y="2197100"/>
                  </a:lnTo>
                  <a:lnTo>
                    <a:pt x="4345457" y="2209800"/>
                  </a:lnTo>
                  <a:close/>
                </a:path>
                <a:path w="4354195" h="2552700">
                  <a:moveTo>
                    <a:pt x="4262437" y="2387600"/>
                  </a:moveTo>
                  <a:lnTo>
                    <a:pt x="4246206" y="2387600"/>
                  </a:lnTo>
                  <a:lnTo>
                    <a:pt x="4252404" y="2374900"/>
                  </a:lnTo>
                  <a:lnTo>
                    <a:pt x="4258602" y="2374900"/>
                  </a:lnTo>
                  <a:lnTo>
                    <a:pt x="4264507" y="2362200"/>
                  </a:lnTo>
                  <a:lnTo>
                    <a:pt x="4270146" y="2349500"/>
                  </a:lnTo>
                  <a:lnTo>
                    <a:pt x="4275683" y="2349500"/>
                  </a:lnTo>
                  <a:lnTo>
                    <a:pt x="4281017" y="2336800"/>
                  </a:lnTo>
                  <a:lnTo>
                    <a:pt x="4286224" y="2324100"/>
                  </a:lnTo>
                  <a:lnTo>
                    <a:pt x="4291063" y="2324100"/>
                  </a:lnTo>
                  <a:lnTo>
                    <a:pt x="4295787" y="2311400"/>
                  </a:lnTo>
                  <a:lnTo>
                    <a:pt x="4300296" y="2298700"/>
                  </a:lnTo>
                  <a:lnTo>
                    <a:pt x="4304588" y="2286000"/>
                  </a:lnTo>
                  <a:lnTo>
                    <a:pt x="4308652" y="2286000"/>
                  </a:lnTo>
                  <a:lnTo>
                    <a:pt x="4312513" y="2273300"/>
                  </a:lnTo>
                  <a:lnTo>
                    <a:pt x="4316133" y="2260600"/>
                  </a:lnTo>
                  <a:lnTo>
                    <a:pt x="4319536" y="2247900"/>
                  </a:lnTo>
                  <a:lnTo>
                    <a:pt x="4322699" y="2247900"/>
                  </a:lnTo>
                  <a:lnTo>
                    <a:pt x="4325632" y="2235200"/>
                  </a:lnTo>
                  <a:lnTo>
                    <a:pt x="4328325" y="2222500"/>
                  </a:lnTo>
                  <a:lnTo>
                    <a:pt x="4330788" y="2209800"/>
                  </a:lnTo>
                  <a:lnTo>
                    <a:pt x="4333024" y="2197100"/>
                  </a:lnTo>
                  <a:lnTo>
                    <a:pt x="4332998" y="2209800"/>
                  </a:lnTo>
                  <a:lnTo>
                    <a:pt x="4345457" y="2209800"/>
                  </a:lnTo>
                  <a:lnTo>
                    <a:pt x="4343184" y="2222500"/>
                  </a:lnTo>
                  <a:lnTo>
                    <a:pt x="4340644" y="2222500"/>
                  </a:lnTo>
                  <a:lnTo>
                    <a:pt x="4337875" y="2235200"/>
                  </a:lnTo>
                  <a:lnTo>
                    <a:pt x="4334852" y="2247900"/>
                  </a:lnTo>
                  <a:lnTo>
                    <a:pt x="4331588" y="2260600"/>
                  </a:lnTo>
                  <a:lnTo>
                    <a:pt x="4328083" y="2273300"/>
                  </a:lnTo>
                  <a:lnTo>
                    <a:pt x="4324350" y="2273300"/>
                  </a:lnTo>
                  <a:lnTo>
                    <a:pt x="4320387" y="2286000"/>
                  </a:lnTo>
                  <a:lnTo>
                    <a:pt x="4316183" y="2298700"/>
                  </a:lnTo>
                  <a:lnTo>
                    <a:pt x="4311764" y="2311400"/>
                  </a:lnTo>
                  <a:lnTo>
                    <a:pt x="4307128" y="2311400"/>
                  </a:lnTo>
                  <a:lnTo>
                    <a:pt x="4302264" y="2324100"/>
                  </a:lnTo>
                  <a:lnTo>
                    <a:pt x="4297197" y="2336800"/>
                  </a:lnTo>
                  <a:lnTo>
                    <a:pt x="4291901" y="2336800"/>
                  </a:lnTo>
                  <a:lnTo>
                    <a:pt x="4286415" y="2349500"/>
                  </a:lnTo>
                  <a:lnTo>
                    <a:pt x="4280712" y="2362200"/>
                  </a:lnTo>
                  <a:lnTo>
                    <a:pt x="4274820" y="2362200"/>
                  </a:lnTo>
                  <a:lnTo>
                    <a:pt x="4268724" y="2374900"/>
                  </a:lnTo>
                  <a:lnTo>
                    <a:pt x="4262437" y="2387600"/>
                  </a:lnTo>
                  <a:close/>
                </a:path>
                <a:path w="4354195" h="2552700">
                  <a:moveTo>
                    <a:pt x="4242434" y="2413000"/>
                  </a:moveTo>
                  <a:lnTo>
                    <a:pt x="4226255" y="2413000"/>
                  </a:lnTo>
                  <a:lnTo>
                    <a:pt x="4233087" y="2400300"/>
                  </a:lnTo>
                  <a:lnTo>
                    <a:pt x="4239729" y="2387600"/>
                  </a:lnTo>
                  <a:lnTo>
                    <a:pt x="4255947" y="2387600"/>
                  </a:lnTo>
                  <a:lnTo>
                    <a:pt x="4249280" y="2400300"/>
                  </a:lnTo>
                  <a:lnTo>
                    <a:pt x="4242434" y="2413000"/>
                  </a:lnTo>
                  <a:close/>
                </a:path>
                <a:path w="4354195" h="2552700">
                  <a:moveTo>
                    <a:pt x="4228185" y="2425700"/>
                  </a:moveTo>
                  <a:lnTo>
                    <a:pt x="4212094" y="2425700"/>
                  </a:lnTo>
                  <a:lnTo>
                    <a:pt x="4219257" y="2413000"/>
                  </a:lnTo>
                  <a:lnTo>
                    <a:pt x="4235399" y="2413000"/>
                  </a:lnTo>
                  <a:lnTo>
                    <a:pt x="4228185" y="2425700"/>
                  </a:lnTo>
                  <a:close/>
                </a:path>
                <a:path w="4354195" h="2552700">
                  <a:moveTo>
                    <a:pt x="4213250" y="2438400"/>
                  </a:moveTo>
                  <a:lnTo>
                    <a:pt x="4197261" y="2438400"/>
                  </a:lnTo>
                  <a:lnTo>
                    <a:pt x="4204754" y="2425700"/>
                  </a:lnTo>
                  <a:lnTo>
                    <a:pt x="4220806" y="2425700"/>
                  </a:lnTo>
                  <a:lnTo>
                    <a:pt x="4213250" y="2438400"/>
                  </a:lnTo>
                  <a:close/>
                </a:path>
                <a:path w="4354195" h="2552700">
                  <a:moveTo>
                    <a:pt x="4189590" y="2463800"/>
                  </a:moveTo>
                  <a:lnTo>
                    <a:pt x="4165727" y="2463800"/>
                  </a:lnTo>
                  <a:lnTo>
                    <a:pt x="4173842" y="2451100"/>
                  </a:lnTo>
                  <a:lnTo>
                    <a:pt x="4181805" y="2451100"/>
                  </a:lnTo>
                  <a:lnTo>
                    <a:pt x="4189615" y="2438400"/>
                  </a:lnTo>
                  <a:lnTo>
                    <a:pt x="4205528" y="2438400"/>
                  </a:lnTo>
                  <a:lnTo>
                    <a:pt x="4197642" y="2451100"/>
                  </a:lnTo>
                  <a:lnTo>
                    <a:pt x="4189590" y="2463800"/>
                  </a:lnTo>
                  <a:close/>
                </a:path>
                <a:path w="4354195" h="2552700">
                  <a:moveTo>
                    <a:pt x="4164520" y="2476500"/>
                  </a:moveTo>
                  <a:lnTo>
                    <a:pt x="4149077" y="2476500"/>
                  </a:lnTo>
                  <a:lnTo>
                    <a:pt x="4157472" y="2463800"/>
                  </a:lnTo>
                  <a:lnTo>
                    <a:pt x="4173029" y="2463800"/>
                  </a:lnTo>
                  <a:lnTo>
                    <a:pt x="4164520" y="2476500"/>
                  </a:lnTo>
                  <a:close/>
                </a:path>
                <a:path w="4354195" h="2552700">
                  <a:moveTo>
                    <a:pt x="4147057" y="2489200"/>
                  </a:moveTo>
                  <a:lnTo>
                    <a:pt x="4122915" y="2489200"/>
                  </a:lnTo>
                  <a:lnTo>
                    <a:pt x="4131856" y="2476500"/>
                  </a:lnTo>
                  <a:lnTo>
                    <a:pt x="4155859" y="2476500"/>
                  </a:lnTo>
                  <a:lnTo>
                    <a:pt x="4147057" y="2489200"/>
                  </a:lnTo>
                  <a:close/>
                </a:path>
                <a:path w="4354195" h="2552700">
                  <a:moveTo>
                    <a:pt x="4129049" y="2501900"/>
                  </a:moveTo>
                  <a:lnTo>
                    <a:pt x="4104919" y="2501900"/>
                  </a:lnTo>
                  <a:lnTo>
                    <a:pt x="4114114" y="2489200"/>
                  </a:lnTo>
                  <a:lnTo>
                    <a:pt x="4138129" y="2489200"/>
                  </a:lnTo>
                  <a:lnTo>
                    <a:pt x="4129049" y="2501900"/>
                  </a:lnTo>
                  <a:close/>
                </a:path>
                <a:path w="4354195" h="2552700">
                  <a:moveTo>
                    <a:pt x="4101033" y="2514600"/>
                  </a:moveTo>
                  <a:lnTo>
                    <a:pt x="4067454" y="2514600"/>
                  </a:lnTo>
                  <a:lnTo>
                    <a:pt x="4077144" y="2501900"/>
                  </a:lnTo>
                  <a:lnTo>
                    <a:pt x="4110494" y="2501900"/>
                  </a:lnTo>
                  <a:lnTo>
                    <a:pt x="4101033" y="2514600"/>
                  </a:lnTo>
                  <a:close/>
                </a:path>
                <a:path w="4354195" h="2552700">
                  <a:moveTo>
                    <a:pt x="4071899" y="2527300"/>
                  </a:moveTo>
                  <a:lnTo>
                    <a:pt x="4038206" y="2527300"/>
                  </a:lnTo>
                  <a:lnTo>
                    <a:pt x="4048213" y="2514600"/>
                  </a:lnTo>
                  <a:lnTo>
                    <a:pt x="4081729" y="2514600"/>
                  </a:lnTo>
                  <a:lnTo>
                    <a:pt x="4071899" y="2527300"/>
                  </a:lnTo>
                  <a:close/>
                </a:path>
                <a:path w="4354195" h="2552700">
                  <a:moveTo>
                    <a:pt x="4031487" y="2540000"/>
                  </a:moveTo>
                  <a:lnTo>
                    <a:pt x="3966590" y="2540000"/>
                  </a:lnTo>
                  <a:lnTo>
                    <a:pt x="3977233" y="2527300"/>
                  </a:lnTo>
                  <a:lnTo>
                    <a:pt x="4041749" y="2527300"/>
                  </a:lnTo>
                  <a:lnTo>
                    <a:pt x="4031487" y="2540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60857" y="1015212"/>
            <a:ext cx="8993505" cy="241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Найдите и выпишите из текста учебника</a:t>
            </a:r>
            <a:endParaRPr lang="ru-RU" sz="26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600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2600" dirty="0" err="1" smtClean="0">
                <a:solidFill>
                  <a:srgbClr val="C00000"/>
                </a:solidFill>
                <a:latin typeface="Calibri"/>
                <a:cs typeface="Calibri"/>
              </a:rPr>
              <a:t>пункт</a:t>
            </a: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 1 </a:t>
            </a:r>
            <a:r>
              <a:rPr lang="ru-RU" sz="2600" dirty="0" err="1" smtClean="0">
                <a:solidFill>
                  <a:srgbClr val="C00000"/>
                </a:solidFill>
                <a:latin typeface="Calibri"/>
                <a:cs typeface="Calibri"/>
              </a:rPr>
              <a:t>стр</a:t>
            </a: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 165</a:t>
            </a:r>
            <a:r>
              <a:rPr sz="2600" spc="-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«Усобица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Орде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укрепление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Москвы»)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назовите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две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причины</a:t>
            </a:r>
            <a:r>
              <a:rPr sz="2600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ослабления</a:t>
            </a:r>
            <a:r>
              <a:rPr sz="26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Золотой</a:t>
            </a:r>
            <a:r>
              <a:rPr sz="26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Орды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45"/>
              </a:spcBef>
            </a:pPr>
            <a:endParaRPr sz="2600" dirty="0">
              <a:latin typeface="Calibri"/>
              <a:cs typeface="Calibri"/>
            </a:endParaRPr>
          </a:p>
          <a:p>
            <a:pPr marL="537146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Calibri"/>
                <a:cs typeface="Calibri"/>
              </a:rPr>
              <a:t>Мамай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—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Чингизид,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3897" y="3403282"/>
            <a:ext cx="338010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узурпатор.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Тохтамыш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—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3267" y="4195762"/>
            <a:ext cx="33020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796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можно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бороться,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не </a:t>
            </a:r>
            <a:r>
              <a:rPr sz="2600" dirty="0">
                <a:latin typeface="Calibri"/>
                <a:cs typeface="Calibri"/>
              </a:rPr>
              <a:t>нарушая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законов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Орды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5740" y="2788924"/>
            <a:ext cx="4523740" cy="2608580"/>
            <a:chOff x="389890" y="2694939"/>
            <a:chExt cx="4523740" cy="2608580"/>
          </a:xfrm>
        </p:grpSpPr>
        <p:sp>
          <p:nvSpPr>
            <p:cNvPr id="14" name="object 14"/>
            <p:cNvSpPr/>
            <p:nvPr/>
          </p:nvSpPr>
          <p:spPr>
            <a:xfrm>
              <a:off x="396240" y="2702051"/>
              <a:ext cx="4511040" cy="2601595"/>
            </a:xfrm>
            <a:custGeom>
              <a:avLst/>
              <a:gdLst/>
              <a:ahLst/>
              <a:cxnLst/>
              <a:rect l="l" t="t" r="r" b="b"/>
              <a:pathLst>
                <a:path w="4511040" h="2601595">
                  <a:moveTo>
                    <a:pt x="4076700" y="2601468"/>
                  </a:moveTo>
                  <a:lnTo>
                    <a:pt x="0" y="2601468"/>
                  </a:lnTo>
                  <a:lnTo>
                    <a:pt x="0" y="432816"/>
                  </a:lnTo>
                  <a:lnTo>
                    <a:pt x="2545" y="385593"/>
                  </a:lnTo>
                  <a:lnTo>
                    <a:pt x="10007" y="339839"/>
                  </a:lnTo>
                  <a:lnTo>
                    <a:pt x="22121" y="295821"/>
                  </a:lnTo>
                  <a:lnTo>
                    <a:pt x="38623" y="253806"/>
                  </a:lnTo>
                  <a:lnTo>
                    <a:pt x="59249" y="214059"/>
                  </a:lnTo>
                  <a:lnTo>
                    <a:pt x="83737" y="176848"/>
                  </a:lnTo>
                  <a:lnTo>
                    <a:pt x="111821" y="142439"/>
                  </a:lnTo>
                  <a:lnTo>
                    <a:pt x="143239" y="111097"/>
                  </a:lnTo>
                  <a:lnTo>
                    <a:pt x="177726" y="83090"/>
                  </a:lnTo>
                  <a:lnTo>
                    <a:pt x="215019" y="58685"/>
                  </a:lnTo>
                  <a:lnTo>
                    <a:pt x="254854" y="38147"/>
                  </a:lnTo>
                  <a:lnTo>
                    <a:pt x="296967" y="21743"/>
                  </a:lnTo>
                  <a:lnTo>
                    <a:pt x="341095" y="9739"/>
                  </a:lnTo>
                  <a:lnTo>
                    <a:pt x="386974" y="2403"/>
                  </a:lnTo>
                  <a:lnTo>
                    <a:pt x="434340" y="0"/>
                  </a:lnTo>
                  <a:lnTo>
                    <a:pt x="4511040" y="0"/>
                  </a:lnTo>
                  <a:lnTo>
                    <a:pt x="4511040" y="2168652"/>
                  </a:lnTo>
                  <a:lnTo>
                    <a:pt x="4508494" y="2215851"/>
                  </a:lnTo>
                  <a:lnTo>
                    <a:pt x="4501032" y="2261584"/>
                  </a:lnTo>
                  <a:lnTo>
                    <a:pt x="4488918" y="2305585"/>
                  </a:lnTo>
                  <a:lnTo>
                    <a:pt x="4472416" y="2347587"/>
                  </a:lnTo>
                  <a:lnTo>
                    <a:pt x="4451790" y="2387323"/>
                  </a:lnTo>
                  <a:lnTo>
                    <a:pt x="4427302" y="2424527"/>
                  </a:lnTo>
                  <a:lnTo>
                    <a:pt x="4399218" y="2458934"/>
                  </a:lnTo>
                  <a:lnTo>
                    <a:pt x="4367800" y="2490275"/>
                  </a:lnTo>
                  <a:lnTo>
                    <a:pt x="4333313" y="2518285"/>
                  </a:lnTo>
                  <a:lnTo>
                    <a:pt x="4296020" y="2542698"/>
                  </a:lnTo>
                  <a:lnTo>
                    <a:pt x="4256185" y="2563246"/>
                  </a:lnTo>
                  <a:lnTo>
                    <a:pt x="4214072" y="2579663"/>
                  </a:lnTo>
                  <a:lnTo>
                    <a:pt x="4169944" y="2591684"/>
                  </a:lnTo>
                  <a:lnTo>
                    <a:pt x="4124065" y="2599041"/>
                  </a:lnTo>
                  <a:lnTo>
                    <a:pt x="4076700" y="2601468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9890" y="2694939"/>
              <a:ext cx="4523740" cy="2603500"/>
            </a:xfrm>
            <a:custGeom>
              <a:avLst/>
              <a:gdLst/>
              <a:ahLst/>
              <a:cxnLst/>
              <a:rect l="l" t="t" r="r" b="b"/>
              <a:pathLst>
                <a:path w="4523740" h="2603500">
                  <a:moveTo>
                    <a:pt x="4511040" y="12700"/>
                  </a:moveTo>
                  <a:lnTo>
                    <a:pt x="330174" y="12700"/>
                  </a:lnTo>
                  <a:lnTo>
                    <a:pt x="340766" y="0"/>
                  </a:lnTo>
                  <a:lnTo>
                    <a:pt x="4511040" y="0"/>
                  </a:lnTo>
                  <a:lnTo>
                    <a:pt x="4511040" y="12700"/>
                  </a:lnTo>
                  <a:close/>
                </a:path>
                <a:path w="4523740" h="2603500">
                  <a:moveTo>
                    <a:pt x="4523168" y="2197100"/>
                  </a:moveTo>
                  <a:lnTo>
                    <a:pt x="4510481" y="2197100"/>
                  </a:lnTo>
                  <a:lnTo>
                    <a:pt x="4510900" y="2184400"/>
                  </a:lnTo>
                  <a:lnTo>
                    <a:pt x="4511040" y="21717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40" y="12700"/>
                  </a:lnTo>
                  <a:lnTo>
                    <a:pt x="4523740" y="2171700"/>
                  </a:lnTo>
                  <a:lnTo>
                    <a:pt x="4523600" y="2184400"/>
                  </a:lnTo>
                  <a:lnTo>
                    <a:pt x="4523168" y="2197100"/>
                  </a:lnTo>
                  <a:close/>
                </a:path>
                <a:path w="4523740" h="2603500">
                  <a:moveTo>
                    <a:pt x="4523740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40" y="12700"/>
                  </a:lnTo>
                  <a:close/>
                </a:path>
                <a:path w="4523740" h="2603500">
                  <a:moveTo>
                    <a:pt x="333260" y="25400"/>
                  </a:moveTo>
                  <a:lnTo>
                    <a:pt x="288823" y="25400"/>
                  </a:lnTo>
                  <a:lnTo>
                    <a:pt x="298996" y="12700"/>
                  </a:lnTo>
                  <a:lnTo>
                    <a:pt x="343700" y="12700"/>
                  </a:lnTo>
                  <a:lnTo>
                    <a:pt x="333260" y="25400"/>
                  </a:lnTo>
                  <a:close/>
                </a:path>
                <a:path w="4523740" h="2603500">
                  <a:moveTo>
                    <a:pt x="293116" y="38100"/>
                  </a:moveTo>
                  <a:lnTo>
                    <a:pt x="259016" y="38100"/>
                  </a:lnTo>
                  <a:lnTo>
                    <a:pt x="268833" y="25400"/>
                  </a:lnTo>
                  <a:lnTo>
                    <a:pt x="303136" y="25400"/>
                  </a:lnTo>
                  <a:lnTo>
                    <a:pt x="293116" y="38100"/>
                  </a:lnTo>
                  <a:close/>
                </a:path>
                <a:path w="4523740" h="2603500">
                  <a:moveTo>
                    <a:pt x="254774" y="50800"/>
                  </a:moveTo>
                  <a:lnTo>
                    <a:pt x="230352" y="50800"/>
                  </a:lnTo>
                  <a:lnTo>
                    <a:pt x="239776" y="38100"/>
                  </a:lnTo>
                  <a:lnTo>
                    <a:pt x="264325" y="38100"/>
                  </a:lnTo>
                  <a:lnTo>
                    <a:pt x="254774" y="50800"/>
                  </a:lnTo>
                  <a:close/>
                </a:path>
                <a:path w="4523740" h="2603500">
                  <a:moveTo>
                    <a:pt x="236347" y="63500"/>
                  </a:moveTo>
                  <a:lnTo>
                    <a:pt x="211924" y="63500"/>
                  </a:lnTo>
                  <a:lnTo>
                    <a:pt x="221068" y="50800"/>
                  </a:lnTo>
                  <a:lnTo>
                    <a:pt x="245503" y="50800"/>
                  </a:lnTo>
                  <a:lnTo>
                    <a:pt x="236347" y="63500"/>
                  </a:lnTo>
                  <a:close/>
                </a:path>
                <a:path w="4523740" h="2603500">
                  <a:moveTo>
                    <a:pt x="209702" y="76200"/>
                  </a:moveTo>
                  <a:lnTo>
                    <a:pt x="185356" y="76200"/>
                  </a:lnTo>
                  <a:lnTo>
                    <a:pt x="194055" y="63500"/>
                  </a:lnTo>
                  <a:lnTo>
                    <a:pt x="218452" y="63500"/>
                  </a:lnTo>
                  <a:lnTo>
                    <a:pt x="209702" y="76200"/>
                  </a:lnTo>
                  <a:close/>
                </a:path>
                <a:path w="4523740" h="2603500">
                  <a:moveTo>
                    <a:pt x="192658" y="88900"/>
                  </a:moveTo>
                  <a:lnTo>
                    <a:pt x="168414" y="88900"/>
                  </a:lnTo>
                  <a:lnTo>
                    <a:pt x="176809" y="76200"/>
                  </a:lnTo>
                  <a:lnTo>
                    <a:pt x="201231" y="76200"/>
                  </a:lnTo>
                  <a:lnTo>
                    <a:pt x="192658" y="88900"/>
                  </a:lnTo>
                  <a:close/>
                </a:path>
                <a:path w="4523740" h="2603500">
                  <a:moveTo>
                    <a:pt x="160362" y="114300"/>
                  </a:moveTo>
                  <a:lnTo>
                    <a:pt x="144208" y="114300"/>
                  </a:lnTo>
                  <a:lnTo>
                    <a:pt x="152107" y="101600"/>
                  </a:lnTo>
                  <a:lnTo>
                    <a:pt x="160172" y="88900"/>
                  </a:lnTo>
                  <a:lnTo>
                    <a:pt x="184353" y="88900"/>
                  </a:lnTo>
                  <a:lnTo>
                    <a:pt x="176199" y="101600"/>
                  </a:lnTo>
                  <a:lnTo>
                    <a:pt x="168198" y="101600"/>
                  </a:lnTo>
                  <a:lnTo>
                    <a:pt x="160362" y="114300"/>
                  </a:lnTo>
                  <a:close/>
                </a:path>
                <a:path w="4523740" h="2603500">
                  <a:moveTo>
                    <a:pt x="145186" y="127000"/>
                  </a:moveTo>
                  <a:lnTo>
                    <a:pt x="128917" y="127000"/>
                  </a:lnTo>
                  <a:lnTo>
                    <a:pt x="136474" y="114300"/>
                  </a:lnTo>
                  <a:lnTo>
                    <a:pt x="152692" y="114300"/>
                  </a:lnTo>
                  <a:lnTo>
                    <a:pt x="145186" y="127000"/>
                  </a:lnTo>
                  <a:close/>
                </a:path>
                <a:path w="4523740" h="2603500">
                  <a:moveTo>
                    <a:pt x="110363" y="165100"/>
                  </a:moveTo>
                  <a:lnTo>
                    <a:pt x="93878" y="165100"/>
                  </a:lnTo>
                  <a:lnTo>
                    <a:pt x="100520" y="152400"/>
                  </a:lnTo>
                  <a:lnTo>
                    <a:pt x="107340" y="139700"/>
                  </a:lnTo>
                  <a:lnTo>
                    <a:pt x="114350" y="139700"/>
                  </a:lnTo>
                  <a:lnTo>
                    <a:pt x="121539" y="127000"/>
                  </a:lnTo>
                  <a:lnTo>
                    <a:pt x="137845" y="127000"/>
                  </a:lnTo>
                  <a:lnTo>
                    <a:pt x="130683" y="139700"/>
                  </a:lnTo>
                  <a:lnTo>
                    <a:pt x="123697" y="152400"/>
                  </a:lnTo>
                  <a:lnTo>
                    <a:pt x="116890" y="152400"/>
                  </a:lnTo>
                  <a:lnTo>
                    <a:pt x="110363" y="165100"/>
                  </a:lnTo>
                  <a:close/>
                </a:path>
                <a:path w="4523740" h="2603500">
                  <a:moveTo>
                    <a:pt x="91516" y="190500"/>
                  </a:moveTo>
                  <a:lnTo>
                    <a:pt x="75171" y="190500"/>
                  </a:lnTo>
                  <a:lnTo>
                    <a:pt x="81216" y="177800"/>
                  </a:lnTo>
                  <a:lnTo>
                    <a:pt x="87452" y="165100"/>
                  </a:lnTo>
                  <a:lnTo>
                    <a:pt x="103822" y="165100"/>
                  </a:lnTo>
                  <a:lnTo>
                    <a:pt x="97574" y="177800"/>
                  </a:lnTo>
                  <a:lnTo>
                    <a:pt x="91516" y="190500"/>
                  </a:lnTo>
                  <a:close/>
                </a:path>
                <a:path w="4523740" h="2603500">
                  <a:moveTo>
                    <a:pt x="12700" y="2603500"/>
                  </a:moveTo>
                  <a:lnTo>
                    <a:pt x="0" y="2603500"/>
                  </a:lnTo>
                  <a:lnTo>
                    <a:pt x="0" y="431800"/>
                  </a:lnTo>
                  <a:lnTo>
                    <a:pt x="139" y="419100"/>
                  </a:lnTo>
                  <a:lnTo>
                    <a:pt x="571" y="406400"/>
                  </a:lnTo>
                  <a:lnTo>
                    <a:pt x="1282" y="393700"/>
                  </a:lnTo>
                  <a:lnTo>
                    <a:pt x="2273" y="393700"/>
                  </a:lnTo>
                  <a:lnTo>
                    <a:pt x="3530" y="381000"/>
                  </a:lnTo>
                  <a:lnTo>
                    <a:pt x="8940" y="342900"/>
                  </a:lnTo>
                  <a:lnTo>
                    <a:pt x="13855" y="317500"/>
                  </a:lnTo>
                  <a:lnTo>
                    <a:pt x="16700" y="317500"/>
                  </a:lnTo>
                  <a:lnTo>
                    <a:pt x="19786" y="304800"/>
                  </a:lnTo>
                  <a:lnTo>
                    <a:pt x="23126" y="292100"/>
                  </a:lnTo>
                  <a:lnTo>
                    <a:pt x="26708" y="279400"/>
                  </a:lnTo>
                  <a:lnTo>
                    <a:pt x="30530" y="266700"/>
                  </a:lnTo>
                  <a:lnTo>
                    <a:pt x="34594" y="266700"/>
                  </a:lnTo>
                  <a:lnTo>
                    <a:pt x="38887" y="254000"/>
                  </a:lnTo>
                  <a:lnTo>
                    <a:pt x="43408" y="241300"/>
                  </a:lnTo>
                  <a:lnTo>
                    <a:pt x="48158" y="228600"/>
                  </a:lnTo>
                  <a:lnTo>
                    <a:pt x="53124" y="228600"/>
                  </a:lnTo>
                  <a:lnTo>
                    <a:pt x="58318" y="215900"/>
                  </a:lnTo>
                  <a:lnTo>
                    <a:pt x="63728" y="203200"/>
                  </a:lnTo>
                  <a:lnTo>
                    <a:pt x="69341" y="190500"/>
                  </a:lnTo>
                  <a:lnTo>
                    <a:pt x="85661" y="190500"/>
                  </a:lnTo>
                  <a:lnTo>
                    <a:pt x="74536" y="215900"/>
                  </a:lnTo>
                  <a:lnTo>
                    <a:pt x="69367" y="215900"/>
                  </a:lnTo>
                  <a:lnTo>
                    <a:pt x="64325" y="228600"/>
                  </a:lnTo>
                  <a:lnTo>
                    <a:pt x="59423" y="241300"/>
                  </a:lnTo>
                  <a:lnTo>
                    <a:pt x="54876" y="254000"/>
                  </a:lnTo>
                  <a:lnTo>
                    <a:pt x="50495" y="254000"/>
                  </a:lnTo>
                  <a:lnTo>
                    <a:pt x="46316" y="266700"/>
                  </a:lnTo>
                  <a:lnTo>
                    <a:pt x="42379" y="279400"/>
                  </a:lnTo>
                  <a:lnTo>
                    <a:pt x="38658" y="292100"/>
                  </a:lnTo>
                  <a:lnTo>
                    <a:pt x="35178" y="292100"/>
                  </a:lnTo>
                  <a:lnTo>
                    <a:pt x="31940" y="304800"/>
                  </a:lnTo>
                  <a:lnTo>
                    <a:pt x="28930" y="317500"/>
                  </a:lnTo>
                  <a:lnTo>
                    <a:pt x="26174" y="330200"/>
                  </a:lnTo>
                  <a:lnTo>
                    <a:pt x="23660" y="342900"/>
                  </a:lnTo>
                  <a:lnTo>
                    <a:pt x="21399" y="342900"/>
                  </a:lnTo>
                  <a:lnTo>
                    <a:pt x="16141" y="381000"/>
                  </a:lnTo>
                  <a:lnTo>
                    <a:pt x="13957" y="406400"/>
                  </a:lnTo>
                  <a:lnTo>
                    <a:pt x="13258" y="406400"/>
                  </a:lnTo>
                  <a:lnTo>
                    <a:pt x="12839" y="419100"/>
                  </a:lnTo>
                  <a:lnTo>
                    <a:pt x="12700" y="431800"/>
                  </a:lnTo>
                  <a:lnTo>
                    <a:pt x="12700" y="2590800"/>
                  </a:lnTo>
                  <a:lnTo>
                    <a:pt x="6350" y="2590800"/>
                  </a:lnTo>
                  <a:lnTo>
                    <a:pt x="12700" y="2603500"/>
                  </a:lnTo>
                  <a:close/>
                </a:path>
                <a:path w="4523740" h="2603500">
                  <a:moveTo>
                    <a:pt x="4436287" y="2438400"/>
                  </a:moveTo>
                  <a:lnTo>
                    <a:pt x="4419917" y="2438400"/>
                  </a:lnTo>
                  <a:lnTo>
                    <a:pt x="4426165" y="2425700"/>
                  </a:lnTo>
                  <a:lnTo>
                    <a:pt x="4432223" y="2413000"/>
                  </a:lnTo>
                  <a:lnTo>
                    <a:pt x="4438078" y="2413000"/>
                  </a:lnTo>
                  <a:lnTo>
                    <a:pt x="4449203" y="2387600"/>
                  </a:lnTo>
                  <a:lnTo>
                    <a:pt x="4454372" y="2387600"/>
                  </a:lnTo>
                  <a:lnTo>
                    <a:pt x="4459414" y="2374900"/>
                  </a:lnTo>
                  <a:lnTo>
                    <a:pt x="4464316" y="2362200"/>
                  </a:lnTo>
                  <a:lnTo>
                    <a:pt x="4468850" y="2349500"/>
                  </a:lnTo>
                  <a:lnTo>
                    <a:pt x="4473244" y="2349500"/>
                  </a:lnTo>
                  <a:lnTo>
                    <a:pt x="4477423" y="2336800"/>
                  </a:lnTo>
                  <a:lnTo>
                    <a:pt x="4481360" y="2324100"/>
                  </a:lnTo>
                  <a:lnTo>
                    <a:pt x="4485081" y="2311400"/>
                  </a:lnTo>
                  <a:lnTo>
                    <a:pt x="4488561" y="2311400"/>
                  </a:lnTo>
                  <a:lnTo>
                    <a:pt x="4491799" y="2298700"/>
                  </a:lnTo>
                  <a:lnTo>
                    <a:pt x="4494796" y="2286000"/>
                  </a:lnTo>
                  <a:lnTo>
                    <a:pt x="4497565" y="2273300"/>
                  </a:lnTo>
                  <a:lnTo>
                    <a:pt x="4500079" y="2260600"/>
                  </a:lnTo>
                  <a:lnTo>
                    <a:pt x="4502340" y="2260600"/>
                  </a:lnTo>
                  <a:lnTo>
                    <a:pt x="4507598" y="2222500"/>
                  </a:lnTo>
                  <a:lnTo>
                    <a:pt x="4509782" y="2197100"/>
                  </a:lnTo>
                  <a:lnTo>
                    <a:pt x="4522457" y="2197100"/>
                  </a:lnTo>
                  <a:lnTo>
                    <a:pt x="4518672" y="2235200"/>
                  </a:lnTo>
                  <a:lnTo>
                    <a:pt x="4512475" y="2273300"/>
                  </a:lnTo>
                  <a:lnTo>
                    <a:pt x="4509884" y="2273300"/>
                  </a:lnTo>
                  <a:lnTo>
                    <a:pt x="4507039" y="2286000"/>
                  </a:lnTo>
                  <a:lnTo>
                    <a:pt x="4503953" y="2298700"/>
                  </a:lnTo>
                  <a:lnTo>
                    <a:pt x="4500613" y="2311400"/>
                  </a:lnTo>
                  <a:lnTo>
                    <a:pt x="4497031" y="2324100"/>
                  </a:lnTo>
                  <a:lnTo>
                    <a:pt x="4493209" y="2336800"/>
                  </a:lnTo>
                  <a:lnTo>
                    <a:pt x="4489145" y="2336800"/>
                  </a:lnTo>
                  <a:lnTo>
                    <a:pt x="4484852" y="2349500"/>
                  </a:lnTo>
                  <a:lnTo>
                    <a:pt x="4480331" y="2362200"/>
                  </a:lnTo>
                  <a:lnTo>
                    <a:pt x="4475581" y="2374900"/>
                  </a:lnTo>
                  <a:lnTo>
                    <a:pt x="4470615" y="2374900"/>
                  </a:lnTo>
                  <a:lnTo>
                    <a:pt x="4465421" y="2387600"/>
                  </a:lnTo>
                  <a:lnTo>
                    <a:pt x="4460011" y="2400300"/>
                  </a:lnTo>
                  <a:lnTo>
                    <a:pt x="4454385" y="2400300"/>
                  </a:lnTo>
                  <a:lnTo>
                    <a:pt x="4448556" y="2413000"/>
                  </a:lnTo>
                  <a:lnTo>
                    <a:pt x="4442523" y="2425700"/>
                  </a:lnTo>
                  <a:lnTo>
                    <a:pt x="4436287" y="2438400"/>
                  </a:lnTo>
                  <a:close/>
                </a:path>
                <a:path w="4523740" h="2603500">
                  <a:moveTo>
                    <a:pt x="4423219" y="2451100"/>
                  </a:moveTo>
                  <a:lnTo>
                    <a:pt x="4406849" y="2451100"/>
                  </a:lnTo>
                  <a:lnTo>
                    <a:pt x="4413478" y="2438400"/>
                  </a:lnTo>
                  <a:lnTo>
                    <a:pt x="4429861" y="2438400"/>
                  </a:lnTo>
                  <a:lnTo>
                    <a:pt x="4423219" y="2451100"/>
                  </a:lnTo>
                  <a:close/>
                </a:path>
                <a:path w="4523740" h="2603500">
                  <a:moveTo>
                    <a:pt x="4402201" y="2476500"/>
                  </a:moveTo>
                  <a:lnTo>
                    <a:pt x="4385894" y="2476500"/>
                  </a:lnTo>
                  <a:lnTo>
                    <a:pt x="4393057" y="2463800"/>
                  </a:lnTo>
                  <a:lnTo>
                    <a:pt x="4400042" y="2451100"/>
                  </a:lnTo>
                  <a:lnTo>
                    <a:pt x="4416399" y="2451100"/>
                  </a:lnTo>
                  <a:lnTo>
                    <a:pt x="4409389" y="2463800"/>
                  </a:lnTo>
                  <a:lnTo>
                    <a:pt x="4402201" y="2476500"/>
                  </a:lnTo>
                  <a:close/>
                </a:path>
                <a:path w="4523740" h="2603500">
                  <a:moveTo>
                    <a:pt x="4387265" y="2489200"/>
                  </a:moveTo>
                  <a:lnTo>
                    <a:pt x="4371047" y="2489200"/>
                  </a:lnTo>
                  <a:lnTo>
                    <a:pt x="4378553" y="2476500"/>
                  </a:lnTo>
                  <a:lnTo>
                    <a:pt x="4394822" y="2476500"/>
                  </a:lnTo>
                  <a:lnTo>
                    <a:pt x="4387265" y="2489200"/>
                  </a:lnTo>
                  <a:close/>
                </a:path>
                <a:path w="4523740" h="2603500">
                  <a:moveTo>
                    <a:pt x="4363567" y="2514600"/>
                  </a:moveTo>
                  <a:lnTo>
                    <a:pt x="4339386" y="2514600"/>
                  </a:lnTo>
                  <a:lnTo>
                    <a:pt x="4347540" y="2501900"/>
                  </a:lnTo>
                  <a:lnTo>
                    <a:pt x="4355541" y="2501900"/>
                  </a:lnTo>
                  <a:lnTo>
                    <a:pt x="4363377" y="2489200"/>
                  </a:lnTo>
                  <a:lnTo>
                    <a:pt x="4379531" y="2489200"/>
                  </a:lnTo>
                  <a:lnTo>
                    <a:pt x="4371632" y="2501900"/>
                  </a:lnTo>
                  <a:lnTo>
                    <a:pt x="4363567" y="2514600"/>
                  </a:lnTo>
                  <a:close/>
                </a:path>
                <a:path w="4523740" h="2603500">
                  <a:moveTo>
                    <a:pt x="4346930" y="2527300"/>
                  </a:moveTo>
                  <a:lnTo>
                    <a:pt x="4322635" y="2527300"/>
                  </a:lnTo>
                  <a:lnTo>
                    <a:pt x="4331081" y="2514600"/>
                  </a:lnTo>
                  <a:lnTo>
                    <a:pt x="4355325" y="2514600"/>
                  </a:lnTo>
                  <a:lnTo>
                    <a:pt x="4346930" y="2527300"/>
                  </a:lnTo>
                  <a:close/>
                </a:path>
                <a:path w="4523740" h="2603500">
                  <a:moveTo>
                    <a:pt x="4329684" y="2540000"/>
                  </a:moveTo>
                  <a:lnTo>
                    <a:pt x="4305287" y="2540000"/>
                  </a:lnTo>
                  <a:lnTo>
                    <a:pt x="4314037" y="2527300"/>
                  </a:lnTo>
                  <a:lnTo>
                    <a:pt x="4338383" y="2527300"/>
                  </a:lnTo>
                  <a:lnTo>
                    <a:pt x="4329684" y="2540000"/>
                  </a:lnTo>
                  <a:close/>
                </a:path>
                <a:path w="4523740" h="2603500">
                  <a:moveTo>
                    <a:pt x="4302671" y="2552700"/>
                  </a:moveTo>
                  <a:lnTo>
                    <a:pt x="4278236" y="2552700"/>
                  </a:lnTo>
                  <a:lnTo>
                    <a:pt x="4287393" y="2540000"/>
                  </a:lnTo>
                  <a:lnTo>
                    <a:pt x="4311815" y="2540000"/>
                  </a:lnTo>
                  <a:lnTo>
                    <a:pt x="4302671" y="2552700"/>
                  </a:lnTo>
                  <a:close/>
                </a:path>
                <a:path w="4523740" h="2603500">
                  <a:moveTo>
                    <a:pt x="4283964" y="2565400"/>
                  </a:moveTo>
                  <a:lnTo>
                    <a:pt x="4249889" y="2565400"/>
                  </a:lnTo>
                  <a:lnTo>
                    <a:pt x="4259554" y="2552700"/>
                  </a:lnTo>
                  <a:lnTo>
                    <a:pt x="4293387" y="2552700"/>
                  </a:lnTo>
                  <a:lnTo>
                    <a:pt x="4283964" y="2565400"/>
                  </a:lnTo>
                  <a:close/>
                </a:path>
                <a:path w="4523740" h="2603500">
                  <a:moveTo>
                    <a:pt x="4254906" y="2578100"/>
                  </a:moveTo>
                  <a:lnTo>
                    <a:pt x="4220603" y="2578100"/>
                  </a:lnTo>
                  <a:lnTo>
                    <a:pt x="4230624" y="2565400"/>
                  </a:lnTo>
                  <a:lnTo>
                    <a:pt x="4264723" y="2565400"/>
                  </a:lnTo>
                  <a:lnTo>
                    <a:pt x="4254906" y="2578100"/>
                  </a:lnTo>
                  <a:close/>
                </a:path>
                <a:path w="4523740" h="2603500">
                  <a:moveTo>
                    <a:pt x="4224743" y="2590800"/>
                  </a:moveTo>
                  <a:lnTo>
                    <a:pt x="4180039" y="2590800"/>
                  </a:lnTo>
                  <a:lnTo>
                    <a:pt x="4190479" y="2578100"/>
                  </a:lnTo>
                  <a:lnTo>
                    <a:pt x="4234916" y="2578100"/>
                  </a:lnTo>
                  <a:lnTo>
                    <a:pt x="4224743" y="2590800"/>
                  </a:lnTo>
                  <a:close/>
                </a:path>
                <a:path w="4523740" h="2603500">
                  <a:moveTo>
                    <a:pt x="12700" y="2603500"/>
                  </a:moveTo>
                  <a:lnTo>
                    <a:pt x="6350" y="2590800"/>
                  </a:lnTo>
                  <a:lnTo>
                    <a:pt x="12700" y="2590800"/>
                  </a:lnTo>
                  <a:lnTo>
                    <a:pt x="12700" y="2603500"/>
                  </a:lnTo>
                  <a:close/>
                </a:path>
                <a:path w="4523740" h="2603500">
                  <a:moveTo>
                    <a:pt x="4182973" y="2603500"/>
                  </a:moveTo>
                  <a:lnTo>
                    <a:pt x="12700" y="2603500"/>
                  </a:lnTo>
                  <a:lnTo>
                    <a:pt x="12700" y="2590800"/>
                  </a:lnTo>
                  <a:lnTo>
                    <a:pt x="4193565" y="2590800"/>
                  </a:lnTo>
                  <a:lnTo>
                    <a:pt x="4182973" y="26035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295092" y="3403282"/>
            <a:ext cx="34537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6000" dirty="0" smtClean="0">
                <a:latin typeface="Calibri"/>
                <a:cs typeface="Calibri"/>
              </a:rPr>
              <a:t>1</a:t>
            </a:r>
            <a:endParaRPr sz="60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25140" y="2670114"/>
            <a:ext cx="4354195" cy="2529205"/>
            <a:chOff x="5399404" y="2774314"/>
            <a:chExt cx="4354195" cy="2529205"/>
          </a:xfrm>
        </p:grpSpPr>
        <p:sp>
          <p:nvSpPr>
            <p:cNvPr id="18" name="object 18"/>
            <p:cNvSpPr/>
            <p:nvPr/>
          </p:nvSpPr>
          <p:spPr>
            <a:xfrm>
              <a:off x="5405627" y="2781299"/>
              <a:ext cx="4342130" cy="2522220"/>
            </a:xfrm>
            <a:custGeom>
              <a:avLst/>
              <a:gdLst/>
              <a:ahLst/>
              <a:cxnLst/>
              <a:rect l="l" t="t" r="r" b="b"/>
              <a:pathLst>
                <a:path w="4342130" h="2522220">
                  <a:moveTo>
                    <a:pt x="3921252" y="2522220"/>
                  </a:moveTo>
                  <a:lnTo>
                    <a:pt x="0" y="2522220"/>
                  </a:lnTo>
                  <a:lnTo>
                    <a:pt x="0" y="420624"/>
                  </a:lnTo>
                  <a:lnTo>
                    <a:pt x="2854" y="371440"/>
                  </a:lnTo>
                  <a:lnTo>
                    <a:pt x="11154" y="323940"/>
                  </a:lnTo>
                  <a:lnTo>
                    <a:pt x="24584" y="278437"/>
                  </a:lnTo>
                  <a:lnTo>
                    <a:pt x="42827" y="235248"/>
                  </a:lnTo>
                  <a:lnTo>
                    <a:pt x="65569" y="194687"/>
                  </a:lnTo>
                  <a:lnTo>
                    <a:pt x="92494" y="157071"/>
                  </a:lnTo>
                  <a:lnTo>
                    <a:pt x="123286" y="122715"/>
                  </a:lnTo>
                  <a:lnTo>
                    <a:pt x="157631" y="91934"/>
                  </a:lnTo>
                  <a:lnTo>
                    <a:pt x="195212" y="65044"/>
                  </a:lnTo>
                  <a:lnTo>
                    <a:pt x="235714" y="42360"/>
                  </a:lnTo>
                  <a:lnTo>
                    <a:pt x="278822" y="24199"/>
                  </a:lnTo>
                  <a:lnTo>
                    <a:pt x="324220" y="10874"/>
                  </a:lnTo>
                  <a:lnTo>
                    <a:pt x="371592" y="2703"/>
                  </a:lnTo>
                  <a:lnTo>
                    <a:pt x="420624" y="0"/>
                  </a:lnTo>
                  <a:lnTo>
                    <a:pt x="4341876" y="0"/>
                  </a:lnTo>
                  <a:lnTo>
                    <a:pt x="4341876" y="2101596"/>
                  </a:lnTo>
                  <a:lnTo>
                    <a:pt x="4338995" y="2150779"/>
                  </a:lnTo>
                  <a:lnTo>
                    <a:pt x="4330674" y="2198279"/>
                  </a:lnTo>
                  <a:lnTo>
                    <a:pt x="4317227" y="2243782"/>
                  </a:lnTo>
                  <a:lnTo>
                    <a:pt x="4298970" y="2286971"/>
                  </a:lnTo>
                  <a:lnTo>
                    <a:pt x="4276219" y="2327532"/>
                  </a:lnTo>
                  <a:lnTo>
                    <a:pt x="4249288" y="2365148"/>
                  </a:lnTo>
                  <a:lnTo>
                    <a:pt x="4218493" y="2399504"/>
                  </a:lnTo>
                  <a:lnTo>
                    <a:pt x="4184151" y="2430285"/>
                  </a:lnTo>
                  <a:lnTo>
                    <a:pt x="4146576" y="2457175"/>
                  </a:lnTo>
                  <a:lnTo>
                    <a:pt x="4106083" y="2479859"/>
                  </a:lnTo>
                  <a:lnTo>
                    <a:pt x="4062989" y="2498020"/>
                  </a:lnTo>
                  <a:lnTo>
                    <a:pt x="4017609" y="2511345"/>
                  </a:lnTo>
                  <a:lnTo>
                    <a:pt x="3970258" y="2519516"/>
                  </a:lnTo>
                  <a:lnTo>
                    <a:pt x="3921252" y="252222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399404" y="2774314"/>
              <a:ext cx="4354195" cy="2527300"/>
            </a:xfrm>
            <a:custGeom>
              <a:avLst/>
              <a:gdLst/>
              <a:ahLst/>
              <a:cxnLst/>
              <a:rect l="l" t="t" r="r" b="b"/>
              <a:pathLst>
                <a:path w="4354195" h="2527300">
                  <a:moveTo>
                    <a:pt x="4341495" y="12700"/>
                  </a:moveTo>
                  <a:lnTo>
                    <a:pt x="320243" y="12700"/>
                  </a:lnTo>
                  <a:lnTo>
                    <a:pt x="330530" y="0"/>
                  </a:lnTo>
                  <a:lnTo>
                    <a:pt x="4341495" y="0"/>
                  </a:lnTo>
                  <a:lnTo>
                    <a:pt x="4341495" y="12700"/>
                  </a:lnTo>
                  <a:close/>
                </a:path>
                <a:path w="4354195" h="2527300">
                  <a:moveTo>
                    <a:pt x="4354195" y="2108200"/>
                  </a:moveTo>
                  <a:lnTo>
                    <a:pt x="4341495" y="21082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5" y="12700"/>
                  </a:lnTo>
                  <a:lnTo>
                    <a:pt x="4354195" y="2108200"/>
                  </a:lnTo>
                  <a:close/>
                </a:path>
                <a:path w="4354195" h="2527300">
                  <a:moveTo>
                    <a:pt x="4354195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5" y="12700"/>
                  </a:lnTo>
                  <a:close/>
                </a:path>
                <a:path w="4354195" h="2527300">
                  <a:moveTo>
                    <a:pt x="323329" y="25400"/>
                  </a:moveTo>
                  <a:lnTo>
                    <a:pt x="280149" y="25400"/>
                  </a:lnTo>
                  <a:lnTo>
                    <a:pt x="290004" y="12700"/>
                  </a:lnTo>
                  <a:lnTo>
                    <a:pt x="333463" y="12700"/>
                  </a:lnTo>
                  <a:lnTo>
                    <a:pt x="323329" y="25400"/>
                  </a:lnTo>
                  <a:close/>
                </a:path>
                <a:path w="4354195" h="2527300">
                  <a:moveTo>
                    <a:pt x="274980" y="38100"/>
                  </a:moveTo>
                  <a:lnTo>
                    <a:pt x="241846" y="38100"/>
                  </a:lnTo>
                  <a:lnTo>
                    <a:pt x="251231" y="25400"/>
                  </a:lnTo>
                  <a:lnTo>
                    <a:pt x="284581" y="25400"/>
                  </a:lnTo>
                  <a:lnTo>
                    <a:pt x="274980" y="38100"/>
                  </a:lnTo>
                  <a:close/>
                </a:path>
                <a:path w="4354195" h="2527300">
                  <a:moveTo>
                    <a:pt x="247281" y="50800"/>
                  </a:moveTo>
                  <a:lnTo>
                    <a:pt x="223431" y="50800"/>
                  </a:lnTo>
                  <a:lnTo>
                    <a:pt x="232575" y="38100"/>
                  </a:lnTo>
                  <a:lnTo>
                    <a:pt x="256540" y="38100"/>
                  </a:lnTo>
                  <a:lnTo>
                    <a:pt x="247281" y="50800"/>
                  </a:lnTo>
                  <a:close/>
                </a:path>
                <a:path w="4354195" h="2527300">
                  <a:moveTo>
                    <a:pt x="220687" y="63500"/>
                  </a:moveTo>
                  <a:lnTo>
                    <a:pt x="196824" y="63500"/>
                  </a:lnTo>
                  <a:lnTo>
                    <a:pt x="205549" y="50800"/>
                  </a:lnTo>
                  <a:lnTo>
                    <a:pt x="229565" y="50800"/>
                  </a:lnTo>
                  <a:lnTo>
                    <a:pt x="220687" y="63500"/>
                  </a:lnTo>
                  <a:close/>
                </a:path>
                <a:path w="4354195" h="2527300">
                  <a:moveTo>
                    <a:pt x="203606" y="76200"/>
                  </a:moveTo>
                  <a:lnTo>
                    <a:pt x="179781" y="76200"/>
                  </a:lnTo>
                  <a:lnTo>
                    <a:pt x="188226" y="63500"/>
                  </a:lnTo>
                  <a:lnTo>
                    <a:pt x="212217" y="63500"/>
                  </a:lnTo>
                  <a:lnTo>
                    <a:pt x="203606" y="76200"/>
                  </a:lnTo>
                  <a:close/>
                </a:path>
                <a:path w="4354195" h="2527300">
                  <a:moveTo>
                    <a:pt x="187083" y="88900"/>
                  </a:moveTo>
                  <a:lnTo>
                    <a:pt x="163347" y="88900"/>
                  </a:lnTo>
                  <a:lnTo>
                    <a:pt x="171488" y="76200"/>
                  </a:lnTo>
                  <a:lnTo>
                    <a:pt x="195275" y="76200"/>
                  </a:lnTo>
                  <a:lnTo>
                    <a:pt x="187083" y="88900"/>
                  </a:lnTo>
                  <a:close/>
                </a:path>
                <a:path w="4354195" h="2527300">
                  <a:moveTo>
                    <a:pt x="163385" y="101600"/>
                  </a:moveTo>
                  <a:lnTo>
                    <a:pt x="147535" y="101600"/>
                  </a:lnTo>
                  <a:lnTo>
                    <a:pt x="155359" y="88900"/>
                  </a:lnTo>
                  <a:lnTo>
                    <a:pt x="171132" y="88900"/>
                  </a:lnTo>
                  <a:lnTo>
                    <a:pt x="163385" y="101600"/>
                  </a:lnTo>
                  <a:close/>
                </a:path>
                <a:path w="4354195" h="2527300">
                  <a:moveTo>
                    <a:pt x="127025" y="139700"/>
                  </a:moveTo>
                  <a:lnTo>
                    <a:pt x="110909" y="139700"/>
                  </a:lnTo>
                  <a:lnTo>
                    <a:pt x="117894" y="127000"/>
                  </a:lnTo>
                  <a:lnTo>
                    <a:pt x="125044" y="114300"/>
                  </a:lnTo>
                  <a:lnTo>
                    <a:pt x="132372" y="114300"/>
                  </a:lnTo>
                  <a:lnTo>
                    <a:pt x="139877" y="101600"/>
                  </a:lnTo>
                  <a:lnTo>
                    <a:pt x="155790" y="101600"/>
                  </a:lnTo>
                  <a:lnTo>
                    <a:pt x="148361" y="114300"/>
                  </a:lnTo>
                  <a:lnTo>
                    <a:pt x="141084" y="127000"/>
                  </a:lnTo>
                  <a:lnTo>
                    <a:pt x="133972" y="127000"/>
                  </a:lnTo>
                  <a:lnTo>
                    <a:pt x="127025" y="139700"/>
                  </a:lnTo>
                  <a:close/>
                </a:path>
                <a:path w="4354195" h="2527300">
                  <a:moveTo>
                    <a:pt x="113665" y="152400"/>
                  </a:moveTo>
                  <a:lnTo>
                    <a:pt x="97497" y="152400"/>
                  </a:lnTo>
                  <a:lnTo>
                    <a:pt x="104114" y="139700"/>
                  </a:lnTo>
                  <a:lnTo>
                    <a:pt x="120256" y="139700"/>
                  </a:lnTo>
                  <a:lnTo>
                    <a:pt x="113665" y="152400"/>
                  </a:lnTo>
                  <a:close/>
                </a:path>
                <a:path w="4354195" h="2527300">
                  <a:moveTo>
                    <a:pt x="94945" y="177800"/>
                  </a:moveTo>
                  <a:lnTo>
                    <a:pt x="78765" y="177800"/>
                  </a:lnTo>
                  <a:lnTo>
                    <a:pt x="84823" y="165100"/>
                  </a:lnTo>
                  <a:lnTo>
                    <a:pt x="91059" y="152400"/>
                  </a:lnTo>
                  <a:lnTo>
                    <a:pt x="107238" y="152400"/>
                  </a:lnTo>
                  <a:lnTo>
                    <a:pt x="101003" y="165100"/>
                  </a:lnTo>
                  <a:lnTo>
                    <a:pt x="94945" y="177800"/>
                  </a:lnTo>
                  <a:close/>
                </a:path>
                <a:path w="4354195" h="2527300">
                  <a:moveTo>
                    <a:pt x="77914" y="203200"/>
                  </a:moveTo>
                  <a:lnTo>
                    <a:pt x="61810" y="203200"/>
                  </a:lnTo>
                  <a:lnTo>
                    <a:pt x="67259" y="190500"/>
                  </a:lnTo>
                  <a:lnTo>
                    <a:pt x="72923" y="177800"/>
                  </a:lnTo>
                  <a:lnTo>
                    <a:pt x="89077" y="177800"/>
                  </a:lnTo>
                  <a:lnTo>
                    <a:pt x="77914" y="203200"/>
                  </a:lnTo>
                  <a:close/>
                </a:path>
                <a:path w="4354195" h="2527300">
                  <a:moveTo>
                    <a:pt x="13919" y="393700"/>
                  </a:moveTo>
                  <a:lnTo>
                    <a:pt x="1244" y="393700"/>
                  </a:lnTo>
                  <a:lnTo>
                    <a:pt x="2197" y="381000"/>
                  </a:lnTo>
                  <a:lnTo>
                    <a:pt x="3429" y="368300"/>
                  </a:lnTo>
                  <a:lnTo>
                    <a:pt x="4914" y="355600"/>
                  </a:lnTo>
                  <a:lnTo>
                    <a:pt x="6667" y="342900"/>
                  </a:lnTo>
                  <a:lnTo>
                    <a:pt x="8674" y="330200"/>
                  </a:lnTo>
                  <a:lnTo>
                    <a:pt x="10934" y="330200"/>
                  </a:lnTo>
                  <a:lnTo>
                    <a:pt x="13436" y="317500"/>
                  </a:lnTo>
                  <a:lnTo>
                    <a:pt x="16192" y="304800"/>
                  </a:lnTo>
                  <a:lnTo>
                    <a:pt x="19189" y="292100"/>
                  </a:lnTo>
                  <a:lnTo>
                    <a:pt x="22428" y="279400"/>
                  </a:lnTo>
                  <a:lnTo>
                    <a:pt x="25908" y="279400"/>
                  </a:lnTo>
                  <a:lnTo>
                    <a:pt x="29616" y="266700"/>
                  </a:lnTo>
                  <a:lnTo>
                    <a:pt x="33553" y="254000"/>
                  </a:lnTo>
                  <a:lnTo>
                    <a:pt x="37719" y="241300"/>
                  </a:lnTo>
                  <a:lnTo>
                    <a:pt x="42100" y="241300"/>
                  </a:lnTo>
                  <a:lnTo>
                    <a:pt x="46710" y="228600"/>
                  </a:lnTo>
                  <a:lnTo>
                    <a:pt x="51536" y="215900"/>
                  </a:lnTo>
                  <a:lnTo>
                    <a:pt x="56565" y="203200"/>
                  </a:lnTo>
                  <a:lnTo>
                    <a:pt x="72707" y="203200"/>
                  </a:lnTo>
                  <a:lnTo>
                    <a:pt x="67538" y="215900"/>
                  </a:lnTo>
                  <a:lnTo>
                    <a:pt x="62725" y="228600"/>
                  </a:lnTo>
                  <a:lnTo>
                    <a:pt x="58051" y="228600"/>
                  </a:lnTo>
                  <a:lnTo>
                    <a:pt x="53581" y="241300"/>
                  </a:lnTo>
                  <a:lnTo>
                    <a:pt x="49326" y="254000"/>
                  </a:lnTo>
                  <a:lnTo>
                    <a:pt x="45275" y="254000"/>
                  </a:lnTo>
                  <a:lnTo>
                    <a:pt x="41452" y="266700"/>
                  </a:lnTo>
                  <a:lnTo>
                    <a:pt x="37858" y="279400"/>
                  </a:lnTo>
                  <a:lnTo>
                    <a:pt x="34493" y="292100"/>
                  </a:lnTo>
                  <a:lnTo>
                    <a:pt x="31343" y="292100"/>
                  </a:lnTo>
                  <a:lnTo>
                    <a:pt x="28435" y="304800"/>
                  </a:lnTo>
                  <a:lnTo>
                    <a:pt x="25755" y="317500"/>
                  </a:lnTo>
                  <a:lnTo>
                    <a:pt x="23329" y="330200"/>
                  </a:lnTo>
                  <a:lnTo>
                    <a:pt x="21132" y="342900"/>
                  </a:lnTo>
                  <a:lnTo>
                    <a:pt x="19189" y="342900"/>
                  </a:lnTo>
                  <a:lnTo>
                    <a:pt x="17487" y="355600"/>
                  </a:lnTo>
                  <a:lnTo>
                    <a:pt x="16040" y="368300"/>
                  </a:lnTo>
                  <a:lnTo>
                    <a:pt x="14846" y="381000"/>
                  </a:lnTo>
                  <a:lnTo>
                    <a:pt x="13919" y="393700"/>
                  </a:lnTo>
                  <a:close/>
                </a:path>
                <a:path w="4354195" h="2527300">
                  <a:moveTo>
                    <a:pt x="12700" y="2527300"/>
                  </a:moveTo>
                  <a:lnTo>
                    <a:pt x="0" y="2527300"/>
                  </a:lnTo>
                  <a:lnTo>
                    <a:pt x="0" y="419100"/>
                  </a:lnTo>
                  <a:lnTo>
                    <a:pt x="139" y="406400"/>
                  </a:lnTo>
                  <a:lnTo>
                    <a:pt x="558" y="393700"/>
                  </a:lnTo>
                  <a:lnTo>
                    <a:pt x="13246" y="393700"/>
                  </a:lnTo>
                  <a:lnTo>
                    <a:pt x="12839" y="406400"/>
                  </a:lnTo>
                  <a:lnTo>
                    <a:pt x="12700" y="419100"/>
                  </a:lnTo>
                  <a:lnTo>
                    <a:pt x="12700" y="2514600"/>
                  </a:lnTo>
                  <a:lnTo>
                    <a:pt x="6350" y="2514600"/>
                  </a:lnTo>
                  <a:lnTo>
                    <a:pt x="12700" y="2527300"/>
                  </a:lnTo>
                  <a:close/>
                </a:path>
                <a:path w="4354195" h="2527300">
                  <a:moveTo>
                    <a:pt x="4292384" y="2324100"/>
                  </a:moveTo>
                  <a:lnTo>
                    <a:pt x="4281487" y="2324100"/>
                  </a:lnTo>
                  <a:lnTo>
                    <a:pt x="4286580" y="2311400"/>
                  </a:lnTo>
                  <a:lnTo>
                    <a:pt x="4291469" y="2298700"/>
                  </a:lnTo>
                  <a:lnTo>
                    <a:pt x="4296143" y="2286000"/>
                  </a:lnTo>
                  <a:lnTo>
                    <a:pt x="4300613" y="2286000"/>
                  </a:lnTo>
                  <a:lnTo>
                    <a:pt x="4304868" y="2273300"/>
                  </a:lnTo>
                  <a:lnTo>
                    <a:pt x="4308919" y="2260600"/>
                  </a:lnTo>
                  <a:lnTo>
                    <a:pt x="4312729" y="2260600"/>
                  </a:lnTo>
                  <a:lnTo>
                    <a:pt x="4316336" y="2247900"/>
                  </a:lnTo>
                  <a:lnTo>
                    <a:pt x="4319701" y="2235200"/>
                  </a:lnTo>
                  <a:lnTo>
                    <a:pt x="4322851" y="2222500"/>
                  </a:lnTo>
                  <a:lnTo>
                    <a:pt x="4325759" y="2222500"/>
                  </a:lnTo>
                  <a:lnTo>
                    <a:pt x="4328439" y="2209800"/>
                  </a:lnTo>
                  <a:lnTo>
                    <a:pt x="4330865" y="2197100"/>
                  </a:lnTo>
                  <a:lnTo>
                    <a:pt x="4333062" y="2184400"/>
                  </a:lnTo>
                  <a:lnTo>
                    <a:pt x="4335005" y="2171700"/>
                  </a:lnTo>
                  <a:lnTo>
                    <a:pt x="4336707" y="2171700"/>
                  </a:lnTo>
                  <a:lnTo>
                    <a:pt x="4340275" y="2133600"/>
                  </a:lnTo>
                  <a:lnTo>
                    <a:pt x="4341355" y="2108200"/>
                  </a:lnTo>
                  <a:lnTo>
                    <a:pt x="4354055" y="2108200"/>
                  </a:lnTo>
                  <a:lnTo>
                    <a:pt x="4351985" y="2146300"/>
                  </a:lnTo>
                  <a:lnTo>
                    <a:pt x="4347527" y="2184400"/>
                  </a:lnTo>
                  <a:lnTo>
                    <a:pt x="4345520" y="2184400"/>
                  </a:lnTo>
                  <a:lnTo>
                    <a:pt x="4343260" y="2197100"/>
                  </a:lnTo>
                  <a:lnTo>
                    <a:pt x="4340758" y="2209800"/>
                  </a:lnTo>
                  <a:lnTo>
                    <a:pt x="4338002" y="2222500"/>
                  </a:lnTo>
                  <a:lnTo>
                    <a:pt x="4335005" y="2235200"/>
                  </a:lnTo>
                  <a:lnTo>
                    <a:pt x="4331766" y="2235200"/>
                  </a:lnTo>
                  <a:lnTo>
                    <a:pt x="4328287" y="2247900"/>
                  </a:lnTo>
                  <a:lnTo>
                    <a:pt x="4324578" y="2260600"/>
                  </a:lnTo>
                  <a:lnTo>
                    <a:pt x="4320641" y="2273300"/>
                  </a:lnTo>
                  <a:lnTo>
                    <a:pt x="4316476" y="2273300"/>
                  </a:lnTo>
                  <a:lnTo>
                    <a:pt x="4312094" y="2286000"/>
                  </a:lnTo>
                  <a:lnTo>
                    <a:pt x="4307484" y="2298700"/>
                  </a:lnTo>
                  <a:lnTo>
                    <a:pt x="4302658" y="2311400"/>
                  </a:lnTo>
                  <a:lnTo>
                    <a:pt x="4297629" y="2311400"/>
                  </a:lnTo>
                  <a:lnTo>
                    <a:pt x="4292384" y="2324100"/>
                  </a:lnTo>
                  <a:close/>
                </a:path>
                <a:path w="4354195" h="2527300">
                  <a:moveTo>
                    <a:pt x="4286935" y="2336800"/>
                  </a:moveTo>
                  <a:lnTo>
                    <a:pt x="4270794" y="2336800"/>
                  </a:lnTo>
                  <a:lnTo>
                    <a:pt x="4276280" y="2324100"/>
                  </a:lnTo>
                  <a:lnTo>
                    <a:pt x="4281563" y="2311400"/>
                  </a:lnTo>
                  <a:lnTo>
                    <a:pt x="4281487" y="2324100"/>
                  </a:lnTo>
                  <a:lnTo>
                    <a:pt x="4292384" y="2324100"/>
                  </a:lnTo>
                  <a:lnTo>
                    <a:pt x="4286935" y="2336800"/>
                  </a:lnTo>
                  <a:close/>
                </a:path>
                <a:path w="4354195" h="2527300">
                  <a:moveTo>
                    <a:pt x="4269371" y="2362200"/>
                  </a:moveTo>
                  <a:lnTo>
                    <a:pt x="4253191" y="2362200"/>
                  </a:lnTo>
                  <a:lnTo>
                    <a:pt x="4259249" y="2349500"/>
                  </a:lnTo>
                  <a:lnTo>
                    <a:pt x="4265117" y="2336800"/>
                  </a:lnTo>
                  <a:lnTo>
                    <a:pt x="4281271" y="2336800"/>
                  </a:lnTo>
                  <a:lnTo>
                    <a:pt x="4275416" y="2349500"/>
                  </a:lnTo>
                  <a:lnTo>
                    <a:pt x="4269371" y="2362200"/>
                  </a:lnTo>
                  <a:close/>
                </a:path>
                <a:path w="4354195" h="2527300">
                  <a:moveTo>
                    <a:pt x="4250080" y="2387600"/>
                  </a:moveTo>
                  <a:lnTo>
                    <a:pt x="4233938" y="2387600"/>
                  </a:lnTo>
                  <a:lnTo>
                    <a:pt x="4240530" y="2374900"/>
                  </a:lnTo>
                  <a:lnTo>
                    <a:pt x="4246956" y="2362200"/>
                  </a:lnTo>
                  <a:lnTo>
                    <a:pt x="4263136" y="2362200"/>
                  </a:lnTo>
                  <a:lnTo>
                    <a:pt x="4256697" y="2374900"/>
                  </a:lnTo>
                  <a:lnTo>
                    <a:pt x="4250080" y="2387600"/>
                  </a:lnTo>
                  <a:close/>
                </a:path>
                <a:path w="4354195" h="2527300">
                  <a:moveTo>
                    <a:pt x="4236300" y="2400300"/>
                  </a:moveTo>
                  <a:lnTo>
                    <a:pt x="4220222" y="2400300"/>
                  </a:lnTo>
                  <a:lnTo>
                    <a:pt x="4227156" y="2387600"/>
                  </a:lnTo>
                  <a:lnTo>
                    <a:pt x="4243285" y="2387600"/>
                  </a:lnTo>
                  <a:lnTo>
                    <a:pt x="4236300" y="2400300"/>
                  </a:lnTo>
                  <a:close/>
                </a:path>
                <a:path w="4354195" h="2527300">
                  <a:moveTo>
                    <a:pt x="4221822" y="2413000"/>
                  </a:moveTo>
                  <a:lnTo>
                    <a:pt x="4205833" y="2413000"/>
                  </a:lnTo>
                  <a:lnTo>
                    <a:pt x="4213110" y="2400300"/>
                  </a:lnTo>
                  <a:lnTo>
                    <a:pt x="4229150" y="2400300"/>
                  </a:lnTo>
                  <a:lnTo>
                    <a:pt x="4221822" y="2413000"/>
                  </a:lnTo>
                  <a:close/>
                </a:path>
                <a:path w="4354195" h="2527300">
                  <a:moveTo>
                    <a:pt x="4198835" y="2438400"/>
                  </a:moveTo>
                  <a:lnTo>
                    <a:pt x="4175163" y="2438400"/>
                  </a:lnTo>
                  <a:lnTo>
                    <a:pt x="4183062" y="2425700"/>
                  </a:lnTo>
                  <a:lnTo>
                    <a:pt x="4190809" y="2425700"/>
                  </a:lnTo>
                  <a:lnTo>
                    <a:pt x="4198404" y="2413000"/>
                  </a:lnTo>
                  <a:lnTo>
                    <a:pt x="4214317" y="2413000"/>
                  </a:lnTo>
                  <a:lnTo>
                    <a:pt x="4206659" y="2425700"/>
                  </a:lnTo>
                  <a:lnTo>
                    <a:pt x="4198835" y="2438400"/>
                  </a:lnTo>
                  <a:close/>
                </a:path>
                <a:path w="4354195" h="2527300">
                  <a:moveTo>
                    <a:pt x="4182706" y="2451100"/>
                  </a:moveTo>
                  <a:lnTo>
                    <a:pt x="4158919" y="2451100"/>
                  </a:lnTo>
                  <a:lnTo>
                    <a:pt x="4167111" y="2438400"/>
                  </a:lnTo>
                  <a:lnTo>
                    <a:pt x="4190847" y="2438400"/>
                  </a:lnTo>
                  <a:lnTo>
                    <a:pt x="4182706" y="2451100"/>
                  </a:lnTo>
                  <a:close/>
                </a:path>
                <a:path w="4354195" h="2527300">
                  <a:moveTo>
                    <a:pt x="4157370" y="2463800"/>
                  </a:moveTo>
                  <a:lnTo>
                    <a:pt x="4133507" y="2463800"/>
                  </a:lnTo>
                  <a:lnTo>
                    <a:pt x="4142117" y="2451100"/>
                  </a:lnTo>
                  <a:lnTo>
                    <a:pt x="4165968" y="2451100"/>
                  </a:lnTo>
                  <a:lnTo>
                    <a:pt x="4157370" y="2463800"/>
                  </a:lnTo>
                  <a:close/>
                </a:path>
                <a:path w="4354195" h="2527300">
                  <a:moveTo>
                    <a:pt x="4139768" y="2476500"/>
                  </a:moveTo>
                  <a:lnTo>
                    <a:pt x="4115765" y="2476500"/>
                  </a:lnTo>
                  <a:lnTo>
                    <a:pt x="4124769" y="2463800"/>
                  </a:lnTo>
                  <a:lnTo>
                    <a:pt x="4148645" y="2463800"/>
                  </a:lnTo>
                  <a:lnTo>
                    <a:pt x="4139768" y="2476500"/>
                  </a:lnTo>
                  <a:close/>
                </a:path>
                <a:path w="4354195" h="2527300">
                  <a:moveTo>
                    <a:pt x="4121619" y="2489200"/>
                  </a:moveTo>
                  <a:lnTo>
                    <a:pt x="4088422" y="2489200"/>
                  </a:lnTo>
                  <a:lnTo>
                    <a:pt x="4097794" y="2476500"/>
                  </a:lnTo>
                  <a:lnTo>
                    <a:pt x="4130763" y="2476500"/>
                  </a:lnTo>
                  <a:lnTo>
                    <a:pt x="4121619" y="2489200"/>
                  </a:lnTo>
                  <a:close/>
                </a:path>
                <a:path w="4354195" h="2527300">
                  <a:moveTo>
                    <a:pt x="4093438" y="2501900"/>
                  </a:moveTo>
                  <a:lnTo>
                    <a:pt x="4050360" y="2501900"/>
                  </a:lnTo>
                  <a:lnTo>
                    <a:pt x="4060190" y="2489200"/>
                  </a:lnTo>
                  <a:lnTo>
                    <a:pt x="4102963" y="2489200"/>
                  </a:lnTo>
                  <a:lnTo>
                    <a:pt x="4093438" y="2501900"/>
                  </a:lnTo>
                  <a:close/>
                </a:path>
                <a:path w="4354195" h="2527300">
                  <a:moveTo>
                    <a:pt x="4054208" y="2514600"/>
                  </a:moveTo>
                  <a:lnTo>
                    <a:pt x="4010672" y="2514600"/>
                  </a:lnTo>
                  <a:lnTo>
                    <a:pt x="4020883" y="2501900"/>
                  </a:lnTo>
                  <a:lnTo>
                    <a:pt x="4064190" y="2501900"/>
                  </a:lnTo>
                  <a:lnTo>
                    <a:pt x="4054208" y="2514600"/>
                  </a:lnTo>
                  <a:close/>
                </a:path>
                <a:path w="4354195" h="2527300">
                  <a:moveTo>
                    <a:pt x="12700" y="2527300"/>
                  </a:moveTo>
                  <a:lnTo>
                    <a:pt x="6350" y="2514600"/>
                  </a:lnTo>
                  <a:lnTo>
                    <a:pt x="12700" y="2514600"/>
                  </a:lnTo>
                  <a:lnTo>
                    <a:pt x="12700" y="2527300"/>
                  </a:lnTo>
                  <a:close/>
                </a:path>
                <a:path w="4354195" h="2527300">
                  <a:moveTo>
                    <a:pt x="4013288" y="2527300"/>
                  </a:moveTo>
                  <a:lnTo>
                    <a:pt x="12700" y="2527300"/>
                  </a:lnTo>
                  <a:lnTo>
                    <a:pt x="12700" y="2514600"/>
                  </a:lnTo>
                  <a:lnTo>
                    <a:pt x="4023664" y="2514600"/>
                  </a:lnTo>
                  <a:lnTo>
                    <a:pt x="4013288" y="25273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086600" y="3554881"/>
            <a:ext cx="36169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6000" dirty="0" smtClean="0">
                <a:latin typeface="Calibri"/>
                <a:cs typeface="Calibri"/>
              </a:rPr>
              <a:t>2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867535">
              <a:lnSpc>
                <a:spcPct val="100000"/>
              </a:lnSpc>
              <a:spcBef>
                <a:spcPts val="100"/>
              </a:spcBef>
            </a:pPr>
            <a:r>
              <a:rPr dirty="0"/>
              <a:t>Анализ</a:t>
            </a:r>
            <a:r>
              <a:rPr spc="-130" dirty="0"/>
              <a:t> </a:t>
            </a:r>
            <a:r>
              <a:rPr spc="-10" dirty="0"/>
              <a:t>противника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38759" y="929639"/>
            <a:ext cx="9437370" cy="4380865"/>
            <a:chOff x="238759" y="929639"/>
            <a:chExt cx="9437370" cy="4380865"/>
          </a:xfrm>
        </p:grpSpPr>
        <p:sp>
          <p:nvSpPr>
            <p:cNvPr id="4" name="object 4"/>
            <p:cNvSpPr/>
            <p:nvPr/>
          </p:nvSpPr>
          <p:spPr>
            <a:xfrm>
              <a:off x="245363" y="935735"/>
              <a:ext cx="9424670" cy="1416050"/>
            </a:xfrm>
            <a:custGeom>
              <a:avLst/>
              <a:gdLst/>
              <a:ahLst/>
              <a:cxnLst/>
              <a:rect l="l" t="t" r="r" b="b"/>
              <a:pathLst>
                <a:path w="9424670" h="1416050">
                  <a:moveTo>
                    <a:pt x="9188195" y="1415795"/>
                  </a:moveTo>
                  <a:lnTo>
                    <a:pt x="0" y="1415795"/>
                  </a:lnTo>
                  <a:lnTo>
                    <a:pt x="0" y="236219"/>
                  </a:lnTo>
                  <a:lnTo>
                    <a:pt x="4708" y="188643"/>
                  </a:lnTo>
                  <a:lnTo>
                    <a:pt x="18394" y="144337"/>
                  </a:lnTo>
                  <a:lnTo>
                    <a:pt x="40115" y="104244"/>
                  </a:lnTo>
                  <a:lnTo>
                    <a:pt x="68927" y="69308"/>
                  </a:lnTo>
                  <a:lnTo>
                    <a:pt x="103887" y="40472"/>
                  </a:lnTo>
                  <a:lnTo>
                    <a:pt x="144051" y="18680"/>
                  </a:lnTo>
                  <a:lnTo>
                    <a:pt x="188477" y="4874"/>
                  </a:lnTo>
                  <a:lnTo>
                    <a:pt x="236220" y="0"/>
                  </a:lnTo>
                  <a:lnTo>
                    <a:pt x="9424416" y="0"/>
                  </a:lnTo>
                  <a:lnTo>
                    <a:pt x="9424416" y="1179576"/>
                  </a:lnTo>
                  <a:lnTo>
                    <a:pt x="9419624" y="1226985"/>
                  </a:lnTo>
                  <a:lnTo>
                    <a:pt x="9405878" y="1271172"/>
                  </a:lnTo>
                  <a:lnTo>
                    <a:pt x="9384121" y="1311194"/>
                  </a:lnTo>
                  <a:lnTo>
                    <a:pt x="9355297" y="1346106"/>
                  </a:lnTo>
                  <a:lnTo>
                    <a:pt x="9320349" y="1374966"/>
                  </a:lnTo>
                  <a:lnTo>
                    <a:pt x="9280221" y="1396829"/>
                  </a:lnTo>
                  <a:lnTo>
                    <a:pt x="9235855" y="1410754"/>
                  </a:lnTo>
                  <a:lnTo>
                    <a:pt x="9188195" y="1415795"/>
                  </a:lnTo>
                  <a:close/>
                </a:path>
              </a:pathLst>
            </a:custGeom>
            <a:solidFill>
              <a:srgbClr val="F9F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8759" y="929639"/>
              <a:ext cx="9437370" cy="1422400"/>
            </a:xfrm>
            <a:custGeom>
              <a:avLst/>
              <a:gdLst/>
              <a:ahLst/>
              <a:cxnLst/>
              <a:rect l="l" t="t" r="r" b="b"/>
              <a:pathLst>
                <a:path w="9437370" h="1422400">
                  <a:moveTo>
                    <a:pt x="9424669" y="12700"/>
                  </a:moveTo>
                  <a:lnTo>
                    <a:pt x="158889" y="12700"/>
                  </a:lnTo>
                  <a:lnTo>
                    <a:pt x="170141" y="0"/>
                  </a:lnTo>
                  <a:lnTo>
                    <a:pt x="9424670" y="0"/>
                  </a:lnTo>
                  <a:lnTo>
                    <a:pt x="9424669" y="12700"/>
                  </a:lnTo>
                  <a:close/>
                </a:path>
                <a:path w="9437370" h="1422400">
                  <a:moveTo>
                    <a:pt x="9437052" y="1193800"/>
                  </a:moveTo>
                  <a:lnTo>
                    <a:pt x="9424365" y="1193800"/>
                  </a:lnTo>
                  <a:lnTo>
                    <a:pt x="9424593" y="1181100"/>
                  </a:lnTo>
                  <a:lnTo>
                    <a:pt x="9424670" y="0"/>
                  </a:lnTo>
                  <a:lnTo>
                    <a:pt x="9431020" y="12700"/>
                  </a:lnTo>
                  <a:lnTo>
                    <a:pt x="9437369" y="12700"/>
                  </a:lnTo>
                  <a:lnTo>
                    <a:pt x="9437293" y="1181100"/>
                  </a:lnTo>
                  <a:lnTo>
                    <a:pt x="9437052" y="1193800"/>
                  </a:lnTo>
                  <a:close/>
                </a:path>
                <a:path w="9437370" h="1422400">
                  <a:moveTo>
                    <a:pt x="9437369" y="12700"/>
                  </a:moveTo>
                  <a:lnTo>
                    <a:pt x="9431020" y="12700"/>
                  </a:lnTo>
                  <a:lnTo>
                    <a:pt x="9424670" y="0"/>
                  </a:lnTo>
                  <a:lnTo>
                    <a:pt x="9437370" y="0"/>
                  </a:lnTo>
                  <a:lnTo>
                    <a:pt x="9437369" y="12700"/>
                  </a:lnTo>
                  <a:close/>
                </a:path>
                <a:path w="9437370" h="1422400">
                  <a:moveTo>
                    <a:pt x="163106" y="25400"/>
                  </a:moveTo>
                  <a:lnTo>
                    <a:pt x="126720" y="25400"/>
                  </a:lnTo>
                  <a:lnTo>
                    <a:pt x="137160" y="12700"/>
                  </a:lnTo>
                  <a:lnTo>
                    <a:pt x="174066" y="12700"/>
                  </a:lnTo>
                  <a:lnTo>
                    <a:pt x="163106" y="25400"/>
                  </a:lnTo>
                  <a:close/>
                </a:path>
                <a:path w="9437370" h="1422400">
                  <a:moveTo>
                    <a:pt x="132651" y="38100"/>
                  </a:moveTo>
                  <a:lnTo>
                    <a:pt x="106756" y="38100"/>
                  </a:lnTo>
                  <a:lnTo>
                    <a:pt x="116586" y="25400"/>
                  </a:lnTo>
                  <a:lnTo>
                    <a:pt x="142811" y="25400"/>
                  </a:lnTo>
                  <a:lnTo>
                    <a:pt x="132651" y="38100"/>
                  </a:lnTo>
                  <a:close/>
                </a:path>
                <a:path w="9437370" h="1422400">
                  <a:moveTo>
                    <a:pt x="113741" y="50800"/>
                  </a:moveTo>
                  <a:lnTo>
                    <a:pt x="88112" y="50800"/>
                  </a:lnTo>
                  <a:lnTo>
                    <a:pt x="97269" y="38100"/>
                  </a:lnTo>
                  <a:lnTo>
                    <a:pt x="123304" y="38100"/>
                  </a:lnTo>
                  <a:lnTo>
                    <a:pt x="113741" y="50800"/>
                  </a:lnTo>
                  <a:close/>
                </a:path>
                <a:path w="9437370" h="1422400">
                  <a:moveTo>
                    <a:pt x="79794" y="76200"/>
                  </a:moveTo>
                  <a:lnTo>
                    <a:pt x="62903" y="76200"/>
                  </a:lnTo>
                  <a:lnTo>
                    <a:pt x="70929" y="63500"/>
                  </a:lnTo>
                  <a:lnTo>
                    <a:pt x="79336" y="50800"/>
                  </a:lnTo>
                  <a:lnTo>
                    <a:pt x="104990" y="50800"/>
                  </a:lnTo>
                  <a:lnTo>
                    <a:pt x="96088" y="63500"/>
                  </a:lnTo>
                  <a:lnTo>
                    <a:pt x="87985" y="63500"/>
                  </a:lnTo>
                  <a:lnTo>
                    <a:pt x="79794" y="76200"/>
                  </a:lnTo>
                  <a:close/>
                </a:path>
                <a:path w="9437370" h="1422400">
                  <a:moveTo>
                    <a:pt x="45834" y="114300"/>
                  </a:moveTo>
                  <a:lnTo>
                    <a:pt x="35064" y="114300"/>
                  </a:lnTo>
                  <a:lnTo>
                    <a:pt x="41363" y="101600"/>
                  </a:lnTo>
                  <a:lnTo>
                    <a:pt x="48107" y="88900"/>
                  </a:lnTo>
                  <a:lnTo>
                    <a:pt x="55295" y="76200"/>
                  </a:lnTo>
                  <a:lnTo>
                    <a:pt x="72402" y="76200"/>
                  </a:lnTo>
                  <a:lnTo>
                    <a:pt x="64998" y="88900"/>
                  </a:lnTo>
                  <a:lnTo>
                    <a:pt x="65189" y="88900"/>
                  </a:lnTo>
                  <a:lnTo>
                    <a:pt x="58191" y="101600"/>
                  </a:lnTo>
                  <a:lnTo>
                    <a:pt x="51968" y="101600"/>
                  </a:lnTo>
                  <a:lnTo>
                    <a:pt x="45834" y="114300"/>
                  </a:lnTo>
                  <a:close/>
                </a:path>
                <a:path w="9437370" h="1422400">
                  <a:moveTo>
                    <a:pt x="19939" y="177800"/>
                  </a:moveTo>
                  <a:lnTo>
                    <a:pt x="7632" y="177800"/>
                  </a:lnTo>
                  <a:lnTo>
                    <a:pt x="10883" y="165100"/>
                  </a:lnTo>
                  <a:lnTo>
                    <a:pt x="14693" y="152400"/>
                  </a:lnTo>
                  <a:lnTo>
                    <a:pt x="19024" y="139700"/>
                  </a:lnTo>
                  <a:lnTo>
                    <a:pt x="23875" y="127000"/>
                  </a:lnTo>
                  <a:lnTo>
                    <a:pt x="29222" y="114300"/>
                  </a:lnTo>
                  <a:lnTo>
                    <a:pt x="45834" y="114300"/>
                  </a:lnTo>
                  <a:lnTo>
                    <a:pt x="47878" y="110066"/>
                  </a:lnTo>
                  <a:lnTo>
                    <a:pt x="40309" y="127000"/>
                  </a:lnTo>
                  <a:lnTo>
                    <a:pt x="40462" y="127000"/>
                  </a:lnTo>
                  <a:lnTo>
                    <a:pt x="36473" y="136727"/>
                  </a:lnTo>
                  <a:lnTo>
                    <a:pt x="30784" y="152400"/>
                  </a:lnTo>
                  <a:lnTo>
                    <a:pt x="26669" y="152400"/>
                  </a:lnTo>
                  <a:lnTo>
                    <a:pt x="23063" y="165100"/>
                  </a:lnTo>
                  <a:lnTo>
                    <a:pt x="19939" y="177800"/>
                  </a:lnTo>
                  <a:close/>
                </a:path>
                <a:path w="9437370" h="1422400">
                  <a:moveTo>
                    <a:pt x="17373" y="190500"/>
                  </a:moveTo>
                  <a:lnTo>
                    <a:pt x="4914" y="190500"/>
                  </a:lnTo>
                  <a:lnTo>
                    <a:pt x="6197" y="177800"/>
                  </a:lnTo>
                  <a:lnTo>
                    <a:pt x="18592" y="177800"/>
                  </a:lnTo>
                  <a:lnTo>
                    <a:pt x="17373" y="190500"/>
                  </a:lnTo>
                  <a:close/>
                </a:path>
                <a:path w="9437370" h="1422400">
                  <a:moveTo>
                    <a:pt x="15354" y="203200"/>
                  </a:moveTo>
                  <a:lnTo>
                    <a:pt x="2793" y="203200"/>
                  </a:lnTo>
                  <a:lnTo>
                    <a:pt x="3784" y="190500"/>
                  </a:lnTo>
                  <a:lnTo>
                    <a:pt x="16294" y="190500"/>
                  </a:lnTo>
                  <a:lnTo>
                    <a:pt x="15354" y="203200"/>
                  </a:lnTo>
                  <a:close/>
                </a:path>
                <a:path w="9437370" h="1422400">
                  <a:moveTo>
                    <a:pt x="13893" y="215900"/>
                  </a:moveTo>
                  <a:lnTo>
                    <a:pt x="1244" y="215900"/>
                  </a:lnTo>
                  <a:lnTo>
                    <a:pt x="1943" y="203200"/>
                  </a:lnTo>
                  <a:lnTo>
                    <a:pt x="14554" y="203200"/>
                  </a:lnTo>
                  <a:lnTo>
                    <a:pt x="13893" y="215900"/>
                  </a:lnTo>
                  <a:close/>
                </a:path>
                <a:path w="9437370" h="1422400">
                  <a:moveTo>
                    <a:pt x="13004" y="228600"/>
                  </a:moveTo>
                  <a:lnTo>
                    <a:pt x="317" y="228600"/>
                  </a:lnTo>
                  <a:lnTo>
                    <a:pt x="711" y="215900"/>
                  </a:lnTo>
                  <a:lnTo>
                    <a:pt x="13373" y="215900"/>
                  </a:lnTo>
                  <a:lnTo>
                    <a:pt x="13004" y="228600"/>
                  </a:lnTo>
                  <a:close/>
                </a:path>
                <a:path w="9437370" h="1422400">
                  <a:moveTo>
                    <a:pt x="9244012" y="1422400"/>
                  </a:moveTo>
                  <a:lnTo>
                    <a:pt x="0" y="1422400"/>
                  </a:lnTo>
                  <a:lnTo>
                    <a:pt x="76" y="228600"/>
                  </a:lnTo>
                  <a:lnTo>
                    <a:pt x="12776" y="228600"/>
                  </a:lnTo>
                  <a:lnTo>
                    <a:pt x="12700" y="1409700"/>
                  </a:lnTo>
                  <a:lnTo>
                    <a:pt x="9249905" y="1409700"/>
                  </a:lnTo>
                  <a:lnTo>
                    <a:pt x="9244012" y="1422400"/>
                  </a:lnTo>
                  <a:close/>
                </a:path>
                <a:path w="9437370" h="1422400">
                  <a:moveTo>
                    <a:pt x="9436125" y="1206500"/>
                  </a:moveTo>
                  <a:lnTo>
                    <a:pt x="9423476" y="1206500"/>
                  </a:lnTo>
                  <a:lnTo>
                    <a:pt x="9423996" y="1193800"/>
                  </a:lnTo>
                  <a:lnTo>
                    <a:pt x="9436658" y="1193800"/>
                  </a:lnTo>
                  <a:lnTo>
                    <a:pt x="9436125" y="1206500"/>
                  </a:lnTo>
                  <a:close/>
                </a:path>
                <a:path w="9437370" h="1422400">
                  <a:moveTo>
                    <a:pt x="9434576" y="1219200"/>
                  </a:moveTo>
                  <a:lnTo>
                    <a:pt x="9422015" y="1219200"/>
                  </a:lnTo>
                  <a:lnTo>
                    <a:pt x="9422815" y="1206500"/>
                  </a:lnTo>
                  <a:lnTo>
                    <a:pt x="9435426" y="1206500"/>
                  </a:lnTo>
                  <a:lnTo>
                    <a:pt x="9434576" y="1219200"/>
                  </a:lnTo>
                  <a:close/>
                </a:path>
                <a:path w="9437370" h="1422400">
                  <a:moveTo>
                    <a:pt x="9432455" y="1231900"/>
                  </a:moveTo>
                  <a:lnTo>
                    <a:pt x="9418777" y="1231900"/>
                  </a:lnTo>
                  <a:lnTo>
                    <a:pt x="9419996" y="1219200"/>
                  </a:lnTo>
                  <a:lnTo>
                    <a:pt x="9433585" y="1219200"/>
                  </a:lnTo>
                  <a:lnTo>
                    <a:pt x="9432455" y="1231900"/>
                  </a:lnTo>
                  <a:close/>
                </a:path>
                <a:path w="9437370" h="1422400">
                  <a:moveTo>
                    <a:pt x="9402305" y="1308100"/>
                  </a:moveTo>
                  <a:lnTo>
                    <a:pt x="9385401" y="1308100"/>
                  </a:lnTo>
                  <a:lnTo>
                    <a:pt x="9391535" y="1295400"/>
                  </a:lnTo>
                  <a:lnTo>
                    <a:pt x="9391370" y="1295400"/>
                  </a:lnTo>
                  <a:lnTo>
                    <a:pt x="9397060" y="1282700"/>
                  </a:lnTo>
                  <a:lnTo>
                    <a:pt x="9401975" y="1282700"/>
                  </a:lnTo>
                  <a:lnTo>
                    <a:pt x="9406585" y="1270000"/>
                  </a:lnTo>
                  <a:lnTo>
                    <a:pt x="9410700" y="1257300"/>
                  </a:lnTo>
                  <a:lnTo>
                    <a:pt x="9414306" y="1244600"/>
                  </a:lnTo>
                  <a:lnTo>
                    <a:pt x="9417431" y="1231900"/>
                  </a:lnTo>
                  <a:lnTo>
                    <a:pt x="9431172" y="1231900"/>
                  </a:lnTo>
                  <a:lnTo>
                    <a:pt x="9429737" y="1244600"/>
                  </a:lnTo>
                  <a:lnTo>
                    <a:pt x="9426486" y="1257300"/>
                  </a:lnTo>
                  <a:lnTo>
                    <a:pt x="9422676" y="1257300"/>
                  </a:lnTo>
                  <a:lnTo>
                    <a:pt x="9418332" y="1270000"/>
                  </a:lnTo>
                  <a:lnTo>
                    <a:pt x="9413494" y="1282700"/>
                  </a:lnTo>
                  <a:lnTo>
                    <a:pt x="9408147" y="1295400"/>
                  </a:lnTo>
                  <a:lnTo>
                    <a:pt x="9402305" y="1308100"/>
                  </a:lnTo>
                  <a:close/>
                </a:path>
                <a:path w="9437370" h="1422400">
                  <a:moveTo>
                    <a:pt x="9374466" y="1346200"/>
                  </a:moveTo>
                  <a:lnTo>
                    <a:pt x="9357360" y="1346200"/>
                  </a:lnTo>
                  <a:lnTo>
                    <a:pt x="9365170" y="1333500"/>
                  </a:lnTo>
                  <a:lnTo>
                    <a:pt x="9364967" y="1333500"/>
                  </a:lnTo>
                  <a:lnTo>
                    <a:pt x="9372371" y="1320800"/>
                  </a:lnTo>
                  <a:lnTo>
                    <a:pt x="9379000" y="1320800"/>
                  </a:lnTo>
                  <a:lnTo>
                    <a:pt x="9385579" y="1308100"/>
                  </a:lnTo>
                  <a:lnTo>
                    <a:pt x="9396006" y="1308100"/>
                  </a:lnTo>
                  <a:lnTo>
                    <a:pt x="9389262" y="1320800"/>
                  </a:lnTo>
                  <a:lnTo>
                    <a:pt x="9382074" y="1333500"/>
                  </a:lnTo>
                  <a:lnTo>
                    <a:pt x="9374466" y="1346200"/>
                  </a:lnTo>
                  <a:close/>
                </a:path>
                <a:path w="9437370" h="1422400">
                  <a:moveTo>
                    <a:pt x="9349257" y="1371600"/>
                  </a:moveTo>
                  <a:lnTo>
                    <a:pt x="9323374" y="1371600"/>
                  </a:lnTo>
                  <a:lnTo>
                    <a:pt x="9332620" y="1358900"/>
                  </a:lnTo>
                  <a:lnTo>
                    <a:pt x="9341053" y="1358900"/>
                  </a:lnTo>
                  <a:lnTo>
                    <a:pt x="9349613" y="1346200"/>
                  </a:lnTo>
                  <a:lnTo>
                    <a:pt x="9366440" y="1346200"/>
                  </a:lnTo>
                  <a:lnTo>
                    <a:pt x="9358033" y="1358900"/>
                  </a:lnTo>
                  <a:lnTo>
                    <a:pt x="9349257" y="1371600"/>
                  </a:lnTo>
                  <a:close/>
                </a:path>
                <a:path w="9437370" h="1422400">
                  <a:moveTo>
                    <a:pt x="9330613" y="1384300"/>
                  </a:moveTo>
                  <a:lnTo>
                    <a:pt x="9304451" y="1384300"/>
                  </a:lnTo>
                  <a:lnTo>
                    <a:pt x="9314319" y="1371600"/>
                  </a:lnTo>
                  <a:lnTo>
                    <a:pt x="9340100" y="1371600"/>
                  </a:lnTo>
                  <a:lnTo>
                    <a:pt x="9330613" y="1384300"/>
                  </a:lnTo>
                  <a:close/>
                </a:path>
                <a:path w="9437370" h="1422400">
                  <a:moveTo>
                    <a:pt x="9310649" y="1397000"/>
                  </a:moveTo>
                  <a:lnTo>
                    <a:pt x="9273971" y="1397000"/>
                  </a:lnTo>
                  <a:lnTo>
                    <a:pt x="9284677" y="1384300"/>
                  </a:lnTo>
                  <a:lnTo>
                    <a:pt x="9320784" y="1384300"/>
                  </a:lnTo>
                  <a:lnTo>
                    <a:pt x="9310649" y="1397000"/>
                  </a:lnTo>
                  <a:close/>
                </a:path>
                <a:path w="9437370" h="1422400">
                  <a:moveTo>
                    <a:pt x="9278480" y="1409700"/>
                  </a:moveTo>
                  <a:lnTo>
                    <a:pt x="9241383" y="1409700"/>
                  </a:lnTo>
                  <a:lnTo>
                    <a:pt x="9247124" y="1397000"/>
                  </a:lnTo>
                  <a:lnTo>
                    <a:pt x="9289478" y="1397000"/>
                  </a:lnTo>
                  <a:lnTo>
                    <a:pt x="9278480" y="1409700"/>
                  </a:lnTo>
                  <a:close/>
                </a:path>
              </a:pathLst>
            </a:custGeom>
            <a:solidFill>
              <a:srgbClr val="805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2419" y="2700527"/>
              <a:ext cx="4511040" cy="2604770"/>
            </a:xfrm>
            <a:custGeom>
              <a:avLst/>
              <a:gdLst/>
              <a:ahLst/>
              <a:cxnLst/>
              <a:rect l="l" t="t" r="r" b="b"/>
              <a:pathLst>
                <a:path w="4511040" h="2604770">
                  <a:moveTo>
                    <a:pt x="4076700" y="2604516"/>
                  </a:moveTo>
                  <a:lnTo>
                    <a:pt x="0" y="2604516"/>
                  </a:lnTo>
                  <a:lnTo>
                    <a:pt x="0" y="434340"/>
                  </a:lnTo>
                  <a:lnTo>
                    <a:pt x="2546" y="387013"/>
                  </a:lnTo>
                  <a:lnTo>
                    <a:pt x="10011" y="341166"/>
                  </a:lnTo>
                  <a:lnTo>
                    <a:pt x="22129" y="297062"/>
                  </a:lnTo>
                  <a:lnTo>
                    <a:pt x="38637" y="254967"/>
                  </a:lnTo>
                  <a:lnTo>
                    <a:pt x="59269" y="215143"/>
                  </a:lnTo>
                  <a:lnTo>
                    <a:pt x="83762" y="177856"/>
                  </a:lnTo>
                  <a:lnTo>
                    <a:pt x="111852" y="143369"/>
                  </a:lnTo>
                  <a:lnTo>
                    <a:pt x="143274" y="111947"/>
                  </a:lnTo>
                  <a:lnTo>
                    <a:pt x="177764" y="83854"/>
                  </a:lnTo>
                  <a:lnTo>
                    <a:pt x="215058" y="59354"/>
                  </a:lnTo>
                  <a:lnTo>
                    <a:pt x="254892" y="38711"/>
                  </a:lnTo>
                  <a:lnTo>
                    <a:pt x="297001" y="22190"/>
                  </a:lnTo>
                  <a:lnTo>
                    <a:pt x="341122" y="10055"/>
                  </a:lnTo>
                  <a:lnTo>
                    <a:pt x="386989" y="2570"/>
                  </a:lnTo>
                  <a:lnTo>
                    <a:pt x="434339" y="0"/>
                  </a:lnTo>
                  <a:lnTo>
                    <a:pt x="4511040" y="0"/>
                  </a:lnTo>
                  <a:lnTo>
                    <a:pt x="4511040" y="2170176"/>
                  </a:lnTo>
                  <a:lnTo>
                    <a:pt x="4508493" y="2217478"/>
                  </a:lnTo>
                  <a:lnTo>
                    <a:pt x="4501028" y="2263305"/>
                  </a:lnTo>
                  <a:lnTo>
                    <a:pt x="4488910" y="2307392"/>
                  </a:lnTo>
                  <a:lnTo>
                    <a:pt x="4472402" y="2349474"/>
                  </a:lnTo>
                  <a:lnTo>
                    <a:pt x="4451770" y="2389287"/>
                  </a:lnTo>
                  <a:lnTo>
                    <a:pt x="4427277" y="2426568"/>
                  </a:lnTo>
                  <a:lnTo>
                    <a:pt x="4399187" y="2461051"/>
                  </a:lnTo>
                  <a:lnTo>
                    <a:pt x="4367765" y="2492473"/>
                  </a:lnTo>
                  <a:lnTo>
                    <a:pt x="4333275" y="2520570"/>
                  </a:lnTo>
                  <a:lnTo>
                    <a:pt x="4295981" y="2545077"/>
                  </a:lnTo>
                  <a:lnTo>
                    <a:pt x="4256147" y="2565729"/>
                  </a:lnTo>
                  <a:lnTo>
                    <a:pt x="4214038" y="2582264"/>
                  </a:lnTo>
                  <a:lnTo>
                    <a:pt x="4169917" y="2594416"/>
                  </a:lnTo>
                  <a:lnTo>
                    <a:pt x="4124050" y="2601921"/>
                  </a:lnTo>
                  <a:lnTo>
                    <a:pt x="4076700" y="260451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6069" y="2694304"/>
              <a:ext cx="4523740" cy="2616200"/>
            </a:xfrm>
            <a:custGeom>
              <a:avLst/>
              <a:gdLst/>
              <a:ahLst/>
              <a:cxnLst/>
              <a:rect l="l" t="t" r="r" b="b"/>
              <a:pathLst>
                <a:path w="4523740" h="2616200">
                  <a:moveTo>
                    <a:pt x="4511040" y="12700"/>
                  </a:moveTo>
                  <a:lnTo>
                    <a:pt x="330327" y="12700"/>
                  </a:lnTo>
                  <a:lnTo>
                    <a:pt x="340931" y="0"/>
                  </a:lnTo>
                  <a:lnTo>
                    <a:pt x="4511040" y="0"/>
                  </a:lnTo>
                  <a:lnTo>
                    <a:pt x="4511040" y="12700"/>
                  </a:lnTo>
                  <a:close/>
                </a:path>
                <a:path w="4523740" h="2616200">
                  <a:moveTo>
                    <a:pt x="4454359" y="2413000"/>
                  </a:moveTo>
                  <a:lnTo>
                    <a:pt x="4437964" y="2413000"/>
                  </a:lnTo>
                  <a:lnTo>
                    <a:pt x="4443704" y="2400300"/>
                  </a:lnTo>
                  <a:lnTo>
                    <a:pt x="4449165" y="2387600"/>
                  </a:lnTo>
                  <a:lnTo>
                    <a:pt x="4454347" y="2387600"/>
                  </a:lnTo>
                  <a:lnTo>
                    <a:pt x="4459389" y="2374900"/>
                  </a:lnTo>
                  <a:lnTo>
                    <a:pt x="4464291" y="2362200"/>
                  </a:lnTo>
                  <a:lnTo>
                    <a:pt x="4468837" y="2349500"/>
                  </a:lnTo>
                  <a:lnTo>
                    <a:pt x="4473232" y="2349500"/>
                  </a:lnTo>
                  <a:lnTo>
                    <a:pt x="4477397" y="2336800"/>
                  </a:lnTo>
                  <a:lnTo>
                    <a:pt x="4481347" y="2324100"/>
                  </a:lnTo>
                  <a:lnTo>
                    <a:pt x="4485068" y="2311400"/>
                  </a:lnTo>
                  <a:lnTo>
                    <a:pt x="4488548" y="2311400"/>
                  </a:lnTo>
                  <a:lnTo>
                    <a:pt x="4491786" y="2298700"/>
                  </a:lnTo>
                  <a:lnTo>
                    <a:pt x="4494796" y="2286000"/>
                  </a:lnTo>
                  <a:lnTo>
                    <a:pt x="4497552" y="2273300"/>
                  </a:lnTo>
                  <a:lnTo>
                    <a:pt x="4500067" y="2260600"/>
                  </a:lnTo>
                  <a:lnTo>
                    <a:pt x="4502340" y="2260600"/>
                  </a:lnTo>
                  <a:lnTo>
                    <a:pt x="4507598" y="2222500"/>
                  </a:lnTo>
                  <a:lnTo>
                    <a:pt x="4509782" y="2197100"/>
                  </a:lnTo>
                  <a:lnTo>
                    <a:pt x="4510481" y="2197100"/>
                  </a:lnTo>
                  <a:lnTo>
                    <a:pt x="4510900" y="2184400"/>
                  </a:lnTo>
                  <a:lnTo>
                    <a:pt x="4511040" y="21717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40" y="12700"/>
                  </a:lnTo>
                  <a:lnTo>
                    <a:pt x="4523740" y="2171700"/>
                  </a:lnTo>
                  <a:lnTo>
                    <a:pt x="4523600" y="2184400"/>
                  </a:lnTo>
                  <a:lnTo>
                    <a:pt x="4523168" y="2197100"/>
                  </a:lnTo>
                  <a:lnTo>
                    <a:pt x="4522457" y="2209800"/>
                  </a:lnTo>
                  <a:lnTo>
                    <a:pt x="4521466" y="2209800"/>
                  </a:lnTo>
                  <a:lnTo>
                    <a:pt x="4520196" y="2222500"/>
                  </a:lnTo>
                  <a:lnTo>
                    <a:pt x="4514799" y="2260600"/>
                  </a:lnTo>
                  <a:lnTo>
                    <a:pt x="4509871" y="2286000"/>
                  </a:lnTo>
                  <a:lnTo>
                    <a:pt x="4507039" y="2286000"/>
                  </a:lnTo>
                  <a:lnTo>
                    <a:pt x="4503940" y="2298700"/>
                  </a:lnTo>
                  <a:lnTo>
                    <a:pt x="4500600" y="2311400"/>
                  </a:lnTo>
                  <a:lnTo>
                    <a:pt x="4497019" y="2324100"/>
                  </a:lnTo>
                  <a:lnTo>
                    <a:pt x="4493196" y="2336800"/>
                  </a:lnTo>
                  <a:lnTo>
                    <a:pt x="4489132" y="2336800"/>
                  </a:lnTo>
                  <a:lnTo>
                    <a:pt x="4484839" y="2349500"/>
                  </a:lnTo>
                  <a:lnTo>
                    <a:pt x="4480306" y="2362200"/>
                  </a:lnTo>
                  <a:lnTo>
                    <a:pt x="4475556" y="2374900"/>
                  </a:lnTo>
                  <a:lnTo>
                    <a:pt x="4470590" y="2374900"/>
                  </a:lnTo>
                  <a:lnTo>
                    <a:pt x="4465396" y="2387600"/>
                  </a:lnTo>
                  <a:lnTo>
                    <a:pt x="4459985" y="2400300"/>
                  </a:lnTo>
                  <a:lnTo>
                    <a:pt x="4454359" y="2413000"/>
                  </a:lnTo>
                  <a:close/>
                </a:path>
                <a:path w="4523740" h="2616200">
                  <a:moveTo>
                    <a:pt x="4523740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40" y="12700"/>
                  </a:lnTo>
                  <a:close/>
                </a:path>
                <a:path w="4523740" h="2616200">
                  <a:moveTo>
                    <a:pt x="333413" y="25400"/>
                  </a:moveTo>
                  <a:lnTo>
                    <a:pt x="288963" y="25400"/>
                  </a:lnTo>
                  <a:lnTo>
                    <a:pt x="299135" y="12700"/>
                  </a:lnTo>
                  <a:lnTo>
                    <a:pt x="343865" y="12700"/>
                  </a:lnTo>
                  <a:lnTo>
                    <a:pt x="333413" y="25400"/>
                  </a:lnTo>
                  <a:close/>
                </a:path>
                <a:path w="4523740" h="2616200">
                  <a:moveTo>
                    <a:pt x="293255" y="38100"/>
                  </a:moveTo>
                  <a:lnTo>
                    <a:pt x="259143" y="38100"/>
                  </a:lnTo>
                  <a:lnTo>
                    <a:pt x="268960" y="25400"/>
                  </a:lnTo>
                  <a:lnTo>
                    <a:pt x="303288" y="25400"/>
                  </a:lnTo>
                  <a:lnTo>
                    <a:pt x="293255" y="38100"/>
                  </a:lnTo>
                  <a:close/>
                </a:path>
                <a:path w="4523740" h="2616200">
                  <a:moveTo>
                    <a:pt x="254901" y="50800"/>
                  </a:moveTo>
                  <a:lnTo>
                    <a:pt x="230466" y="50800"/>
                  </a:lnTo>
                  <a:lnTo>
                    <a:pt x="239890" y="38100"/>
                  </a:lnTo>
                  <a:lnTo>
                    <a:pt x="264452" y="38100"/>
                  </a:lnTo>
                  <a:lnTo>
                    <a:pt x="254901" y="50800"/>
                  </a:lnTo>
                  <a:close/>
                </a:path>
                <a:path w="4523740" h="2616200">
                  <a:moveTo>
                    <a:pt x="236461" y="63500"/>
                  </a:moveTo>
                  <a:lnTo>
                    <a:pt x="212026" y="63500"/>
                  </a:lnTo>
                  <a:lnTo>
                    <a:pt x="221170" y="50800"/>
                  </a:lnTo>
                  <a:lnTo>
                    <a:pt x="245745" y="50800"/>
                  </a:lnTo>
                  <a:lnTo>
                    <a:pt x="236461" y="63500"/>
                  </a:lnTo>
                  <a:close/>
                </a:path>
                <a:path w="4523740" h="2616200">
                  <a:moveTo>
                    <a:pt x="209803" y="76200"/>
                  </a:moveTo>
                  <a:lnTo>
                    <a:pt x="185445" y="76200"/>
                  </a:lnTo>
                  <a:lnTo>
                    <a:pt x="194157" y="63500"/>
                  </a:lnTo>
                  <a:lnTo>
                    <a:pt x="218681" y="63500"/>
                  </a:lnTo>
                  <a:lnTo>
                    <a:pt x="209803" y="76200"/>
                  </a:lnTo>
                  <a:close/>
                </a:path>
                <a:path w="4523740" h="2616200">
                  <a:moveTo>
                    <a:pt x="192747" y="88900"/>
                  </a:moveTo>
                  <a:lnTo>
                    <a:pt x="168490" y="88900"/>
                  </a:lnTo>
                  <a:lnTo>
                    <a:pt x="176885" y="76200"/>
                  </a:lnTo>
                  <a:lnTo>
                    <a:pt x="201333" y="76200"/>
                  </a:lnTo>
                  <a:lnTo>
                    <a:pt x="192747" y="88900"/>
                  </a:lnTo>
                  <a:close/>
                </a:path>
                <a:path w="4523740" h="2616200">
                  <a:moveTo>
                    <a:pt x="160439" y="114300"/>
                  </a:moveTo>
                  <a:lnTo>
                    <a:pt x="144272" y="114300"/>
                  </a:lnTo>
                  <a:lnTo>
                    <a:pt x="152184" y="101600"/>
                  </a:lnTo>
                  <a:lnTo>
                    <a:pt x="160261" y="88900"/>
                  </a:lnTo>
                  <a:lnTo>
                    <a:pt x="184429" y="88900"/>
                  </a:lnTo>
                  <a:lnTo>
                    <a:pt x="176275" y="101600"/>
                  </a:lnTo>
                  <a:lnTo>
                    <a:pt x="168275" y="101600"/>
                  </a:lnTo>
                  <a:lnTo>
                    <a:pt x="160439" y="114300"/>
                  </a:lnTo>
                  <a:close/>
                </a:path>
                <a:path w="4523740" h="2616200">
                  <a:moveTo>
                    <a:pt x="145249" y="127000"/>
                  </a:moveTo>
                  <a:lnTo>
                    <a:pt x="128981" y="127000"/>
                  </a:lnTo>
                  <a:lnTo>
                    <a:pt x="136537" y="114300"/>
                  </a:lnTo>
                  <a:lnTo>
                    <a:pt x="152768" y="114300"/>
                  </a:lnTo>
                  <a:lnTo>
                    <a:pt x="145249" y="127000"/>
                  </a:lnTo>
                  <a:close/>
                </a:path>
                <a:path w="4523740" h="2616200">
                  <a:moveTo>
                    <a:pt x="110312" y="165100"/>
                  </a:moveTo>
                  <a:lnTo>
                    <a:pt x="93929" y="165100"/>
                  </a:lnTo>
                  <a:lnTo>
                    <a:pt x="100558" y="152400"/>
                  </a:lnTo>
                  <a:lnTo>
                    <a:pt x="107391" y="139700"/>
                  </a:lnTo>
                  <a:lnTo>
                    <a:pt x="114401" y="139700"/>
                  </a:lnTo>
                  <a:lnTo>
                    <a:pt x="121602" y="127000"/>
                  </a:lnTo>
                  <a:lnTo>
                    <a:pt x="137909" y="127000"/>
                  </a:lnTo>
                  <a:lnTo>
                    <a:pt x="130746" y="139700"/>
                  </a:lnTo>
                  <a:lnTo>
                    <a:pt x="123748" y="152400"/>
                  </a:lnTo>
                  <a:lnTo>
                    <a:pt x="116941" y="152400"/>
                  </a:lnTo>
                  <a:lnTo>
                    <a:pt x="110312" y="165100"/>
                  </a:lnTo>
                  <a:close/>
                </a:path>
                <a:path w="4523740" h="2616200">
                  <a:moveTo>
                    <a:pt x="91554" y="190500"/>
                  </a:moveTo>
                  <a:lnTo>
                    <a:pt x="75209" y="190500"/>
                  </a:lnTo>
                  <a:lnTo>
                    <a:pt x="81254" y="177800"/>
                  </a:lnTo>
                  <a:lnTo>
                    <a:pt x="87490" y="165100"/>
                  </a:lnTo>
                  <a:lnTo>
                    <a:pt x="103873" y="165100"/>
                  </a:lnTo>
                  <a:lnTo>
                    <a:pt x="97612" y="177800"/>
                  </a:lnTo>
                  <a:lnTo>
                    <a:pt x="91554" y="190500"/>
                  </a:lnTo>
                  <a:close/>
                </a:path>
                <a:path w="4523740" h="2616200">
                  <a:moveTo>
                    <a:pt x="13957" y="406400"/>
                  </a:moveTo>
                  <a:lnTo>
                    <a:pt x="1282" y="406400"/>
                  </a:lnTo>
                  <a:lnTo>
                    <a:pt x="2273" y="393700"/>
                  </a:lnTo>
                  <a:lnTo>
                    <a:pt x="6883" y="355600"/>
                  </a:lnTo>
                  <a:lnTo>
                    <a:pt x="11277" y="330200"/>
                  </a:lnTo>
                  <a:lnTo>
                    <a:pt x="13868" y="330200"/>
                  </a:lnTo>
                  <a:lnTo>
                    <a:pt x="16700" y="317500"/>
                  </a:lnTo>
                  <a:lnTo>
                    <a:pt x="19799" y="304800"/>
                  </a:lnTo>
                  <a:lnTo>
                    <a:pt x="23139" y="292100"/>
                  </a:lnTo>
                  <a:lnTo>
                    <a:pt x="26720" y="279400"/>
                  </a:lnTo>
                  <a:lnTo>
                    <a:pt x="30543" y="266700"/>
                  </a:lnTo>
                  <a:lnTo>
                    <a:pt x="34607" y="266700"/>
                  </a:lnTo>
                  <a:lnTo>
                    <a:pt x="38900" y="254000"/>
                  </a:lnTo>
                  <a:lnTo>
                    <a:pt x="43433" y="241300"/>
                  </a:lnTo>
                  <a:lnTo>
                    <a:pt x="48183" y="228600"/>
                  </a:lnTo>
                  <a:lnTo>
                    <a:pt x="53149" y="228600"/>
                  </a:lnTo>
                  <a:lnTo>
                    <a:pt x="58343" y="215900"/>
                  </a:lnTo>
                  <a:lnTo>
                    <a:pt x="63753" y="203200"/>
                  </a:lnTo>
                  <a:lnTo>
                    <a:pt x="69380" y="190500"/>
                  </a:lnTo>
                  <a:lnTo>
                    <a:pt x="85699" y="190500"/>
                  </a:lnTo>
                  <a:lnTo>
                    <a:pt x="80111" y="203200"/>
                  </a:lnTo>
                  <a:lnTo>
                    <a:pt x="74574" y="215900"/>
                  </a:lnTo>
                  <a:lnTo>
                    <a:pt x="69392" y="215900"/>
                  </a:lnTo>
                  <a:lnTo>
                    <a:pt x="64274" y="228600"/>
                  </a:lnTo>
                  <a:lnTo>
                    <a:pt x="59448" y="241300"/>
                  </a:lnTo>
                  <a:lnTo>
                    <a:pt x="54902" y="254000"/>
                  </a:lnTo>
                  <a:lnTo>
                    <a:pt x="50507" y="254000"/>
                  </a:lnTo>
                  <a:lnTo>
                    <a:pt x="46342" y="266700"/>
                  </a:lnTo>
                  <a:lnTo>
                    <a:pt x="42392" y="279400"/>
                  </a:lnTo>
                  <a:lnTo>
                    <a:pt x="38671" y="292100"/>
                  </a:lnTo>
                  <a:lnTo>
                    <a:pt x="35191" y="292100"/>
                  </a:lnTo>
                  <a:lnTo>
                    <a:pt x="31953" y="304800"/>
                  </a:lnTo>
                  <a:lnTo>
                    <a:pt x="28943" y="317500"/>
                  </a:lnTo>
                  <a:lnTo>
                    <a:pt x="26187" y="330200"/>
                  </a:lnTo>
                  <a:lnTo>
                    <a:pt x="23672" y="342900"/>
                  </a:lnTo>
                  <a:lnTo>
                    <a:pt x="21399" y="342900"/>
                  </a:lnTo>
                  <a:lnTo>
                    <a:pt x="19392" y="355600"/>
                  </a:lnTo>
                  <a:lnTo>
                    <a:pt x="17640" y="368300"/>
                  </a:lnTo>
                  <a:lnTo>
                    <a:pt x="16141" y="381000"/>
                  </a:lnTo>
                  <a:lnTo>
                    <a:pt x="14909" y="393700"/>
                  </a:lnTo>
                  <a:lnTo>
                    <a:pt x="13957" y="406400"/>
                  </a:lnTo>
                  <a:close/>
                </a:path>
                <a:path w="4523740" h="2616200">
                  <a:moveTo>
                    <a:pt x="4106011" y="2616200"/>
                  </a:moveTo>
                  <a:lnTo>
                    <a:pt x="0" y="2616200"/>
                  </a:lnTo>
                  <a:lnTo>
                    <a:pt x="0" y="431800"/>
                  </a:lnTo>
                  <a:lnTo>
                    <a:pt x="139" y="419100"/>
                  </a:lnTo>
                  <a:lnTo>
                    <a:pt x="571" y="406400"/>
                  </a:lnTo>
                  <a:lnTo>
                    <a:pt x="13258" y="406400"/>
                  </a:lnTo>
                  <a:lnTo>
                    <a:pt x="12839" y="419100"/>
                  </a:lnTo>
                  <a:lnTo>
                    <a:pt x="12700" y="431800"/>
                  </a:lnTo>
                  <a:lnTo>
                    <a:pt x="12700" y="2603500"/>
                  </a:lnTo>
                  <a:lnTo>
                    <a:pt x="4117238" y="2603500"/>
                  </a:lnTo>
                  <a:lnTo>
                    <a:pt x="4106011" y="2616200"/>
                  </a:lnTo>
                  <a:close/>
                </a:path>
                <a:path w="4523740" h="2616200">
                  <a:moveTo>
                    <a:pt x="4436249" y="2438400"/>
                  </a:moveTo>
                  <a:lnTo>
                    <a:pt x="4419866" y="2438400"/>
                  </a:lnTo>
                  <a:lnTo>
                    <a:pt x="4426127" y="2425700"/>
                  </a:lnTo>
                  <a:lnTo>
                    <a:pt x="4432185" y="2413000"/>
                  </a:lnTo>
                  <a:lnTo>
                    <a:pt x="4448530" y="2413000"/>
                  </a:lnTo>
                  <a:lnTo>
                    <a:pt x="4442485" y="2425700"/>
                  </a:lnTo>
                  <a:lnTo>
                    <a:pt x="4436249" y="2438400"/>
                  </a:lnTo>
                  <a:close/>
                </a:path>
                <a:path w="4523740" h="2616200">
                  <a:moveTo>
                    <a:pt x="4416348" y="2463800"/>
                  </a:moveTo>
                  <a:lnTo>
                    <a:pt x="4399991" y="2463800"/>
                  </a:lnTo>
                  <a:lnTo>
                    <a:pt x="4406798" y="2451100"/>
                  </a:lnTo>
                  <a:lnTo>
                    <a:pt x="4413427" y="2438400"/>
                  </a:lnTo>
                  <a:lnTo>
                    <a:pt x="4429810" y="2438400"/>
                  </a:lnTo>
                  <a:lnTo>
                    <a:pt x="4423181" y="2451100"/>
                  </a:lnTo>
                  <a:lnTo>
                    <a:pt x="4416348" y="2463800"/>
                  </a:lnTo>
                  <a:close/>
                </a:path>
                <a:path w="4523740" h="2616200">
                  <a:moveTo>
                    <a:pt x="4402137" y="2476500"/>
                  </a:moveTo>
                  <a:lnTo>
                    <a:pt x="4385830" y="2476500"/>
                  </a:lnTo>
                  <a:lnTo>
                    <a:pt x="4392993" y="2463800"/>
                  </a:lnTo>
                  <a:lnTo>
                    <a:pt x="4409338" y="2463800"/>
                  </a:lnTo>
                  <a:lnTo>
                    <a:pt x="4402137" y="2476500"/>
                  </a:lnTo>
                  <a:close/>
                </a:path>
                <a:path w="4523740" h="2616200">
                  <a:moveTo>
                    <a:pt x="4379468" y="2501900"/>
                  </a:moveTo>
                  <a:lnTo>
                    <a:pt x="4355465" y="2501900"/>
                  </a:lnTo>
                  <a:lnTo>
                    <a:pt x="4363300" y="2489200"/>
                  </a:lnTo>
                  <a:lnTo>
                    <a:pt x="4370971" y="2489200"/>
                  </a:lnTo>
                  <a:lnTo>
                    <a:pt x="4378490" y="2476500"/>
                  </a:lnTo>
                  <a:lnTo>
                    <a:pt x="4394758" y="2476500"/>
                  </a:lnTo>
                  <a:lnTo>
                    <a:pt x="4387202" y="2489200"/>
                  </a:lnTo>
                  <a:lnTo>
                    <a:pt x="4379468" y="2501900"/>
                  </a:lnTo>
                  <a:close/>
                </a:path>
                <a:path w="4523740" h="2616200">
                  <a:moveTo>
                    <a:pt x="4363478" y="2514600"/>
                  </a:moveTo>
                  <a:lnTo>
                    <a:pt x="4339183" y="2514600"/>
                  </a:lnTo>
                  <a:lnTo>
                    <a:pt x="4347464" y="2501900"/>
                  </a:lnTo>
                  <a:lnTo>
                    <a:pt x="4371555" y="2501900"/>
                  </a:lnTo>
                  <a:lnTo>
                    <a:pt x="4363478" y="2514600"/>
                  </a:lnTo>
                  <a:close/>
                </a:path>
                <a:path w="4523740" h="2616200">
                  <a:moveTo>
                    <a:pt x="4346854" y="2527300"/>
                  </a:moveTo>
                  <a:lnTo>
                    <a:pt x="4322533" y="2527300"/>
                  </a:lnTo>
                  <a:lnTo>
                    <a:pt x="4330992" y="2514600"/>
                  </a:lnTo>
                  <a:lnTo>
                    <a:pt x="4355249" y="2514600"/>
                  </a:lnTo>
                  <a:lnTo>
                    <a:pt x="4346854" y="2527300"/>
                  </a:lnTo>
                  <a:close/>
                </a:path>
                <a:path w="4523740" h="2616200">
                  <a:moveTo>
                    <a:pt x="4329582" y="2540000"/>
                  </a:moveTo>
                  <a:lnTo>
                    <a:pt x="4305185" y="2540000"/>
                  </a:lnTo>
                  <a:lnTo>
                    <a:pt x="4313935" y="2527300"/>
                  </a:lnTo>
                  <a:lnTo>
                    <a:pt x="4338294" y="2527300"/>
                  </a:lnTo>
                  <a:lnTo>
                    <a:pt x="4329582" y="2540000"/>
                  </a:lnTo>
                  <a:close/>
                </a:path>
                <a:path w="4523740" h="2616200">
                  <a:moveTo>
                    <a:pt x="4311713" y="2552700"/>
                  </a:moveTo>
                  <a:lnTo>
                    <a:pt x="4278121" y="2552700"/>
                  </a:lnTo>
                  <a:lnTo>
                    <a:pt x="4287278" y="2540000"/>
                  </a:lnTo>
                  <a:lnTo>
                    <a:pt x="4320730" y="2540000"/>
                  </a:lnTo>
                  <a:lnTo>
                    <a:pt x="4311713" y="2552700"/>
                  </a:lnTo>
                  <a:close/>
                </a:path>
                <a:path w="4523740" h="2616200">
                  <a:moveTo>
                    <a:pt x="4283849" y="2565400"/>
                  </a:moveTo>
                  <a:lnTo>
                    <a:pt x="4259287" y="2565400"/>
                  </a:lnTo>
                  <a:lnTo>
                    <a:pt x="4268838" y="2552700"/>
                  </a:lnTo>
                  <a:lnTo>
                    <a:pt x="4293273" y="2552700"/>
                  </a:lnTo>
                  <a:lnTo>
                    <a:pt x="4283849" y="2565400"/>
                  </a:lnTo>
                  <a:close/>
                </a:path>
                <a:path w="4523740" h="2616200">
                  <a:moveTo>
                    <a:pt x="4254779" y="2578100"/>
                  </a:moveTo>
                  <a:lnTo>
                    <a:pt x="4230331" y="2578100"/>
                  </a:lnTo>
                  <a:lnTo>
                    <a:pt x="4240250" y="2565400"/>
                  </a:lnTo>
                  <a:lnTo>
                    <a:pt x="4264596" y="2565400"/>
                  </a:lnTo>
                  <a:lnTo>
                    <a:pt x="4254779" y="2578100"/>
                  </a:lnTo>
                  <a:close/>
                </a:path>
                <a:path w="4523740" h="2616200">
                  <a:moveTo>
                    <a:pt x="4224604" y="2590800"/>
                  </a:moveTo>
                  <a:lnTo>
                    <a:pt x="4179874" y="2590800"/>
                  </a:lnTo>
                  <a:lnTo>
                    <a:pt x="4190326" y="2578100"/>
                  </a:lnTo>
                  <a:lnTo>
                    <a:pt x="4234776" y="2578100"/>
                  </a:lnTo>
                  <a:lnTo>
                    <a:pt x="4224604" y="2590800"/>
                  </a:lnTo>
                  <a:close/>
                </a:path>
                <a:path w="4523740" h="2616200">
                  <a:moveTo>
                    <a:pt x="4182808" y="2603500"/>
                  </a:moveTo>
                  <a:lnTo>
                    <a:pt x="4105287" y="2603500"/>
                  </a:lnTo>
                  <a:lnTo>
                    <a:pt x="4116349" y="2590800"/>
                  </a:lnTo>
                  <a:lnTo>
                    <a:pt x="4193413" y="2590800"/>
                  </a:lnTo>
                  <a:lnTo>
                    <a:pt x="4182808" y="26035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03519" y="2761488"/>
              <a:ext cx="4342130" cy="2542540"/>
            </a:xfrm>
            <a:custGeom>
              <a:avLst/>
              <a:gdLst/>
              <a:ahLst/>
              <a:cxnLst/>
              <a:rect l="l" t="t" r="r" b="b"/>
              <a:pathLst>
                <a:path w="4342130" h="2542540">
                  <a:moveTo>
                    <a:pt x="3918204" y="2542032"/>
                  </a:moveTo>
                  <a:lnTo>
                    <a:pt x="0" y="2542032"/>
                  </a:lnTo>
                  <a:lnTo>
                    <a:pt x="0" y="423672"/>
                  </a:lnTo>
                  <a:lnTo>
                    <a:pt x="2487" y="377429"/>
                  </a:lnTo>
                  <a:lnTo>
                    <a:pt x="9776" y="332635"/>
                  </a:lnTo>
                  <a:lnTo>
                    <a:pt x="21607" y="289550"/>
                  </a:lnTo>
                  <a:lnTo>
                    <a:pt x="37723" y="248431"/>
                  </a:lnTo>
                  <a:lnTo>
                    <a:pt x="57864" y="209538"/>
                  </a:lnTo>
                  <a:lnTo>
                    <a:pt x="81770" y="173130"/>
                  </a:lnTo>
                  <a:lnTo>
                    <a:pt x="109184" y="139466"/>
                  </a:lnTo>
                  <a:lnTo>
                    <a:pt x="139845" y="108804"/>
                  </a:lnTo>
                  <a:lnTo>
                    <a:pt x="173496" y="81404"/>
                  </a:lnTo>
                  <a:lnTo>
                    <a:pt x="209877" y="57525"/>
                  </a:lnTo>
                  <a:lnTo>
                    <a:pt x="248729" y="37425"/>
                  </a:lnTo>
                  <a:lnTo>
                    <a:pt x="289794" y="21364"/>
                  </a:lnTo>
                  <a:lnTo>
                    <a:pt x="332811" y="9600"/>
                  </a:lnTo>
                  <a:lnTo>
                    <a:pt x="377524" y="2392"/>
                  </a:lnTo>
                  <a:lnTo>
                    <a:pt x="423671" y="0"/>
                  </a:lnTo>
                  <a:lnTo>
                    <a:pt x="4341876" y="0"/>
                  </a:lnTo>
                  <a:lnTo>
                    <a:pt x="4341876" y="2118360"/>
                  </a:lnTo>
                  <a:lnTo>
                    <a:pt x="4338948" y="2167878"/>
                  </a:lnTo>
                  <a:lnTo>
                    <a:pt x="4330541" y="2215708"/>
                  </a:lnTo>
                  <a:lnTo>
                    <a:pt x="4316974" y="2261531"/>
                  </a:lnTo>
                  <a:lnTo>
                    <a:pt x="4298564" y="2305028"/>
                  </a:lnTo>
                  <a:lnTo>
                    <a:pt x="4275630" y="2345882"/>
                  </a:lnTo>
                  <a:lnTo>
                    <a:pt x="4248491" y="2383773"/>
                  </a:lnTo>
                  <a:lnTo>
                    <a:pt x="4217465" y="2418383"/>
                  </a:lnTo>
                  <a:lnTo>
                    <a:pt x="4182870" y="2449393"/>
                  </a:lnTo>
                  <a:lnTo>
                    <a:pt x="4145026" y="2476486"/>
                  </a:lnTo>
                  <a:lnTo>
                    <a:pt x="4104250" y="2499342"/>
                  </a:lnTo>
                  <a:lnTo>
                    <a:pt x="4060862" y="2517643"/>
                  </a:lnTo>
                  <a:lnTo>
                    <a:pt x="4015179" y="2531070"/>
                  </a:lnTo>
                  <a:lnTo>
                    <a:pt x="3967520" y="2539306"/>
                  </a:lnTo>
                  <a:lnTo>
                    <a:pt x="3918204" y="2542032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97169" y="2754629"/>
              <a:ext cx="4354195" cy="2552700"/>
            </a:xfrm>
            <a:custGeom>
              <a:avLst/>
              <a:gdLst/>
              <a:ahLst/>
              <a:cxnLst/>
              <a:rect l="l" t="t" r="r" b="b"/>
              <a:pathLst>
                <a:path w="4354195" h="2552700">
                  <a:moveTo>
                    <a:pt x="4341495" y="12700"/>
                  </a:moveTo>
                  <a:lnTo>
                    <a:pt x="322706" y="12700"/>
                  </a:lnTo>
                  <a:lnTo>
                    <a:pt x="333070" y="0"/>
                  </a:lnTo>
                  <a:lnTo>
                    <a:pt x="4341495" y="0"/>
                  </a:lnTo>
                  <a:lnTo>
                    <a:pt x="4341495" y="12700"/>
                  </a:lnTo>
                  <a:close/>
                </a:path>
                <a:path w="4354195" h="2552700">
                  <a:moveTo>
                    <a:pt x="4353636" y="2146300"/>
                  </a:moveTo>
                  <a:lnTo>
                    <a:pt x="4340948" y="2146300"/>
                  </a:lnTo>
                  <a:lnTo>
                    <a:pt x="4341355" y="2133600"/>
                  </a:lnTo>
                  <a:lnTo>
                    <a:pt x="4341495" y="21209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5" y="12700"/>
                  </a:lnTo>
                  <a:lnTo>
                    <a:pt x="4354195" y="2120900"/>
                  </a:lnTo>
                  <a:lnTo>
                    <a:pt x="4354055" y="2133600"/>
                  </a:lnTo>
                  <a:lnTo>
                    <a:pt x="4353636" y="2146300"/>
                  </a:lnTo>
                  <a:close/>
                </a:path>
                <a:path w="4354195" h="2552700">
                  <a:moveTo>
                    <a:pt x="4354195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5" y="12700"/>
                  </a:lnTo>
                  <a:close/>
                </a:path>
                <a:path w="4354195" h="2552700">
                  <a:moveTo>
                    <a:pt x="325793" y="25400"/>
                  </a:moveTo>
                  <a:lnTo>
                    <a:pt x="282295" y="25400"/>
                  </a:lnTo>
                  <a:lnTo>
                    <a:pt x="292239" y="12700"/>
                  </a:lnTo>
                  <a:lnTo>
                    <a:pt x="336003" y="12700"/>
                  </a:lnTo>
                  <a:lnTo>
                    <a:pt x="325793" y="25400"/>
                  </a:lnTo>
                  <a:close/>
                </a:path>
                <a:path w="4354195" h="2552700">
                  <a:moveTo>
                    <a:pt x="277050" y="38100"/>
                  </a:moveTo>
                  <a:lnTo>
                    <a:pt x="243700" y="38100"/>
                  </a:lnTo>
                  <a:lnTo>
                    <a:pt x="253161" y="25400"/>
                  </a:lnTo>
                  <a:lnTo>
                    <a:pt x="286740" y="25400"/>
                  </a:lnTo>
                  <a:lnTo>
                    <a:pt x="277050" y="38100"/>
                  </a:lnTo>
                  <a:close/>
                </a:path>
                <a:path w="4354195" h="2552700">
                  <a:moveTo>
                    <a:pt x="249135" y="50800"/>
                  </a:moveTo>
                  <a:lnTo>
                    <a:pt x="225145" y="50800"/>
                  </a:lnTo>
                  <a:lnTo>
                    <a:pt x="234353" y="38100"/>
                  </a:lnTo>
                  <a:lnTo>
                    <a:pt x="258470" y="38100"/>
                  </a:lnTo>
                  <a:lnTo>
                    <a:pt x="249135" y="50800"/>
                  </a:lnTo>
                  <a:close/>
                </a:path>
                <a:path w="4354195" h="2552700">
                  <a:moveTo>
                    <a:pt x="222338" y="63500"/>
                  </a:moveTo>
                  <a:lnTo>
                    <a:pt x="198335" y="63500"/>
                  </a:lnTo>
                  <a:lnTo>
                    <a:pt x="207124" y="50800"/>
                  </a:lnTo>
                  <a:lnTo>
                    <a:pt x="231279" y="50800"/>
                  </a:lnTo>
                  <a:lnTo>
                    <a:pt x="222338" y="63500"/>
                  </a:lnTo>
                  <a:close/>
                </a:path>
                <a:path w="4354195" h="2552700">
                  <a:moveTo>
                    <a:pt x="205117" y="76200"/>
                  </a:moveTo>
                  <a:lnTo>
                    <a:pt x="181165" y="76200"/>
                  </a:lnTo>
                  <a:lnTo>
                    <a:pt x="189674" y="63500"/>
                  </a:lnTo>
                  <a:lnTo>
                    <a:pt x="213791" y="63500"/>
                  </a:lnTo>
                  <a:lnTo>
                    <a:pt x="205117" y="76200"/>
                  </a:lnTo>
                  <a:close/>
                </a:path>
                <a:path w="4354195" h="2552700">
                  <a:moveTo>
                    <a:pt x="188467" y="88900"/>
                  </a:moveTo>
                  <a:lnTo>
                    <a:pt x="164604" y="88900"/>
                  </a:lnTo>
                  <a:lnTo>
                    <a:pt x="172808" y="76200"/>
                  </a:lnTo>
                  <a:lnTo>
                    <a:pt x="196850" y="76200"/>
                  </a:lnTo>
                  <a:lnTo>
                    <a:pt x="188467" y="88900"/>
                  </a:lnTo>
                  <a:close/>
                </a:path>
                <a:path w="4354195" h="2552700">
                  <a:moveTo>
                    <a:pt x="172389" y="101600"/>
                  </a:moveTo>
                  <a:lnTo>
                    <a:pt x="148666" y="101600"/>
                  </a:lnTo>
                  <a:lnTo>
                    <a:pt x="156552" y="88900"/>
                  </a:lnTo>
                  <a:lnTo>
                    <a:pt x="180352" y="88900"/>
                  </a:lnTo>
                  <a:lnTo>
                    <a:pt x="172389" y="101600"/>
                  </a:lnTo>
                  <a:close/>
                </a:path>
                <a:path w="4354195" h="2552700">
                  <a:moveTo>
                    <a:pt x="156933" y="114300"/>
                  </a:moveTo>
                  <a:lnTo>
                    <a:pt x="133388" y="114300"/>
                  </a:lnTo>
                  <a:lnTo>
                    <a:pt x="140944" y="101600"/>
                  </a:lnTo>
                  <a:lnTo>
                    <a:pt x="164579" y="101600"/>
                  </a:lnTo>
                  <a:lnTo>
                    <a:pt x="156933" y="114300"/>
                  </a:lnTo>
                  <a:close/>
                </a:path>
                <a:path w="4354195" h="2552700">
                  <a:moveTo>
                    <a:pt x="127939" y="139700"/>
                  </a:moveTo>
                  <a:lnTo>
                    <a:pt x="111759" y="139700"/>
                  </a:lnTo>
                  <a:lnTo>
                    <a:pt x="118795" y="127000"/>
                  </a:lnTo>
                  <a:lnTo>
                    <a:pt x="126009" y="114300"/>
                  </a:lnTo>
                  <a:lnTo>
                    <a:pt x="149428" y="114300"/>
                  </a:lnTo>
                  <a:lnTo>
                    <a:pt x="142100" y="127000"/>
                  </a:lnTo>
                  <a:lnTo>
                    <a:pt x="134937" y="127000"/>
                  </a:lnTo>
                  <a:lnTo>
                    <a:pt x="127939" y="139700"/>
                  </a:lnTo>
                  <a:close/>
                </a:path>
                <a:path w="4354195" h="2552700">
                  <a:moveTo>
                    <a:pt x="114465" y="152400"/>
                  </a:moveTo>
                  <a:lnTo>
                    <a:pt x="98247" y="152400"/>
                  </a:lnTo>
                  <a:lnTo>
                    <a:pt x="104914" y="139700"/>
                  </a:lnTo>
                  <a:lnTo>
                    <a:pt x="121107" y="139700"/>
                  </a:lnTo>
                  <a:lnTo>
                    <a:pt x="114465" y="152400"/>
                  </a:lnTo>
                  <a:close/>
                </a:path>
                <a:path w="4354195" h="2552700">
                  <a:moveTo>
                    <a:pt x="95592" y="177800"/>
                  </a:moveTo>
                  <a:lnTo>
                    <a:pt x="79375" y="177800"/>
                  </a:lnTo>
                  <a:lnTo>
                    <a:pt x="85470" y="165100"/>
                  </a:lnTo>
                  <a:lnTo>
                    <a:pt x="91757" y="152400"/>
                  </a:lnTo>
                  <a:lnTo>
                    <a:pt x="107988" y="152400"/>
                  </a:lnTo>
                  <a:lnTo>
                    <a:pt x="95592" y="177800"/>
                  </a:lnTo>
                  <a:close/>
                </a:path>
                <a:path w="4354195" h="2552700">
                  <a:moveTo>
                    <a:pt x="12839" y="419100"/>
                  </a:moveTo>
                  <a:lnTo>
                    <a:pt x="139" y="419100"/>
                  </a:lnTo>
                  <a:lnTo>
                    <a:pt x="558" y="406400"/>
                  </a:lnTo>
                  <a:lnTo>
                    <a:pt x="3454" y="368300"/>
                  </a:lnTo>
                  <a:lnTo>
                    <a:pt x="6718" y="342900"/>
                  </a:lnTo>
                  <a:lnTo>
                    <a:pt x="8737" y="342900"/>
                  </a:lnTo>
                  <a:lnTo>
                    <a:pt x="11010" y="330200"/>
                  </a:lnTo>
                  <a:lnTo>
                    <a:pt x="13538" y="317500"/>
                  </a:lnTo>
                  <a:lnTo>
                    <a:pt x="16319" y="304800"/>
                  </a:lnTo>
                  <a:lnTo>
                    <a:pt x="19342" y="292100"/>
                  </a:lnTo>
                  <a:lnTo>
                    <a:pt x="22605" y="292100"/>
                  </a:lnTo>
                  <a:lnTo>
                    <a:pt x="26111" y="279400"/>
                  </a:lnTo>
                  <a:lnTo>
                    <a:pt x="29844" y="266700"/>
                  </a:lnTo>
                  <a:lnTo>
                    <a:pt x="33807" y="254000"/>
                  </a:lnTo>
                  <a:lnTo>
                    <a:pt x="38011" y="241300"/>
                  </a:lnTo>
                  <a:lnTo>
                    <a:pt x="42430" y="241300"/>
                  </a:lnTo>
                  <a:lnTo>
                    <a:pt x="47066" y="228600"/>
                  </a:lnTo>
                  <a:lnTo>
                    <a:pt x="51930" y="215900"/>
                  </a:lnTo>
                  <a:lnTo>
                    <a:pt x="56997" y="215900"/>
                  </a:lnTo>
                  <a:lnTo>
                    <a:pt x="62293" y="203200"/>
                  </a:lnTo>
                  <a:lnTo>
                    <a:pt x="67779" y="190500"/>
                  </a:lnTo>
                  <a:lnTo>
                    <a:pt x="73482" y="177800"/>
                  </a:lnTo>
                  <a:lnTo>
                    <a:pt x="89687" y="177800"/>
                  </a:lnTo>
                  <a:lnTo>
                    <a:pt x="78511" y="203200"/>
                  </a:lnTo>
                  <a:lnTo>
                    <a:pt x="73177" y="203200"/>
                  </a:lnTo>
                  <a:lnTo>
                    <a:pt x="67970" y="215900"/>
                  </a:lnTo>
                  <a:lnTo>
                    <a:pt x="63118" y="228600"/>
                  </a:lnTo>
                  <a:lnTo>
                    <a:pt x="58407" y="228600"/>
                  </a:lnTo>
                  <a:lnTo>
                    <a:pt x="53898" y="241300"/>
                  </a:lnTo>
                  <a:lnTo>
                    <a:pt x="49606" y="254000"/>
                  </a:lnTo>
                  <a:lnTo>
                    <a:pt x="45542" y="266700"/>
                  </a:lnTo>
                  <a:lnTo>
                    <a:pt x="41681" y="266700"/>
                  </a:lnTo>
                  <a:lnTo>
                    <a:pt x="38061" y="279400"/>
                  </a:lnTo>
                  <a:lnTo>
                    <a:pt x="34658" y="292100"/>
                  </a:lnTo>
                  <a:lnTo>
                    <a:pt x="31495" y="304800"/>
                  </a:lnTo>
                  <a:lnTo>
                    <a:pt x="28562" y="304800"/>
                  </a:lnTo>
                  <a:lnTo>
                    <a:pt x="25857" y="317500"/>
                  </a:lnTo>
                  <a:lnTo>
                    <a:pt x="23406" y="330200"/>
                  </a:lnTo>
                  <a:lnTo>
                    <a:pt x="21196" y="342900"/>
                  </a:lnTo>
                  <a:lnTo>
                    <a:pt x="19240" y="355600"/>
                  </a:lnTo>
                  <a:lnTo>
                    <a:pt x="17525" y="355600"/>
                  </a:lnTo>
                  <a:lnTo>
                    <a:pt x="16065" y="368300"/>
                  </a:lnTo>
                  <a:lnTo>
                    <a:pt x="14858" y="381000"/>
                  </a:lnTo>
                  <a:lnTo>
                    <a:pt x="13919" y="393700"/>
                  </a:lnTo>
                  <a:lnTo>
                    <a:pt x="13246" y="406400"/>
                  </a:lnTo>
                  <a:lnTo>
                    <a:pt x="12839" y="419100"/>
                  </a:lnTo>
                  <a:close/>
                </a:path>
                <a:path w="4354195" h="2552700">
                  <a:moveTo>
                    <a:pt x="3967949" y="2552700"/>
                  </a:moveTo>
                  <a:lnTo>
                    <a:pt x="0" y="2552700"/>
                  </a:lnTo>
                  <a:lnTo>
                    <a:pt x="0" y="419100"/>
                  </a:lnTo>
                  <a:lnTo>
                    <a:pt x="12700" y="419100"/>
                  </a:lnTo>
                  <a:lnTo>
                    <a:pt x="12700" y="2540000"/>
                  </a:lnTo>
                  <a:lnTo>
                    <a:pt x="3978757" y="2540000"/>
                  </a:lnTo>
                  <a:lnTo>
                    <a:pt x="3967949" y="2552700"/>
                  </a:lnTo>
                  <a:close/>
                </a:path>
                <a:path w="4354195" h="2552700">
                  <a:moveTo>
                    <a:pt x="4345457" y="2209800"/>
                  </a:moveTo>
                  <a:lnTo>
                    <a:pt x="4332998" y="2209800"/>
                  </a:lnTo>
                  <a:lnTo>
                    <a:pt x="4334954" y="2197100"/>
                  </a:lnTo>
                  <a:lnTo>
                    <a:pt x="4336669" y="2184400"/>
                  </a:lnTo>
                  <a:lnTo>
                    <a:pt x="4338129" y="2171700"/>
                  </a:lnTo>
                  <a:lnTo>
                    <a:pt x="4339335" y="2159000"/>
                  </a:lnTo>
                  <a:lnTo>
                    <a:pt x="4340275" y="2146300"/>
                  </a:lnTo>
                  <a:lnTo>
                    <a:pt x="4352937" y="2146300"/>
                  </a:lnTo>
                  <a:lnTo>
                    <a:pt x="4351972" y="2159000"/>
                  </a:lnTo>
                  <a:lnTo>
                    <a:pt x="4350740" y="2171700"/>
                  </a:lnTo>
                  <a:lnTo>
                    <a:pt x="4349241" y="2184400"/>
                  </a:lnTo>
                  <a:lnTo>
                    <a:pt x="4347476" y="2197100"/>
                  </a:lnTo>
                  <a:lnTo>
                    <a:pt x="4345457" y="2209800"/>
                  </a:lnTo>
                  <a:close/>
                </a:path>
                <a:path w="4354195" h="2552700">
                  <a:moveTo>
                    <a:pt x="4262437" y="2387600"/>
                  </a:moveTo>
                  <a:lnTo>
                    <a:pt x="4246206" y="2387600"/>
                  </a:lnTo>
                  <a:lnTo>
                    <a:pt x="4252404" y="2374900"/>
                  </a:lnTo>
                  <a:lnTo>
                    <a:pt x="4258602" y="2374900"/>
                  </a:lnTo>
                  <a:lnTo>
                    <a:pt x="4264507" y="2362200"/>
                  </a:lnTo>
                  <a:lnTo>
                    <a:pt x="4270146" y="2349500"/>
                  </a:lnTo>
                  <a:lnTo>
                    <a:pt x="4275683" y="2349500"/>
                  </a:lnTo>
                  <a:lnTo>
                    <a:pt x="4281017" y="2336800"/>
                  </a:lnTo>
                  <a:lnTo>
                    <a:pt x="4286224" y="2324100"/>
                  </a:lnTo>
                  <a:lnTo>
                    <a:pt x="4291063" y="2324100"/>
                  </a:lnTo>
                  <a:lnTo>
                    <a:pt x="4295787" y="2311400"/>
                  </a:lnTo>
                  <a:lnTo>
                    <a:pt x="4300296" y="2298700"/>
                  </a:lnTo>
                  <a:lnTo>
                    <a:pt x="4304588" y="2286000"/>
                  </a:lnTo>
                  <a:lnTo>
                    <a:pt x="4308652" y="2286000"/>
                  </a:lnTo>
                  <a:lnTo>
                    <a:pt x="4312513" y="2273300"/>
                  </a:lnTo>
                  <a:lnTo>
                    <a:pt x="4316133" y="2260600"/>
                  </a:lnTo>
                  <a:lnTo>
                    <a:pt x="4319536" y="2247900"/>
                  </a:lnTo>
                  <a:lnTo>
                    <a:pt x="4322699" y="2247900"/>
                  </a:lnTo>
                  <a:lnTo>
                    <a:pt x="4325632" y="2235200"/>
                  </a:lnTo>
                  <a:lnTo>
                    <a:pt x="4328325" y="2222500"/>
                  </a:lnTo>
                  <a:lnTo>
                    <a:pt x="4330788" y="2209800"/>
                  </a:lnTo>
                  <a:lnTo>
                    <a:pt x="4333024" y="2197100"/>
                  </a:lnTo>
                  <a:lnTo>
                    <a:pt x="4332998" y="2209800"/>
                  </a:lnTo>
                  <a:lnTo>
                    <a:pt x="4345457" y="2209800"/>
                  </a:lnTo>
                  <a:lnTo>
                    <a:pt x="4343184" y="2222500"/>
                  </a:lnTo>
                  <a:lnTo>
                    <a:pt x="4340644" y="2222500"/>
                  </a:lnTo>
                  <a:lnTo>
                    <a:pt x="4337875" y="2235200"/>
                  </a:lnTo>
                  <a:lnTo>
                    <a:pt x="4334852" y="2247900"/>
                  </a:lnTo>
                  <a:lnTo>
                    <a:pt x="4331588" y="2260600"/>
                  </a:lnTo>
                  <a:lnTo>
                    <a:pt x="4328083" y="2273300"/>
                  </a:lnTo>
                  <a:lnTo>
                    <a:pt x="4324350" y="2273300"/>
                  </a:lnTo>
                  <a:lnTo>
                    <a:pt x="4320387" y="2286000"/>
                  </a:lnTo>
                  <a:lnTo>
                    <a:pt x="4316183" y="2298700"/>
                  </a:lnTo>
                  <a:lnTo>
                    <a:pt x="4311764" y="2311400"/>
                  </a:lnTo>
                  <a:lnTo>
                    <a:pt x="4307128" y="2311400"/>
                  </a:lnTo>
                  <a:lnTo>
                    <a:pt x="4302264" y="2324100"/>
                  </a:lnTo>
                  <a:lnTo>
                    <a:pt x="4297197" y="2336800"/>
                  </a:lnTo>
                  <a:lnTo>
                    <a:pt x="4291901" y="2336800"/>
                  </a:lnTo>
                  <a:lnTo>
                    <a:pt x="4286415" y="2349500"/>
                  </a:lnTo>
                  <a:lnTo>
                    <a:pt x="4280712" y="2362200"/>
                  </a:lnTo>
                  <a:lnTo>
                    <a:pt x="4274820" y="2362200"/>
                  </a:lnTo>
                  <a:lnTo>
                    <a:pt x="4268724" y="2374900"/>
                  </a:lnTo>
                  <a:lnTo>
                    <a:pt x="4262437" y="2387600"/>
                  </a:lnTo>
                  <a:close/>
                </a:path>
                <a:path w="4354195" h="2552700">
                  <a:moveTo>
                    <a:pt x="4242434" y="2413000"/>
                  </a:moveTo>
                  <a:lnTo>
                    <a:pt x="4226255" y="2413000"/>
                  </a:lnTo>
                  <a:lnTo>
                    <a:pt x="4233087" y="2400300"/>
                  </a:lnTo>
                  <a:lnTo>
                    <a:pt x="4239729" y="2387600"/>
                  </a:lnTo>
                  <a:lnTo>
                    <a:pt x="4255947" y="2387600"/>
                  </a:lnTo>
                  <a:lnTo>
                    <a:pt x="4249280" y="2400300"/>
                  </a:lnTo>
                  <a:lnTo>
                    <a:pt x="4242434" y="2413000"/>
                  </a:lnTo>
                  <a:close/>
                </a:path>
                <a:path w="4354195" h="2552700">
                  <a:moveTo>
                    <a:pt x="4228185" y="2425700"/>
                  </a:moveTo>
                  <a:lnTo>
                    <a:pt x="4212094" y="2425700"/>
                  </a:lnTo>
                  <a:lnTo>
                    <a:pt x="4219257" y="2413000"/>
                  </a:lnTo>
                  <a:lnTo>
                    <a:pt x="4235399" y="2413000"/>
                  </a:lnTo>
                  <a:lnTo>
                    <a:pt x="4228185" y="2425700"/>
                  </a:lnTo>
                  <a:close/>
                </a:path>
                <a:path w="4354195" h="2552700">
                  <a:moveTo>
                    <a:pt x="4213250" y="2438400"/>
                  </a:moveTo>
                  <a:lnTo>
                    <a:pt x="4197261" y="2438400"/>
                  </a:lnTo>
                  <a:lnTo>
                    <a:pt x="4204754" y="2425700"/>
                  </a:lnTo>
                  <a:lnTo>
                    <a:pt x="4220806" y="2425700"/>
                  </a:lnTo>
                  <a:lnTo>
                    <a:pt x="4213250" y="2438400"/>
                  </a:lnTo>
                  <a:close/>
                </a:path>
                <a:path w="4354195" h="2552700">
                  <a:moveTo>
                    <a:pt x="4189590" y="2463800"/>
                  </a:moveTo>
                  <a:lnTo>
                    <a:pt x="4165727" y="2463800"/>
                  </a:lnTo>
                  <a:lnTo>
                    <a:pt x="4173842" y="2451100"/>
                  </a:lnTo>
                  <a:lnTo>
                    <a:pt x="4181805" y="2451100"/>
                  </a:lnTo>
                  <a:lnTo>
                    <a:pt x="4189615" y="2438400"/>
                  </a:lnTo>
                  <a:lnTo>
                    <a:pt x="4205528" y="2438400"/>
                  </a:lnTo>
                  <a:lnTo>
                    <a:pt x="4197642" y="2451100"/>
                  </a:lnTo>
                  <a:lnTo>
                    <a:pt x="4189590" y="2463800"/>
                  </a:lnTo>
                  <a:close/>
                </a:path>
                <a:path w="4354195" h="2552700">
                  <a:moveTo>
                    <a:pt x="4164520" y="2476500"/>
                  </a:moveTo>
                  <a:lnTo>
                    <a:pt x="4149077" y="2476500"/>
                  </a:lnTo>
                  <a:lnTo>
                    <a:pt x="4157472" y="2463800"/>
                  </a:lnTo>
                  <a:lnTo>
                    <a:pt x="4173029" y="2463800"/>
                  </a:lnTo>
                  <a:lnTo>
                    <a:pt x="4164520" y="2476500"/>
                  </a:lnTo>
                  <a:close/>
                </a:path>
                <a:path w="4354195" h="2552700">
                  <a:moveTo>
                    <a:pt x="4147057" y="2489200"/>
                  </a:moveTo>
                  <a:lnTo>
                    <a:pt x="4122915" y="2489200"/>
                  </a:lnTo>
                  <a:lnTo>
                    <a:pt x="4131856" y="2476500"/>
                  </a:lnTo>
                  <a:lnTo>
                    <a:pt x="4155859" y="2476500"/>
                  </a:lnTo>
                  <a:lnTo>
                    <a:pt x="4147057" y="2489200"/>
                  </a:lnTo>
                  <a:close/>
                </a:path>
                <a:path w="4354195" h="2552700">
                  <a:moveTo>
                    <a:pt x="4129049" y="2501900"/>
                  </a:moveTo>
                  <a:lnTo>
                    <a:pt x="4104919" y="2501900"/>
                  </a:lnTo>
                  <a:lnTo>
                    <a:pt x="4114114" y="2489200"/>
                  </a:lnTo>
                  <a:lnTo>
                    <a:pt x="4138129" y="2489200"/>
                  </a:lnTo>
                  <a:lnTo>
                    <a:pt x="4129049" y="2501900"/>
                  </a:lnTo>
                  <a:close/>
                </a:path>
                <a:path w="4354195" h="2552700">
                  <a:moveTo>
                    <a:pt x="4101033" y="2514600"/>
                  </a:moveTo>
                  <a:lnTo>
                    <a:pt x="4067454" y="2514600"/>
                  </a:lnTo>
                  <a:lnTo>
                    <a:pt x="4077144" y="2501900"/>
                  </a:lnTo>
                  <a:lnTo>
                    <a:pt x="4110494" y="2501900"/>
                  </a:lnTo>
                  <a:lnTo>
                    <a:pt x="4101033" y="2514600"/>
                  </a:lnTo>
                  <a:close/>
                </a:path>
                <a:path w="4354195" h="2552700">
                  <a:moveTo>
                    <a:pt x="4071899" y="2527300"/>
                  </a:moveTo>
                  <a:lnTo>
                    <a:pt x="4038206" y="2527300"/>
                  </a:lnTo>
                  <a:lnTo>
                    <a:pt x="4048213" y="2514600"/>
                  </a:lnTo>
                  <a:lnTo>
                    <a:pt x="4081729" y="2514600"/>
                  </a:lnTo>
                  <a:lnTo>
                    <a:pt x="4071899" y="2527300"/>
                  </a:lnTo>
                  <a:close/>
                </a:path>
                <a:path w="4354195" h="2552700">
                  <a:moveTo>
                    <a:pt x="4031487" y="2540000"/>
                  </a:moveTo>
                  <a:lnTo>
                    <a:pt x="3966590" y="2540000"/>
                  </a:lnTo>
                  <a:lnTo>
                    <a:pt x="3977233" y="2527300"/>
                  </a:lnTo>
                  <a:lnTo>
                    <a:pt x="4041749" y="2527300"/>
                  </a:lnTo>
                  <a:lnTo>
                    <a:pt x="4031487" y="25400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60857" y="1015212"/>
            <a:ext cx="8993505" cy="241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600" dirty="0" smtClean="0">
                <a:solidFill>
                  <a:srgbClr val="C00000"/>
                </a:solidFill>
                <a:latin typeface="Calibri"/>
                <a:cs typeface="Calibri"/>
              </a:rPr>
              <a:t>Найдите и выпишите из текста учебника</a:t>
            </a:r>
            <a:endParaRPr lang="ru-RU" sz="26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600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пункт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«Усобица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Орде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укрепление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Москвы»)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назовите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две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причины</a:t>
            </a:r>
            <a:r>
              <a:rPr sz="2600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ослабления</a:t>
            </a:r>
            <a:r>
              <a:rPr sz="26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Золотой</a:t>
            </a:r>
            <a:r>
              <a:rPr sz="26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Орды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45"/>
              </a:spcBef>
            </a:pPr>
            <a:endParaRPr sz="2600" dirty="0">
              <a:latin typeface="Calibri"/>
              <a:cs typeface="Calibri"/>
            </a:endParaRPr>
          </a:p>
          <a:p>
            <a:pPr marL="537146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Calibri"/>
                <a:cs typeface="Calibri"/>
              </a:rPr>
              <a:t>Мамай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—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Чингизид,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3897" y="3403282"/>
            <a:ext cx="338010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узурпатор.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Тохтамыш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—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3267" y="4195762"/>
            <a:ext cx="33020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7965">
              <a:lnSpc>
                <a:spcPct val="100000"/>
              </a:lnSpc>
              <a:spcBef>
                <a:spcPts val="105"/>
              </a:spcBef>
            </a:pPr>
            <a:r>
              <a:rPr sz="2600" dirty="0" err="1" smtClean="0">
                <a:latin typeface="Calibri"/>
                <a:cs typeface="Calibri"/>
              </a:rPr>
              <a:t>можно</a:t>
            </a:r>
            <a:r>
              <a:rPr sz="2600" spc="-114" dirty="0" smtClean="0">
                <a:latin typeface="Calibri"/>
                <a:cs typeface="Calibri"/>
              </a:rPr>
              <a:t> </a:t>
            </a:r>
            <a:r>
              <a:rPr sz="2600" dirty="0" err="1" smtClean="0">
                <a:latin typeface="Calibri"/>
                <a:cs typeface="Calibri"/>
              </a:rPr>
              <a:t>бороться</a:t>
            </a:r>
            <a:r>
              <a:rPr sz="2600" dirty="0" smtClean="0">
                <a:latin typeface="Calibri"/>
                <a:cs typeface="Calibri"/>
              </a:rPr>
              <a:t>,</a:t>
            </a:r>
            <a:r>
              <a:rPr sz="2600" spc="-114" dirty="0" smtClean="0">
                <a:latin typeface="Calibri"/>
                <a:cs typeface="Calibri"/>
              </a:rPr>
              <a:t> </a:t>
            </a:r>
            <a:r>
              <a:rPr sz="2600" spc="-25" dirty="0" err="1" smtClean="0">
                <a:latin typeface="Calibri"/>
                <a:cs typeface="Calibri"/>
              </a:rPr>
              <a:t>не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dirty="0" err="1" smtClean="0">
                <a:latin typeface="Calibri"/>
                <a:cs typeface="Calibri"/>
              </a:rPr>
              <a:t>нарушая</a:t>
            </a:r>
            <a:r>
              <a:rPr sz="2600" spc="-114" dirty="0" smtClean="0">
                <a:latin typeface="Calibri"/>
                <a:cs typeface="Calibri"/>
              </a:rPr>
              <a:t> </a:t>
            </a:r>
            <a:r>
              <a:rPr sz="2600" dirty="0" err="1" smtClean="0">
                <a:latin typeface="Calibri"/>
                <a:cs typeface="Calibri"/>
              </a:rPr>
              <a:t>законов</a:t>
            </a:r>
            <a:r>
              <a:rPr sz="2600" spc="-120" dirty="0" smtClean="0">
                <a:latin typeface="Calibri"/>
                <a:cs typeface="Calibri"/>
              </a:rPr>
              <a:t> </a:t>
            </a:r>
            <a:r>
              <a:rPr sz="2600" spc="-20" dirty="0" err="1" smtClean="0">
                <a:latin typeface="Calibri"/>
                <a:cs typeface="Calibri"/>
              </a:rPr>
              <a:t>Орды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1713" y="2790478"/>
            <a:ext cx="4523740" cy="2608580"/>
            <a:chOff x="389890" y="2694939"/>
            <a:chExt cx="4523740" cy="2608580"/>
          </a:xfrm>
        </p:grpSpPr>
        <p:sp>
          <p:nvSpPr>
            <p:cNvPr id="14" name="object 14"/>
            <p:cNvSpPr/>
            <p:nvPr/>
          </p:nvSpPr>
          <p:spPr>
            <a:xfrm>
              <a:off x="396240" y="2702051"/>
              <a:ext cx="4511040" cy="2601595"/>
            </a:xfrm>
            <a:custGeom>
              <a:avLst/>
              <a:gdLst/>
              <a:ahLst/>
              <a:cxnLst/>
              <a:rect l="l" t="t" r="r" b="b"/>
              <a:pathLst>
                <a:path w="4511040" h="2601595">
                  <a:moveTo>
                    <a:pt x="4076700" y="2601468"/>
                  </a:moveTo>
                  <a:lnTo>
                    <a:pt x="0" y="2601468"/>
                  </a:lnTo>
                  <a:lnTo>
                    <a:pt x="0" y="432816"/>
                  </a:lnTo>
                  <a:lnTo>
                    <a:pt x="2545" y="385593"/>
                  </a:lnTo>
                  <a:lnTo>
                    <a:pt x="10007" y="339839"/>
                  </a:lnTo>
                  <a:lnTo>
                    <a:pt x="22121" y="295821"/>
                  </a:lnTo>
                  <a:lnTo>
                    <a:pt x="38623" y="253806"/>
                  </a:lnTo>
                  <a:lnTo>
                    <a:pt x="59249" y="214059"/>
                  </a:lnTo>
                  <a:lnTo>
                    <a:pt x="83737" y="176848"/>
                  </a:lnTo>
                  <a:lnTo>
                    <a:pt x="111821" y="142439"/>
                  </a:lnTo>
                  <a:lnTo>
                    <a:pt x="143239" y="111097"/>
                  </a:lnTo>
                  <a:lnTo>
                    <a:pt x="177726" y="83090"/>
                  </a:lnTo>
                  <a:lnTo>
                    <a:pt x="215019" y="58685"/>
                  </a:lnTo>
                  <a:lnTo>
                    <a:pt x="254854" y="38147"/>
                  </a:lnTo>
                  <a:lnTo>
                    <a:pt x="296967" y="21743"/>
                  </a:lnTo>
                  <a:lnTo>
                    <a:pt x="341095" y="9739"/>
                  </a:lnTo>
                  <a:lnTo>
                    <a:pt x="386974" y="2403"/>
                  </a:lnTo>
                  <a:lnTo>
                    <a:pt x="434340" y="0"/>
                  </a:lnTo>
                  <a:lnTo>
                    <a:pt x="4511040" y="0"/>
                  </a:lnTo>
                  <a:lnTo>
                    <a:pt x="4511040" y="2168652"/>
                  </a:lnTo>
                  <a:lnTo>
                    <a:pt x="4508494" y="2215851"/>
                  </a:lnTo>
                  <a:lnTo>
                    <a:pt x="4501032" y="2261584"/>
                  </a:lnTo>
                  <a:lnTo>
                    <a:pt x="4488918" y="2305585"/>
                  </a:lnTo>
                  <a:lnTo>
                    <a:pt x="4472416" y="2347587"/>
                  </a:lnTo>
                  <a:lnTo>
                    <a:pt x="4451790" y="2387323"/>
                  </a:lnTo>
                  <a:lnTo>
                    <a:pt x="4427302" y="2424527"/>
                  </a:lnTo>
                  <a:lnTo>
                    <a:pt x="4399218" y="2458934"/>
                  </a:lnTo>
                  <a:lnTo>
                    <a:pt x="4367800" y="2490275"/>
                  </a:lnTo>
                  <a:lnTo>
                    <a:pt x="4333313" y="2518285"/>
                  </a:lnTo>
                  <a:lnTo>
                    <a:pt x="4296020" y="2542698"/>
                  </a:lnTo>
                  <a:lnTo>
                    <a:pt x="4256185" y="2563246"/>
                  </a:lnTo>
                  <a:lnTo>
                    <a:pt x="4214072" y="2579663"/>
                  </a:lnTo>
                  <a:lnTo>
                    <a:pt x="4169944" y="2591684"/>
                  </a:lnTo>
                  <a:lnTo>
                    <a:pt x="4124065" y="2599041"/>
                  </a:lnTo>
                  <a:lnTo>
                    <a:pt x="4076700" y="2601468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9890" y="2694939"/>
              <a:ext cx="4523740" cy="2603500"/>
            </a:xfrm>
            <a:custGeom>
              <a:avLst/>
              <a:gdLst/>
              <a:ahLst/>
              <a:cxnLst/>
              <a:rect l="l" t="t" r="r" b="b"/>
              <a:pathLst>
                <a:path w="4523740" h="2603500">
                  <a:moveTo>
                    <a:pt x="4511040" y="12700"/>
                  </a:moveTo>
                  <a:lnTo>
                    <a:pt x="330174" y="12700"/>
                  </a:lnTo>
                  <a:lnTo>
                    <a:pt x="340766" y="0"/>
                  </a:lnTo>
                  <a:lnTo>
                    <a:pt x="4511040" y="0"/>
                  </a:lnTo>
                  <a:lnTo>
                    <a:pt x="4511040" y="12700"/>
                  </a:lnTo>
                  <a:close/>
                </a:path>
                <a:path w="4523740" h="2603500">
                  <a:moveTo>
                    <a:pt x="4523168" y="2197100"/>
                  </a:moveTo>
                  <a:lnTo>
                    <a:pt x="4510481" y="2197100"/>
                  </a:lnTo>
                  <a:lnTo>
                    <a:pt x="4510900" y="2184400"/>
                  </a:lnTo>
                  <a:lnTo>
                    <a:pt x="4511040" y="2171700"/>
                  </a:lnTo>
                  <a:lnTo>
                    <a:pt x="4511040" y="0"/>
                  </a:lnTo>
                  <a:lnTo>
                    <a:pt x="4517390" y="12700"/>
                  </a:lnTo>
                  <a:lnTo>
                    <a:pt x="4523740" y="12700"/>
                  </a:lnTo>
                  <a:lnTo>
                    <a:pt x="4523740" y="2171700"/>
                  </a:lnTo>
                  <a:lnTo>
                    <a:pt x="4523600" y="2184400"/>
                  </a:lnTo>
                  <a:lnTo>
                    <a:pt x="4523168" y="2197100"/>
                  </a:lnTo>
                  <a:close/>
                </a:path>
                <a:path w="4523740" h="2603500">
                  <a:moveTo>
                    <a:pt x="4523740" y="12700"/>
                  </a:moveTo>
                  <a:lnTo>
                    <a:pt x="4517390" y="12700"/>
                  </a:lnTo>
                  <a:lnTo>
                    <a:pt x="4511040" y="0"/>
                  </a:lnTo>
                  <a:lnTo>
                    <a:pt x="4523740" y="0"/>
                  </a:lnTo>
                  <a:lnTo>
                    <a:pt x="4523740" y="12700"/>
                  </a:lnTo>
                  <a:close/>
                </a:path>
                <a:path w="4523740" h="2603500">
                  <a:moveTo>
                    <a:pt x="333260" y="25400"/>
                  </a:moveTo>
                  <a:lnTo>
                    <a:pt x="288823" y="25400"/>
                  </a:lnTo>
                  <a:lnTo>
                    <a:pt x="298996" y="12700"/>
                  </a:lnTo>
                  <a:lnTo>
                    <a:pt x="343700" y="12700"/>
                  </a:lnTo>
                  <a:lnTo>
                    <a:pt x="333260" y="25400"/>
                  </a:lnTo>
                  <a:close/>
                </a:path>
                <a:path w="4523740" h="2603500">
                  <a:moveTo>
                    <a:pt x="293116" y="38100"/>
                  </a:moveTo>
                  <a:lnTo>
                    <a:pt x="259016" y="38100"/>
                  </a:lnTo>
                  <a:lnTo>
                    <a:pt x="268833" y="25400"/>
                  </a:lnTo>
                  <a:lnTo>
                    <a:pt x="303136" y="25400"/>
                  </a:lnTo>
                  <a:lnTo>
                    <a:pt x="293116" y="38100"/>
                  </a:lnTo>
                  <a:close/>
                </a:path>
                <a:path w="4523740" h="2603500">
                  <a:moveTo>
                    <a:pt x="254774" y="50800"/>
                  </a:moveTo>
                  <a:lnTo>
                    <a:pt x="230352" y="50800"/>
                  </a:lnTo>
                  <a:lnTo>
                    <a:pt x="239776" y="38100"/>
                  </a:lnTo>
                  <a:lnTo>
                    <a:pt x="264325" y="38100"/>
                  </a:lnTo>
                  <a:lnTo>
                    <a:pt x="254774" y="50800"/>
                  </a:lnTo>
                  <a:close/>
                </a:path>
                <a:path w="4523740" h="2603500">
                  <a:moveTo>
                    <a:pt x="236347" y="63500"/>
                  </a:moveTo>
                  <a:lnTo>
                    <a:pt x="211924" y="63500"/>
                  </a:lnTo>
                  <a:lnTo>
                    <a:pt x="221068" y="50800"/>
                  </a:lnTo>
                  <a:lnTo>
                    <a:pt x="245503" y="50800"/>
                  </a:lnTo>
                  <a:lnTo>
                    <a:pt x="236347" y="63500"/>
                  </a:lnTo>
                  <a:close/>
                </a:path>
                <a:path w="4523740" h="2603500">
                  <a:moveTo>
                    <a:pt x="209702" y="76200"/>
                  </a:moveTo>
                  <a:lnTo>
                    <a:pt x="185356" y="76200"/>
                  </a:lnTo>
                  <a:lnTo>
                    <a:pt x="194055" y="63500"/>
                  </a:lnTo>
                  <a:lnTo>
                    <a:pt x="218452" y="63500"/>
                  </a:lnTo>
                  <a:lnTo>
                    <a:pt x="209702" y="76200"/>
                  </a:lnTo>
                  <a:close/>
                </a:path>
                <a:path w="4523740" h="2603500">
                  <a:moveTo>
                    <a:pt x="192658" y="88900"/>
                  </a:moveTo>
                  <a:lnTo>
                    <a:pt x="168414" y="88900"/>
                  </a:lnTo>
                  <a:lnTo>
                    <a:pt x="176809" y="76200"/>
                  </a:lnTo>
                  <a:lnTo>
                    <a:pt x="201231" y="76200"/>
                  </a:lnTo>
                  <a:lnTo>
                    <a:pt x="192658" y="88900"/>
                  </a:lnTo>
                  <a:close/>
                </a:path>
                <a:path w="4523740" h="2603500">
                  <a:moveTo>
                    <a:pt x="160362" y="114300"/>
                  </a:moveTo>
                  <a:lnTo>
                    <a:pt x="144208" y="114300"/>
                  </a:lnTo>
                  <a:lnTo>
                    <a:pt x="152107" y="101600"/>
                  </a:lnTo>
                  <a:lnTo>
                    <a:pt x="160172" y="88900"/>
                  </a:lnTo>
                  <a:lnTo>
                    <a:pt x="184353" y="88900"/>
                  </a:lnTo>
                  <a:lnTo>
                    <a:pt x="176199" y="101600"/>
                  </a:lnTo>
                  <a:lnTo>
                    <a:pt x="168198" y="101600"/>
                  </a:lnTo>
                  <a:lnTo>
                    <a:pt x="160362" y="114300"/>
                  </a:lnTo>
                  <a:close/>
                </a:path>
                <a:path w="4523740" h="2603500">
                  <a:moveTo>
                    <a:pt x="145186" y="127000"/>
                  </a:moveTo>
                  <a:lnTo>
                    <a:pt x="128917" y="127000"/>
                  </a:lnTo>
                  <a:lnTo>
                    <a:pt x="136474" y="114300"/>
                  </a:lnTo>
                  <a:lnTo>
                    <a:pt x="152692" y="114300"/>
                  </a:lnTo>
                  <a:lnTo>
                    <a:pt x="145186" y="127000"/>
                  </a:lnTo>
                  <a:close/>
                </a:path>
                <a:path w="4523740" h="2603500">
                  <a:moveTo>
                    <a:pt x="110363" y="165100"/>
                  </a:moveTo>
                  <a:lnTo>
                    <a:pt x="93878" y="165100"/>
                  </a:lnTo>
                  <a:lnTo>
                    <a:pt x="100520" y="152400"/>
                  </a:lnTo>
                  <a:lnTo>
                    <a:pt x="107340" y="139700"/>
                  </a:lnTo>
                  <a:lnTo>
                    <a:pt x="114350" y="139700"/>
                  </a:lnTo>
                  <a:lnTo>
                    <a:pt x="121539" y="127000"/>
                  </a:lnTo>
                  <a:lnTo>
                    <a:pt x="137845" y="127000"/>
                  </a:lnTo>
                  <a:lnTo>
                    <a:pt x="130683" y="139700"/>
                  </a:lnTo>
                  <a:lnTo>
                    <a:pt x="123697" y="152400"/>
                  </a:lnTo>
                  <a:lnTo>
                    <a:pt x="116890" y="152400"/>
                  </a:lnTo>
                  <a:lnTo>
                    <a:pt x="110363" y="165100"/>
                  </a:lnTo>
                  <a:close/>
                </a:path>
                <a:path w="4523740" h="2603500">
                  <a:moveTo>
                    <a:pt x="91516" y="190500"/>
                  </a:moveTo>
                  <a:lnTo>
                    <a:pt x="75171" y="190500"/>
                  </a:lnTo>
                  <a:lnTo>
                    <a:pt x="81216" y="177800"/>
                  </a:lnTo>
                  <a:lnTo>
                    <a:pt x="87452" y="165100"/>
                  </a:lnTo>
                  <a:lnTo>
                    <a:pt x="103822" y="165100"/>
                  </a:lnTo>
                  <a:lnTo>
                    <a:pt x="97574" y="177800"/>
                  </a:lnTo>
                  <a:lnTo>
                    <a:pt x="91516" y="190500"/>
                  </a:lnTo>
                  <a:close/>
                </a:path>
                <a:path w="4523740" h="2603500">
                  <a:moveTo>
                    <a:pt x="12700" y="2603500"/>
                  </a:moveTo>
                  <a:lnTo>
                    <a:pt x="0" y="2603500"/>
                  </a:lnTo>
                  <a:lnTo>
                    <a:pt x="0" y="431800"/>
                  </a:lnTo>
                  <a:lnTo>
                    <a:pt x="139" y="419100"/>
                  </a:lnTo>
                  <a:lnTo>
                    <a:pt x="571" y="406400"/>
                  </a:lnTo>
                  <a:lnTo>
                    <a:pt x="1282" y="393700"/>
                  </a:lnTo>
                  <a:lnTo>
                    <a:pt x="2273" y="393700"/>
                  </a:lnTo>
                  <a:lnTo>
                    <a:pt x="3530" y="381000"/>
                  </a:lnTo>
                  <a:lnTo>
                    <a:pt x="8940" y="342900"/>
                  </a:lnTo>
                  <a:lnTo>
                    <a:pt x="13855" y="317500"/>
                  </a:lnTo>
                  <a:lnTo>
                    <a:pt x="16700" y="317500"/>
                  </a:lnTo>
                  <a:lnTo>
                    <a:pt x="19786" y="304800"/>
                  </a:lnTo>
                  <a:lnTo>
                    <a:pt x="23126" y="292100"/>
                  </a:lnTo>
                  <a:lnTo>
                    <a:pt x="26708" y="279400"/>
                  </a:lnTo>
                  <a:lnTo>
                    <a:pt x="30530" y="266700"/>
                  </a:lnTo>
                  <a:lnTo>
                    <a:pt x="34594" y="266700"/>
                  </a:lnTo>
                  <a:lnTo>
                    <a:pt x="38887" y="254000"/>
                  </a:lnTo>
                  <a:lnTo>
                    <a:pt x="43408" y="241300"/>
                  </a:lnTo>
                  <a:lnTo>
                    <a:pt x="48158" y="228600"/>
                  </a:lnTo>
                  <a:lnTo>
                    <a:pt x="53124" y="228600"/>
                  </a:lnTo>
                  <a:lnTo>
                    <a:pt x="58318" y="215900"/>
                  </a:lnTo>
                  <a:lnTo>
                    <a:pt x="63728" y="203200"/>
                  </a:lnTo>
                  <a:lnTo>
                    <a:pt x="69341" y="190500"/>
                  </a:lnTo>
                  <a:lnTo>
                    <a:pt x="85661" y="190500"/>
                  </a:lnTo>
                  <a:lnTo>
                    <a:pt x="74536" y="215900"/>
                  </a:lnTo>
                  <a:lnTo>
                    <a:pt x="69367" y="215900"/>
                  </a:lnTo>
                  <a:lnTo>
                    <a:pt x="64325" y="228600"/>
                  </a:lnTo>
                  <a:lnTo>
                    <a:pt x="59423" y="241300"/>
                  </a:lnTo>
                  <a:lnTo>
                    <a:pt x="54876" y="254000"/>
                  </a:lnTo>
                  <a:lnTo>
                    <a:pt x="50495" y="254000"/>
                  </a:lnTo>
                  <a:lnTo>
                    <a:pt x="46316" y="266700"/>
                  </a:lnTo>
                  <a:lnTo>
                    <a:pt x="42379" y="279400"/>
                  </a:lnTo>
                  <a:lnTo>
                    <a:pt x="38658" y="292100"/>
                  </a:lnTo>
                  <a:lnTo>
                    <a:pt x="35178" y="292100"/>
                  </a:lnTo>
                  <a:lnTo>
                    <a:pt x="31940" y="304800"/>
                  </a:lnTo>
                  <a:lnTo>
                    <a:pt x="28930" y="317500"/>
                  </a:lnTo>
                  <a:lnTo>
                    <a:pt x="26174" y="330200"/>
                  </a:lnTo>
                  <a:lnTo>
                    <a:pt x="23660" y="342900"/>
                  </a:lnTo>
                  <a:lnTo>
                    <a:pt x="21399" y="342900"/>
                  </a:lnTo>
                  <a:lnTo>
                    <a:pt x="16141" y="381000"/>
                  </a:lnTo>
                  <a:lnTo>
                    <a:pt x="13957" y="406400"/>
                  </a:lnTo>
                  <a:lnTo>
                    <a:pt x="13258" y="406400"/>
                  </a:lnTo>
                  <a:lnTo>
                    <a:pt x="12839" y="419100"/>
                  </a:lnTo>
                  <a:lnTo>
                    <a:pt x="12700" y="431800"/>
                  </a:lnTo>
                  <a:lnTo>
                    <a:pt x="12700" y="2590800"/>
                  </a:lnTo>
                  <a:lnTo>
                    <a:pt x="6350" y="2590800"/>
                  </a:lnTo>
                  <a:lnTo>
                    <a:pt x="12700" y="2603500"/>
                  </a:lnTo>
                  <a:close/>
                </a:path>
                <a:path w="4523740" h="2603500">
                  <a:moveTo>
                    <a:pt x="4436287" y="2438400"/>
                  </a:moveTo>
                  <a:lnTo>
                    <a:pt x="4419917" y="2438400"/>
                  </a:lnTo>
                  <a:lnTo>
                    <a:pt x="4426165" y="2425700"/>
                  </a:lnTo>
                  <a:lnTo>
                    <a:pt x="4432223" y="2413000"/>
                  </a:lnTo>
                  <a:lnTo>
                    <a:pt x="4438078" y="2413000"/>
                  </a:lnTo>
                  <a:lnTo>
                    <a:pt x="4449203" y="2387600"/>
                  </a:lnTo>
                  <a:lnTo>
                    <a:pt x="4454372" y="2387600"/>
                  </a:lnTo>
                  <a:lnTo>
                    <a:pt x="4459414" y="2374900"/>
                  </a:lnTo>
                  <a:lnTo>
                    <a:pt x="4464316" y="2362200"/>
                  </a:lnTo>
                  <a:lnTo>
                    <a:pt x="4468850" y="2349500"/>
                  </a:lnTo>
                  <a:lnTo>
                    <a:pt x="4473244" y="2349500"/>
                  </a:lnTo>
                  <a:lnTo>
                    <a:pt x="4477423" y="2336800"/>
                  </a:lnTo>
                  <a:lnTo>
                    <a:pt x="4481360" y="2324100"/>
                  </a:lnTo>
                  <a:lnTo>
                    <a:pt x="4485081" y="2311400"/>
                  </a:lnTo>
                  <a:lnTo>
                    <a:pt x="4488561" y="2311400"/>
                  </a:lnTo>
                  <a:lnTo>
                    <a:pt x="4491799" y="2298700"/>
                  </a:lnTo>
                  <a:lnTo>
                    <a:pt x="4494796" y="2286000"/>
                  </a:lnTo>
                  <a:lnTo>
                    <a:pt x="4497565" y="2273300"/>
                  </a:lnTo>
                  <a:lnTo>
                    <a:pt x="4500079" y="2260600"/>
                  </a:lnTo>
                  <a:lnTo>
                    <a:pt x="4502340" y="2260600"/>
                  </a:lnTo>
                  <a:lnTo>
                    <a:pt x="4507598" y="2222500"/>
                  </a:lnTo>
                  <a:lnTo>
                    <a:pt x="4509782" y="2197100"/>
                  </a:lnTo>
                  <a:lnTo>
                    <a:pt x="4522457" y="2197100"/>
                  </a:lnTo>
                  <a:lnTo>
                    <a:pt x="4518672" y="2235200"/>
                  </a:lnTo>
                  <a:lnTo>
                    <a:pt x="4512475" y="2273300"/>
                  </a:lnTo>
                  <a:lnTo>
                    <a:pt x="4509884" y="2273300"/>
                  </a:lnTo>
                  <a:lnTo>
                    <a:pt x="4507039" y="2286000"/>
                  </a:lnTo>
                  <a:lnTo>
                    <a:pt x="4503953" y="2298700"/>
                  </a:lnTo>
                  <a:lnTo>
                    <a:pt x="4500613" y="2311400"/>
                  </a:lnTo>
                  <a:lnTo>
                    <a:pt x="4497031" y="2324100"/>
                  </a:lnTo>
                  <a:lnTo>
                    <a:pt x="4493209" y="2336800"/>
                  </a:lnTo>
                  <a:lnTo>
                    <a:pt x="4489145" y="2336800"/>
                  </a:lnTo>
                  <a:lnTo>
                    <a:pt x="4484852" y="2349500"/>
                  </a:lnTo>
                  <a:lnTo>
                    <a:pt x="4480331" y="2362200"/>
                  </a:lnTo>
                  <a:lnTo>
                    <a:pt x="4475581" y="2374900"/>
                  </a:lnTo>
                  <a:lnTo>
                    <a:pt x="4470615" y="2374900"/>
                  </a:lnTo>
                  <a:lnTo>
                    <a:pt x="4465421" y="2387600"/>
                  </a:lnTo>
                  <a:lnTo>
                    <a:pt x="4460011" y="2400300"/>
                  </a:lnTo>
                  <a:lnTo>
                    <a:pt x="4454385" y="2400300"/>
                  </a:lnTo>
                  <a:lnTo>
                    <a:pt x="4448556" y="2413000"/>
                  </a:lnTo>
                  <a:lnTo>
                    <a:pt x="4442523" y="2425700"/>
                  </a:lnTo>
                  <a:lnTo>
                    <a:pt x="4436287" y="2438400"/>
                  </a:lnTo>
                  <a:close/>
                </a:path>
                <a:path w="4523740" h="2603500">
                  <a:moveTo>
                    <a:pt x="4423219" y="2451100"/>
                  </a:moveTo>
                  <a:lnTo>
                    <a:pt x="4406849" y="2451100"/>
                  </a:lnTo>
                  <a:lnTo>
                    <a:pt x="4413478" y="2438400"/>
                  </a:lnTo>
                  <a:lnTo>
                    <a:pt x="4429861" y="2438400"/>
                  </a:lnTo>
                  <a:lnTo>
                    <a:pt x="4423219" y="2451100"/>
                  </a:lnTo>
                  <a:close/>
                </a:path>
                <a:path w="4523740" h="2603500">
                  <a:moveTo>
                    <a:pt x="4402201" y="2476500"/>
                  </a:moveTo>
                  <a:lnTo>
                    <a:pt x="4385894" y="2476500"/>
                  </a:lnTo>
                  <a:lnTo>
                    <a:pt x="4393057" y="2463800"/>
                  </a:lnTo>
                  <a:lnTo>
                    <a:pt x="4400042" y="2451100"/>
                  </a:lnTo>
                  <a:lnTo>
                    <a:pt x="4416399" y="2451100"/>
                  </a:lnTo>
                  <a:lnTo>
                    <a:pt x="4409389" y="2463800"/>
                  </a:lnTo>
                  <a:lnTo>
                    <a:pt x="4402201" y="2476500"/>
                  </a:lnTo>
                  <a:close/>
                </a:path>
                <a:path w="4523740" h="2603500">
                  <a:moveTo>
                    <a:pt x="4387265" y="2489200"/>
                  </a:moveTo>
                  <a:lnTo>
                    <a:pt x="4371047" y="2489200"/>
                  </a:lnTo>
                  <a:lnTo>
                    <a:pt x="4378553" y="2476500"/>
                  </a:lnTo>
                  <a:lnTo>
                    <a:pt x="4394822" y="2476500"/>
                  </a:lnTo>
                  <a:lnTo>
                    <a:pt x="4387265" y="2489200"/>
                  </a:lnTo>
                  <a:close/>
                </a:path>
                <a:path w="4523740" h="2603500">
                  <a:moveTo>
                    <a:pt x="4363567" y="2514600"/>
                  </a:moveTo>
                  <a:lnTo>
                    <a:pt x="4339386" y="2514600"/>
                  </a:lnTo>
                  <a:lnTo>
                    <a:pt x="4347540" y="2501900"/>
                  </a:lnTo>
                  <a:lnTo>
                    <a:pt x="4355541" y="2501900"/>
                  </a:lnTo>
                  <a:lnTo>
                    <a:pt x="4363377" y="2489200"/>
                  </a:lnTo>
                  <a:lnTo>
                    <a:pt x="4379531" y="2489200"/>
                  </a:lnTo>
                  <a:lnTo>
                    <a:pt x="4371632" y="2501900"/>
                  </a:lnTo>
                  <a:lnTo>
                    <a:pt x="4363567" y="2514600"/>
                  </a:lnTo>
                  <a:close/>
                </a:path>
                <a:path w="4523740" h="2603500">
                  <a:moveTo>
                    <a:pt x="4346930" y="2527300"/>
                  </a:moveTo>
                  <a:lnTo>
                    <a:pt x="4322635" y="2527300"/>
                  </a:lnTo>
                  <a:lnTo>
                    <a:pt x="4331081" y="2514600"/>
                  </a:lnTo>
                  <a:lnTo>
                    <a:pt x="4355325" y="2514600"/>
                  </a:lnTo>
                  <a:lnTo>
                    <a:pt x="4346930" y="2527300"/>
                  </a:lnTo>
                  <a:close/>
                </a:path>
                <a:path w="4523740" h="2603500">
                  <a:moveTo>
                    <a:pt x="4329684" y="2540000"/>
                  </a:moveTo>
                  <a:lnTo>
                    <a:pt x="4305287" y="2540000"/>
                  </a:lnTo>
                  <a:lnTo>
                    <a:pt x="4314037" y="2527300"/>
                  </a:lnTo>
                  <a:lnTo>
                    <a:pt x="4338383" y="2527300"/>
                  </a:lnTo>
                  <a:lnTo>
                    <a:pt x="4329684" y="2540000"/>
                  </a:lnTo>
                  <a:close/>
                </a:path>
                <a:path w="4523740" h="2603500">
                  <a:moveTo>
                    <a:pt x="4302671" y="2552700"/>
                  </a:moveTo>
                  <a:lnTo>
                    <a:pt x="4278236" y="2552700"/>
                  </a:lnTo>
                  <a:lnTo>
                    <a:pt x="4287393" y="2540000"/>
                  </a:lnTo>
                  <a:lnTo>
                    <a:pt x="4311815" y="2540000"/>
                  </a:lnTo>
                  <a:lnTo>
                    <a:pt x="4302671" y="2552700"/>
                  </a:lnTo>
                  <a:close/>
                </a:path>
                <a:path w="4523740" h="2603500">
                  <a:moveTo>
                    <a:pt x="4283964" y="2565400"/>
                  </a:moveTo>
                  <a:lnTo>
                    <a:pt x="4249889" y="2565400"/>
                  </a:lnTo>
                  <a:lnTo>
                    <a:pt x="4259554" y="2552700"/>
                  </a:lnTo>
                  <a:lnTo>
                    <a:pt x="4293387" y="2552700"/>
                  </a:lnTo>
                  <a:lnTo>
                    <a:pt x="4283964" y="2565400"/>
                  </a:lnTo>
                  <a:close/>
                </a:path>
                <a:path w="4523740" h="2603500">
                  <a:moveTo>
                    <a:pt x="4254906" y="2578100"/>
                  </a:moveTo>
                  <a:lnTo>
                    <a:pt x="4220603" y="2578100"/>
                  </a:lnTo>
                  <a:lnTo>
                    <a:pt x="4230624" y="2565400"/>
                  </a:lnTo>
                  <a:lnTo>
                    <a:pt x="4264723" y="2565400"/>
                  </a:lnTo>
                  <a:lnTo>
                    <a:pt x="4254906" y="2578100"/>
                  </a:lnTo>
                  <a:close/>
                </a:path>
                <a:path w="4523740" h="2603500">
                  <a:moveTo>
                    <a:pt x="4224743" y="2590800"/>
                  </a:moveTo>
                  <a:lnTo>
                    <a:pt x="4180039" y="2590800"/>
                  </a:lnTo>
                  <a:lnTo>
                    <a:pt x="4190479" y="2578100"/>
                  </a:lnTo>
                  <a:lnTo>
                    <a:pt x="4234916" y="2578100"/>
                  </a:lnTo>
                  <a:lnTo>
                    <a:pt x="4224743" y="2590800"/>
                  </a:lnTo>
                  <a:close/>
                </a:path>
                <a:path w="4523740" h="2603500">
                  <a:moveTo>
                    <a:pt x="12700" y="2603500"/>
                  </a:moveTo>
                  <a:lnTo>
                    <a:pt x="6350" y="2590800"/>
                  </a:lnTo>
                  <a:lnTo>
                    <a:pt x="12700" y="2590800"/>
                  </a:lnTo>
                  <a:lnTo>
                    <a:pt x="12700" y="2603500"/>
                  </a:lnTo>
                  <a:close/>
                </a:path>
                <a:path w="4523740" h="2603500">
                  <a:moveTo>
                    <a:pt x="4182973" y="2603500"/>
                  </a:moveTo>
                  <a:lnTo>
                    <a:pt x="12700" y="2603500"/>
                  </a:lnTo>
                  <a:lnTo>
                    <a:pt x="12700" y="2590800"/>
                  </a:lnTo>
                  <a:lnTo>
                    <a:pt x="4193565" y="2590800"/>
                  </a:lnTo>
                  <a:lnTo>
                    <a:pt x="4182973" y="26035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62000" y="3681835"/>
            <a:ext cx="345376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lang="ru-RU" sz="2600" dirty="0" smtClean="0">
                <a:latin typeface="Calibri"/>
                <a:cs typeface="Calibri"/>
              </a:rPr>
              <a:t>Борьба за власть и чума</a:t>
            </a:r>
            <a:endParaRPr lang="ru-RU" sz="2600" dirty="0" smtClean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endParaRPr lang="ru-RU" sz="2600" dirty="0" smtClean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73040" y="2802845"/>
            <a:ext cx="4354195" cy="2529205"/>
            <a:chOff x="5399404" y="2774314"/>
            <a:chExt cx="4354195" cy="2529205"/>
          </a:xfrm>
        </p:grpSpPr>
        <p:sp>
          <p:nvSpPr>
            <p:cNvPr id="18" name="object 18"/>
            <p:cNvSpPr/>
            <p:nvPr/>
          </p:nvSpPr>
          <p:spPr>
            <a:xfrm>
              <a:off x="5405627" y="2781299"/>
              <a:ext cx="4342130" cy="2522220"/>
            </a:xfrm>
            <a:custGeom>
              <a:avLst/>
              <a:gdLst/>
              <a:ahLst/>
              <a:cxnLst/>
              <a:rect l="l" t="t" r="r" b="b"/>
              <a:pathLst>
                <a:path w="4342130" h="2522220">
                  <a:moveTo>
                    <a:pt x="3921252" y="2522220"/>
                  </a:moveTo>
                  <a:lnTo>
                    <a:pt x="0" y="2522220"/>
                  </a:lnTo>
                  <a:lnTo>
                    <a:pt x="0" y="420624"/>
                  </a:lnTo>
                  <a:lnTo>
                    <a:pt x="2854" y="371440"/>
                  </a:lnTo>
                  <a:lnTo>
                    <a:pt x="11154" y="323940"/>
                  </a:lnTo>
                  <a:lnTo>
                    <a:pt x="24584" y="278437"/>
                  </a:lnTo>
                  <a:lnTo>
                    <a:pt x="42827" y="235248"/>
                  </a:lnTo>
                  <a:lnTo>
                    <a:pt x="65569" y="194687"/>
                  </a:lnTo>
                  <a:lnTo>
                    <a:pt x="92494" y="157071"/>
                  </a:lnTo>
                  <a:lnTo>
                    <a:pt x="123286" y="122715"/>
                  </a:lnTo>
                  <a:lnTo>
                    <a:pt x="157631" y="91934"/>
                  </a:lnTo>
                  <a:lnTo>
                    <a:pt x="195212" y="65044"/>
                  </a:lnTo>
                  <a:lnTo>
                    <a:pt x="235714" y="42360"/>
                  </a:lnTo>
                  <a:lnTo>
                    <a:pt x="278822" y="24199"/>
                  </a:lnTo>
                  <a:lnTo>
                    <a:pt x="324220" y="10874"/>
                  </a:lnTo>
                  <a:lnTo>
                    <a:pt x="371592" y="2703"/>
                  </a:lnTo>
                  <a:lnTo>
                    <a:pt x="420624" y="0"/>
                  </a:lnTo>
                  <a:lnTo>
                    <a:pt x="4341876" y="0"/>
                  </a:lnTo>
                  <a:lnTo>
                    <a:pt x="4341876" y="2101596"/>
                  </a:lnTo>
                  <a:lnTo>
                    <a:pt x="4338995" y="2150779"/>
                  </a:lnTo>
                  <a:lnTo>
                    <a:pt x="4330674" y="2198279"/>
                  </a:lnTo>
                  <a:lnTo>
                    <a:pt x="4317227" y="2243782"/>
                  </a:lnTo>
                  <a:lnTo>
                    <a:pt x="4298970" y="2286971"/>
                  </a:lnTo>
                  <a:lnTo>
                    <a:pt x="4276219" y="2327532"/>
                  </a:lnTo>
                  <a:lnTo>
                    <a:pt x="4249288" y="2365148"/>
                  </a:lnTo>
                  <a:lnTo>
                    <a:pt x="4218493" y="2399504"/>
                  </a:lnTo>
                  <a:lnTo>
                    <a:pt x="4184151" y="2430285"/>
                  </a:lnTo>
                  <a:lnTo>
                    <a:pt x="4146576" y="2457175"/>
                  </a:lnTo>
                  <a:lnTo>
                    <a:pt x="4106083" y="2479859"/>
                  </a:lnTo>
                  <a:lnTo>
                    <a:pt x="4062989" y="2498020"/>
                  </a:lnTo>
                  <a:lnTo>
                    <a:pt x="4017609" y="2511345"/>
                  </a:lnTo>
                  <a:lnTo>
                    <a:pt x="3970258" y="2519516"/>
                  </a:lnTo>
                  <a:lnTo>
                    <a:pt x="3921252" y="252222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399404" y="2774314"/>
              <a:ext cx="4354195" cy="2527300"/>
            </a:xfrm>
            <a:custGeom>
              <a:avLst/>
              <a:gdLst/>
              <a:ahLst/>
              <a:cxnLst/>
              <a:rect l="l" t="t" r="r" b="b"/>
              <a:pathLst>
                <a:path w="4354195" h="2527300">
                  <a:moveTo>
                    <a:pt x="4341495" y="12700"/>
                  </a:moveTo>
                  <a:lnTo>
                    <a:pt x="320243" y="12700"/>
                  </a:lnTo>
                  <a:lnTo>
                    <a:pt x="330530" y="0"/>
                  </a:lnTo>
                  <a:lnTo>
                    <a:pt x="4341495" y="0"/>
                  </a:lnTo>
                  <a:lnTo>
                    <a:pt x="4341495" y="12700"/>
                  </a:lnTo>
                  <a:close/>
                </a:path>
                <a:path w="4354195" h="2527300">
                  <a:moveTo>
                    <a:pt x="4354195" y="2108200"/>
                  </a:moveTo>
                  <a:lnTo>
                    <a:pt x="4341495" y="2108200"/>
                  </a:lnTo>
                  <a:lnTo>
                    <a:pt x="4341495" y="0"/>
                  </a:lnTo>
                  <a:lnTo>
                    <a:pt x="4347845" y="12700"/>
                  </a:lnTo>
                  <a:lnTo>
                    <a:pt x="4354195" y="12700"/>
                  </a:lnTo>
                  <a:lnTo>
                    <a:pt x="4354195" y="2108200"/>
                  </a:lnTo>
                  <a:close/>
                </a:path>
                <a:path w="4354195" h="2527300">
                  <a:moveTo>
                    <a:pt x="4354195" y="12700"/>
                  </a:moveTo>
                  <a:lnTo>
                    <a:pt x="4347845" y="12700"/>
                  </a:lnTo>
                  <a:lnTo>
                    <a:pt x="4341495" y="0"/>
                  </a:lnTo>
                  <a:lnTo>
                    <a:pt x="4354195" y="0"/>
                  </a:lnTo>
                  <a:lnTo>
                    <a:pt x="4354195" y="12700"/>
                  </a:lnTo>
                  <a:close/>
                </a:path>
                <a:path w="4354195" h="2527300">
                  <a:moveTo>
                    <a:pt x="323329" y="25400"/>
                  </a:moveTo>
                  <a:lnTo>
                    <a:pt x="280149" y="25400"/>
                  </a:lnTo>
                  <a:lnTo>
                    <a:pt x="290004" y="12700"/>
                  </a:lnTo>
                  <a:lnTo>
                    <a:pt x="333463" y="12700"/>
                  </a:lnTo>
                  <a:lnTo>
                    <a:pt x="323329" y="25400"/>
                  </a:lnTo>
                  <a:close/>
                </a:path>
                <a:path w="4354195" h="2527300">
                  <a:moveTo>
                    <a:pt x="274980" y="38100"/>
                  </a:moveTo>
                  <a:lnTo>
                    <a:pt x="241846" y="38100"/>
                  </a:lnTo>
                  <a:lnTo>
                    <a:pt x="251231" y="25400"/>
                  </a:lnTo>
                  <a:lnTo>
                    <a:pt x="284581" y="25400"/>
                  </a:lnTo>
                  <a:lnTo>
                    <a:pt x="274980" y="38100"/>
                  </a:lnTo>
                  <a:close/>
                </a:path>
                <a:path w="4354195" h="2527300">
                  <a:moveTo>
                    <a:pt x="247281" y="50800"/>
                  </a:moveTo>
                  <a:lnTo>
                    <a:pt x="223431" y="50800"/>
                  </a:lnTo>
                  <a:lnTo>
                    <a:pt x="232575" y="38100"/>
                  </a:lnTo>
                  <a:lnTo>
                    <a:pt x="256540" y="38100"/>
                  </a:lnTo>
                  <a:lnTo>
                    <a:pt x="247281" y="50800"/>
                  </a:lnTo>
                  <a:close/>
                </a:path>
                <a:path w="4354195" h="2527300">
                  <a:moveTo>
                    <a:pt x="220687" y="63500"/>
                  </a:moveTo>
                  <a:lnTo>
                    <a:pt x="196824" y="63500"/>
                  </a:lnTo>
                  <a:lnTo>
                    <a:pt x="205549" y="50800"/>
                  </a:lnTo>
                  <a:lnTo>
                    <a:pt x="229565" y="50800"/>
                  </a:lnTo>
                  <a:lnTo>
                    <a:pt x="220687" y="63500"/>
                  </a:lnTo>
                  <a:close/>
                </a:path>
                <a:path w="4354195" h="2527300">
                  <a:moveTo>
                    <a:pt x="203606" y="76200"/>
                  </a:moveTo>
                  <a:lnTo>
                    <a:pt x="179781" y="76200"/>
                  </a:lnTo>
                  <a:lnTo>
                    <a:pt x="188226" y="63500"/>
                  </a:lnTo>
                  <a:lnTo>
                    <a:pt x="212217" y="63500"/>
                  </a:lnTo>
                  <a:lnTo>
                    <a:pt x="203606" y="76200"/>
                  </a:lnTo>
                  <a:close/>
                </a:path>
                <a:path w="4354195" h="2527300">
                  <a:moveTo>
                    <a:pt x="187083" y="88900"/>
                  </a:moveTo>
                  <a:lnTo>
                    <a:pt x="163347" y="88900"/>
                  </a:lnTo>
                  <a:lnTo>
                    <a:pt x="171488" y="76200"/>
                  </a:lnTo>
                  <a:lnTo>
                    <a:pt x="195275" y="76200"/>
                  </a:lnTo>
                  <a:lnTo>
                    <a:pt x="187083" y="88900"/>
                  </a:lnTo>
                  <a:close/>
                </a:path>
                <a:path w="4354195" h="2527300">
                  <a:moveTo>
                    <a:pt x="163385" y="101600"/>
                  </a:moveTo>
                  <a:lnTo>
                    <a:pt x="147535" y="101600"/>
                  </a:lnTo>
                  <a:lnTo>
                    <a:pt x="155359" y="88900"/>
                  </a:lnTo>
                  <a:lnTo>
                    <a:pt x="171132" y="88900"/>
                  </a:lnTo>
                  <a:lnTo>
                    <a:pt x="163385" y="101600"/>
                  </a:lnTo>
                  <a:close/>
                </a:path>
                <a:path w="4354195" h="2527300">
                  <a:moveTo>
                    <a:pt x="127025" y="139700"/>
                  </a:moveTo>
                  <a:lnTo>
                    <a:pt x="110909" y="139700"/>
                  </a:lnTo>
                  <a:lnTo>
                    <a:pt x="117894" y="127000"/>
                  </a:lnTo>
                  <a:lnTo>
                    <a:pt x="125044" y="114300"/>
                  </a:lnTo>
                  <a:lnTo>
                    <a:pt x="132372" y="114300"/>
                  </a:lnTo>
                  <a:lnTo>
                    <a:pt x="139877" y="101600"/>
                  </a:lnTo>
                  <a:lnTo>
                    <a:pt x="155790" y="101600"/>
                  </a:lnTo>
                  <a:lnTo>
                    <a:pt x="148361" y="114300"/>
                  </a:lnTo>
                  <a:lnTo>
                    <a:pt x="141084" y="127000"/>
                  </a:lnTo>
                  <a:lnTo>
                    <a:pt x="133972" y="127000"/>
                  </a:lnTo>
                  <a:lnTo>
                    <a:pt x="127025" y="139700"/>
                  </a:lnTo>
                  <a:close/>
                </a:path>
                <a:path w="4354195" h="2527300">
                  <a:moveTo>
                    <a:pt x="113665" y="152400"/>
                  </a:moveTo>
                  <a:lnTo>
                    <a:pt x="97497" y="152400"/>
                  </a:lnTo>
                  <a:lnTo>
                    <a:pt x="104114" y="139700"/>
                  </a:lnTo>
                  <a:lnTo>
                    <a:pt x="120256" y="139700"/>
                  </a:lnTo>
                  <a:lnTo>
                    <a:pt x="113665" y="152400"/>
                  </a:lnTo>
                  <a:close/>
                </a:path>
                <a:path w="4354195" h="2527300">
                  <a:moveTo>
                    <a:pt x="94945" y="177800"/>
                  </a:moveTo>
                  <a:lnTo>
                    <a:pt x="78765" y="177800"/>
                  </a:lnTo>
                  <a:lnTo>
                    <a:pt x="84823" y="165100"/>
                  </a:lnTo>
                  <a:lnTo>
                    <a:pt x="91059" y="152400"/>
                  </a:lnTo>
                  <a:lnTo>
                    <a:pt x="107238" y="152400"/>
                  </a:lnTo>
                  <a:lnTo>
                    <a:pt x="101003" y="165100"/>
                  </a:lnTo>
                  <a:lnTo>
                    <a:pt x="94945" y="177800"/>
                  </a:lnTo>
                  <a:close/>
                </a:path>
                <a:path w="4354195" h="2527300">
                  <a:moveTo>
                    <a:pt x="77914" y="203200"/>
                  </a:moveTo>
                  <a:lnTo>
                    <a:pt x="61810" y="203200"/>
                  </a:lnTo>
                  <a:lnTo>
                    <a:pt x="67259" y="190500"/>
                  </a:lnTo>
                  <a:lnTo>
                    <a:pt x="72923" y="177800"/>
                  </a:lnTo>
                  <a:lnTo>
                    <a:pt x="89077" y="177800"/>
                  </a:lnTo>
                  <a:lnTo>
                    <a:pt x="77914" y="203200"/>
                  </a:lnTo>
                  <a:close/>
                </a:path>
                <a:path w="4354195" h="2527300">
                  <a:moveTo>
                    <a:pt x="13919" y="393700"/>
                  </a:moveTo>
                  <a:lnTo>
                    <a:pt x="1244" y="393700"/>
                  </a:lnTo>
                  <a:lnTo>
                    <a:pt x="2197" y="381000"/>
                  </a:lnTo>
                  <a:lnTo>
                    <a:pt x="3429" y="368300"/>
                  </a:lnTo>
                  <a:lnTo>
                    <a:pt x="4914" y="355600"/>
                  </a:lnTo>
                  <a:lnTo>
                    <a:pt x="6667" y="342900"/>
                  </a:lnTo>
                  <a:lnTo>
                    <a:pt x="8674" y="330200"/>
                  </a:lnTo>
                  <a:lnTo>
                    <a:pt x="10934" y="330200"/>
                  </a:lnTo>
                  <a:lnTo>
                    <a:pt x="13436" y="317500"/>
                  </a:lnTo>
                  <a:lnTo>
                    <a:pt x="16192" y="304800"/>
                  </a:lnTo>
                  <a:lnTo>
                    <a:pt x="19189" y="292100"/>
                  </a:lnTo>
                  <a:lnTo>
                    <a:pt x="22428" y="279400"/>
                  </a:lnTo>
                  <a:lnTo>
                    <a:pt x="25908" y="279400"/>
                  </a:lnTo>
                  <a:lnTo>
                    <a:pt x="29616" y="266700"/>
                  </a:lnTo>
                  <a:lnTo>
                    <a:pt x="33553" y="254000"/>
                  </a:lnTo>
                  <a:lnTo>
                    <a:pt x="37719" y="241300"/>
                  </a:lnTo>
                  <a:lnTo>
                    <a:pt x="42100" y="241300"/>
                  </a:lnTo>
                  <a:lnTo>
                    <a:pt x="46710" y="228600"/>
                  </a:lnTo>
                  <a:lnTo>
                    <a:pt x="51536" y="215900"/>
                  </a:lnTo>
                  <a:lnTo>
                    <a:pt x="56565" y="203200"/>
                  </a:lnTo>
                  <a:lnTo>
                    <a:pt x="72707" y="203200"/>
                  </a:lnTo>
                  <a:lnTo>
                    <a:pt x="67538" y="215900"/>
                  </a:lnTo>
                  <a:lnTo>
                    <a:pt x="62725" y="228600"/>
                  </a:lnTo>
                  <a:lnTo>
                    <a:pt x="58051" y="228600"/>
                  </a:lnTo>
                  <a:lnTo>
                    <a:pt x="53581" y="241300"/>
                  </a:lnTo>
                  <a:lnTo>
                    <a:pt x="49326" y="254000"/>
                  </a:lnTo>
                  <a:lnTo>
                    <a:pt x="45275" y="254000"/>
                  </a:lnTo>
                  <a:lnTo>
                    <a:pt x="41452" y="266700"/>
                  </a:lnTo>
                  <a:lnTo>
                    <a:pt x="37858" y="279400"/>
                  </a:lnTo>
                  <a:lnTo>
                    <a:pt x="34493" y="292100"/>
                  </a:lnTo>
                  <a:lnTo>
                    <a:pt x="31343" y="292100"/>
                  </a:lnTo>
                  <a:lnTo>
                    <a:pt x="28435" y="304800"/>
                  </a:lnTo>
                  <a:lnTo>
                    <a:pt x="25755" y="317500"/>
                  </a:lnTo>
                  <a:lnTo>
                    <a:pt x="23329" y="330200"/>
                  </a:lnTo>
                  <a:lnTo>
                    <a:pt x="21132" y="342900"/>
                  </a:lnTo>
                  <a:lnTo>
                    <a:pt x="19189" y="342900"/>
                  </a:lnTo>
                  <a:lnTo>
                    <a:pt x="17487" y="355600"/>
                  </a:lnTo>
                  <a:lnTo>
                    <a:pt x="16040" y="368300"/>
                  </a:lnTo>
                  <a:lnTo>
                    <a:pt x="14846" y="381000"/>
                  </a:lnTo>
                  <a:lnTo>
                    <a:pt x="13919" y="393700"/>
                  </a:lnTo>
                  <a:close/>
                </a:path>
                <a:path w="4354195" h="2527300">
                  <a:moveTo>
                    <a:pt x="12700" y="2527300"/>
                  </a:moveTo>
                  <a:lnTo>
                    <a:pt x="0" y="2527300"/>
                  </a:lnTo>
                  <a:lnTo>
                    <a:pt x="0" y="419100"/>
                  </a:lnTo>
                  <a:lnTo>
                    <a:pt x="139" y="406400"/>
                  </a:lnTo>
                  <a:lnTo>
                    <a:pt x="558" y="393700"/>
                  </a:lnTo>
                  <a:lnTo>
                    <a:pt x="13246" y="393700"/>
                  </a:lnTo>
                  <a:lnTo>
                    <a:pt x="12839" y="406400"/>
                  </a:lnTo>
                  <a:lnTo>
                    <a:pt x="12700" y="419100"/>
                  </a:lnTo>
                  <a:lnTo>
                    <a:pt x="12700" y="2514600"/>
                  </a:lnTo>
                  <a:lnTo>
                    <a:pt x="6350" y="2514600"/>
                  </a:lnTo>
                  <a:lnTo>
                    <a:pt x="12700" y="2527300"/>
                  </a:lnTo>
                  <a:close/>
                </a:path>
                <a:path w="4354195" h="2527300">
                  <a:moveTo>
                    <a:pt x="4292384" y="2324100"/>
                  </a:moveTo>
                  <a:lnTo>
                    <a:pt x="4281487" y="2324100"/>
                  </a:lnTo>
                  <a:lnTo>
                    <a:pt x="4286580" y="2311400"/>
                  </a:lnTo>
                  <a:lnTo>
                    <a:pt x="4291469" y="2298700"/>
                  </a:lnTo>
                  <a:lnTo>
                    <a:pt x="4296143" y="2286000"/>
                  </a:lnTo>
                  <a:lnTo>
                    <a:pt x="4300613" y="2286000"/>
                  </a:lnTo>
                  <a:lnTo>
                    <a:pt x="4304868" y="2273300"/>
                  </a:lnTo>
                  <a:lnTo>
                    <a:pt x="4308919" y="2260600"/>
                  </a:lnTo>
                  <a:lnTo>
                    <a:pt x="4312729" y="2260600"/>
                  </a:lnTo>
                  <a:lnTo>
                    <a:pt x="4316336" y="2247900"/>
                  </a:lnTo>
                  <a:lnTo>
                    <a:pt x="4319701" y="2235200"/>
                  </a:lnTo>
                  <a:lnTo>
                    <a:pt x="4322851" y="2222500"/>
                  </a:lnTo>
                  <a:lnTo>
                    <a:pt x="4325759" y="2222500"/>
                  </a:lnTo>
                  <a:lnTo>
                    <a:pt x="4328439" y="2209800"/>
                  </a:lnTo>
                  <a:lnTo>
                    <a:pt x="4330865" y="2197100"/>
                  </a:lnTo>
                  <a:lnTo>
                    <a:pt x="4333062" y="2184400"/>
                  </a:lnTo>
                  <a:lnTo>
                    <a:pt x="4335005" y="2171700"/>
                  </a:lnTo>
                  <a:lnTo>
                    <a:pt x="4336707" y="2171700"/>
                  </a:lnTo>
                  <a:lnTo>
                    <a:pt x="4340275" y="2133600"/>
                  </a:lnTo>
                  <a:lnTo>
                    <a:pt x="4341355" y="2108200"/>
                  </a:lnTo>
                  <a:lnTo>
                    <a:pt x="4354055" y="2108200"/>
                  </a:lnTo>
                  <a:lnTo>
                    <a:pt x="4351985" y="2146300"/>
                  </a:lnTo>
                  <a:lnTo>
                    <a:pt x="4347527" y="2184400"/>
                  </a:lnTo>
                  <a:lnTo>
                    <a:pt x="4345520" y="2184400"/>
                  </a:lnTo>
                  <a:lnTo>
                    <a:pt x="4343260" y="2197100"/>
                  </a:lnTo>
                  <a:lnTo>
                    <a:pt x="4340758" y="2209800"/>
                  </a:lnTo>
                  <a:lnTo>
                    <a:pt x="4338002" y="2222500"/>
                  </a:lnTo>
                  <a:lnTo>
                    <a:pt x="4335005" y="2235200"/>
                  </a:lnTo>
                  <a:lnTo>
                    <a:pt x="4331766" y="2235200"/>
                  </a:lnTo>
                  <a:lnTo>
                    <a:pt x="4328287" y="2247900"/>
                  </a:lnTo>
                  <a:lnTo>
                    <a:pt x="4324578" y="2260600"/>
                  </a:lnTo>
                  <a:lnTo>
                    <a:pt x="4320641" y="2273300"/>
                  </a:lnTo>
                  <a:lnTo>
                    <a:pt x="4316476" y="2273300"/>
                  </a:lnTo>
                  <a:lnTo>
                    <a:pt x="4312094" y="2286000"/>
                  </a:lnTo>
                  <a:lnTo>
                    <a:pt x="4307484" y="2298700"/>
                  </a:lnTo>
                  <a:lnTo>
                    <a:pt x="4302658" y="2311400"/>
                  </a:lnTo>
                  <a:lnTo>
                    <a:pt x="4297629" y="2311400"/>
                  </a:lnTo>
                  <a:lnTo>
                    <a:pt x="4292384" y="2324100"/>
                  </a:lnTo>
                  <a:close/>
                </a:path>
                <a:path w="4354195" h="2527300">
                  <a:moveTo>
                    <a:pt x="4286935" y="2336800"/>
                  </a:moveTo>
                  <a:lnTo>
                    <a:pt x="4270794" y="2336800"/>
                  </a:lnTo>
                  <a:lnTo>
                    <a:pt x="4276280" y="2324100"/>
                  </a:lnTo>
                  <a:lnTo>
                    <a:pt x="4281563" y="2311400"/>
                  </a:lnTo>
                  <a:lnTo>
                    <a:pt x="4281487" y="2324100"/>
                  </a:lnTo>
                  <a:lnTo>
                    <a:pt x="4292384" y="2324100"/>
                  </a:lnTo>
                  <a:lnTo>
                    <a:pt x="4286935" y="2336800"/>
                  </a:lnTo>
                  <a:close/>
                </a:path>
                <a:path w="4354195" h="2527300">
                  <a:moveTo>
                    <a:pt x="4269371" y="2362200"/>
                  </a:moveTo>
                  <a:lnTo>
                    <a:pt x="4253191" y="2362200"/>
                  </a:lnTo>
                  <a:lnTo>
                    <a:pt x="4259249" y="2349500"/>
                  </a:lnTo>
                  <a:lnTo>
                    <a:pt x="4265117" y="2336800"/>
                  </a:lnTo>
                  <a:lnTo>
                    <a:pt x="4281271" y="2336800"/>
                  </a:lnTo>
                  <a:lnTo>
                    <a:pt x="4275416" y="2349500"/>
                  </a:lnTo>
                  <a:lnTo>
                    <a:pt x="4269371" y="2362200"/>
                  </a:lnTo>
                  <a:close/>
                </a:path>
                <a:path w="4354195" h="2527300">
                  <a:moveTo>
                    <a:pt x="4250080" y="2387600"/>
                  </a:moveTo>
                  <a:lnTo>
                    <a:pt x="4233938" y="2387600"/>
                  </a:lnTo>
                  <a:lnTo>
                    <a:pt x="4240530" y="2374900"/>
                  </a:lnTo>
                  <a:lnTo>
                    <a:pt x="4246956" y="2362200"/>
                  </a:lnTo>
                  <a:lnTo>
                    <a:pt x="4263136" y="2362200"/>
                  </a:lnTo>
                  <a:lnTo>
                    <a:pt x="4256697" y="2374900"/>
                  </a:lnTo>
                  <a:lnTo>
                    <a:pt x="4250080" y="2387600"/>
                  </a:lnTo>
                  <a:close/>
                </a:path>
                <a:path w="4354195" h="2527300">
                  <a:moveTo>
                    <a:pt x="4236300" y="2400300"/>
                  </a:moveTo>
                  <a:lnTo>
                    <a:pt x="4220222" y="2400300"/>
                  </a:lnTo>
                  <a:lnTo>
                    <a:pt x="4227156" y="2387600"/>
                  </a:lnTo>
                  <a:lnTo>
                    <a:pt x="4243285" y="2387600"/>
                  </a:lnTo>
                  <a:lnTo>
                    <a:pt x="4236300" y="2400300"/>
                  </a:lnTo>
                  <a:close/>
                </a:path>
                <a:path w="4354195" h="2527300">
                  <a:moveTo>
                    <a:pt x="4221822" y="2413000"/>
                  </a:moveTo>
                  <a:lnTo>
                    <a:pt x="4205833" y="2413000"/>
                  </a:lnTo>
                  <a:lnTo>
                    <a:pt x="4213110" y="2400300"/>
                  </a:lnTo>
                  <a:lnTo>
                    <a:pt x="4229150" y="2400300"/>
                  </a:lnTo>
                  <a:lnTo>
                    <a:pt x="4221822" y="2413000"/>
                  </a:lnTo>
                  <a:close/>
                </a:path>
                <a:path w="4354195" h="2527300">
                  <a:moveTo>
                    <a:pt x="4198835" y="2438400"/>
                  </a:moveTo>
                  <a:lnTo>
                    <a:pt x="4175163" y="2438400"/>
                  </a:lnTo>
                  <a:lnTo>
                    <a:pt x="4183062" y="2425700"/>
                  </a:lnTo>
                  <a:lnTo>
                    <a:pt x="4190809" y="2425700"/>
                  </a:lnTo>
                  <a:lnTo>
                    <a:pt x="4198404" y="2413000"/>
                  </a:lnTo>
                  <a:lnTo>
                    <a:pt x="4214317" y="2413000"/>
                  </a:lnTo>
                  <a:lnTo>
                    <a:pt x="4206659" y="2425700"/>
                  </a:lnTo>
                  <a:lnTo>
                    <a:pt x="4198835" y="2438400"/>
                  </a:lnTo>
                  <a:close/>
                </a:path>
                <a:path w="4354195" h="2527300">
                  <a:moveTo>
                    <a:pt x="4182706" y="2451100"/>
                  </a:moveTo>
                  <a:lnTo>
                    <a:pt x="4158919" y="2451100"/>
                  </a:lnTo>
                  <a:lnTo>
                    <a:pt x="4167111" y="2438400"/>
                  </a:lnTo>
                  <a:lnTo>
                    <a:pt x="4190847" y="2438400"/>
                  </a:lnTo>
                  <a:lnTo>
                    <a:pt x="4182706" y="2451100"/>
                  </a:lnTo>
                  <a:close/>
                </a:path>
                <a:path w="4354195" h="2527300">
                  <a:moveTo>
                    <a:pt x="4157370" y="2463800"/>
                  </a:moveTo>
                  <a:lnTo>
                    <a:pt x="4133507" y="2463800"/>
                  </a:lnTo>
                  <a:lnTo>
                    <a:pt x="4142117" y="2451100"/>
                  </a:lnTo>
                  <a:lnTo>
                    <a:pt x="4165968" y="2451100"/>
                  </a:lnTo>
                  <a:lnTo>
                    <a:pt x="4157370" y="2463800"/>
                  </a:lnTo>
                  <a:close/>
                </a:path>
                <a:path w="4354195" h="2527300">
                  <a:moveTo>
                    <a:pt x="4139768" y="2476500"/>
                  </a:moveTo>
                  <a:lnTo>
                    <a:pt x="4115765" y="2476500"/>
                  </a:lnTo>
                  <a:lnTo>
                    <a:pt x="4124769" y="2463800"/>
                  </a:lnTo>
                  <a:lnTo>
                    <a:pt x="4148645" y="2463800"/>
                  </a:lnTo>
                  <a:lnTo>
                    <a:pt x="4139768" y="2476500"/>
                  </a:lnTo>
                  <a:close/>
                </a:path>
                <a:path w="4354195" h="2527300">
                  <a:moveTo>
                    <a:pt x="4121619" y="2489200"/>
                  </a:moveTo>
                  <a:lnTo>
                    <a:pt x="4088422" y="2489200"/>
                  </a:lnTo>
                  <a:lnTo>
                    <a:pt x="4097794" y="2476500"/>
                  </a:lnTo>
                  <a:lnTo>
                    <a:pt x="4130763" y="2476500"/>
                  </a:lnTo>
                  <a:lnTo>
                    <a:pt x="4121619" y="2489200"/>
                  </a:lnTo>
                  <a:close/>
                </a:path>
                <a:path w="4354195" h="2527300">
                  <a:moveTo>
                    <a:pt x="4093438" y="2501900"/>
                  </a:moveTo>
                  <a:lnTo>
                    <a:pt x="4050360" y="2501900"/>
                  </a:lnTo>
                  <a:lnTo>
                    <a:pt x="4060190" y="2489200"/>
                  </a:lnTo>
                  <a:lnTo>
                    <a:pt x="4102963" y="2489200"/>
                  </a:lnTo>
                  <a:lnTo>
                    <a:pt x="4093438" y="2501900"/>
                  </a:lnTo>
                  <a:close/>
                </a:path>
                <a:path w="4354195" h="2527300">
                  <a:moveTo>
                    <a:pt x="4054208" y="2514600"/>
                  </a:moveTo>
                  <a:lnTo>
                    <a:pt x="4010672" y="2514600"/>
                  </a:lnTo>
                  <a:lnTo>
                    <a:pt x="4020883" y="2501900"/>
                  </a:lnTo>
                  <a:lnTo>
                    <a:pt x="4064190" y="2501900"/>
                  </a:lnTo>
                  <a:lnTo>
                    <a:pt x="4054208" y="2514600"/>
                  </a:lnTo>
                  <a:close/>
                </a:path>
                <a:path w="4354195" h="2527300">
                  <a:moveTo>
                    <a:pt x="12700" y="2527300"/>
                  </a:moveTo>
                  <a:lnTo>
                    <a:pt x="6350" y="2514600"/>
                  </a:lnTo>
                  <a:lnTo>
                    <a:pt x="12700" y="2514600"/>
                  </a:lnTo>
                  <a:lnTo>
                    <a:pt x="12700" y="2527300"/>
                  </a:lnTo>
                  <a:close/>
                </a:path>
                <a:path w="4354195" h="2527300">
                  <a:moveTo>
                    <a:pt x="4013288" y="2527300"/>
                  </a:moveTo>
                  <a:lnTo>
                    <a:pt x="12700" y="2527300"/>
                  </a:lnTo>
                  <a:lnTo>
                    <a:pt x="12700" y="2514600"/>
                  </a:lnTo>
                  <a:lnTo>
                    <a:pt x="4023664" y="2514600"/>
                  </a:lnTo>
                  <a:lnTo>
                    <a:pt x="4013288" y="2527300"/>
                  </a:lnTo>
                  <a:close/>
                </a:path>
              </a:pathLst>
            </a:custGeom>
            <a:solidFill>
              <a:srgbClr val="6971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761" y="761"/>
            <a:ext cx="9902190" cy="6856730"/>
          </a:xfrm>
          <a:custGeom>
            <a:avLst/>
            <a:gdLst/>
            <a:ahLst/>
            <a:cxnLst/>
            <a:rect l="l" t="t" r="r" b="b"/>
            <a:pathLst>
              <a:path w="9902190" h="6856730">
                <a:moveTo>
                  <a:pt x="0" y="0"/>
                </a:moveTo>
                <a:lnTo>
                  <a:pt x="9901936" y="0"/>
                </a:lnTo>
                <a:lnTo>
                  <a:pt x="990193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5864099" y="3154751"/>
            <a:ext cx="3588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Мамай- не </a:t>
            </a:r>
            <a:r>
              <a:rPr lang="ru-RU" sz="2000" dirty="0" err="1" smtClean="0"/>
              <a:t>чингизид</a:t>
            </a:r>
            <a:r>
              <a:rPr lang="ru-RU" sz="2000" dirty="0" smtClean="0"/>
              <a:t>, а узурпатор. </a:t>
            </a:r>
            <a:r>
              <a:rPr lang="ru-RU" sz="2000" dirty="0" err="1" smtClean="0"/>
              <a:t>Тохтамыш</a:t>
            </a:r>
            <a:r>
              <a:rPr lang="ru-RU" sz="2000" dirty="0" smtClean="0"/>
              <a:t>- законный хан. С Мамаем можно бороться, не нарушая законов Орды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5121</Words>
  <Application>WPS Writer</Application>
  <PresentationFormat>Лист A4 (210x297 мм)</PresentationFormat>
  <Paragraphs>285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Helvetica Neue</vt:lpstr>
      <vt:lpstr>Times New Roman</vt:lpstr>
      <vt:lpstr>Microsoft YaHei</vt:lpstr>
      <vt:lpstr>汉仪旗黑</vt:lpstr>
      <vt:lpstr>Arial Unicode MS</vt:lpstr>
      <vt:lpstr>Times New Roman</vt:lpstr>
      <vt:lpstr>宋体-简</vt:lpstr>
      <vt:lpstr>Office Theme</vt:lpstr>
      <vt:lpstr>PowerPoint 演示文稿</vt:lpstr>
      <vt:lpstr>Ответ:</vt:lpstr>
      <vt:lpstr>Победа на Куликовом поле</vt:lpstr>
      <vt:lpstr>Вопрос урока</vt:lpstr>
      <vt:lpstr>Цель урока: Сформировать представление о Куликовской битве как о важнейшем событии в истории Руси, показав ее роль в усилении Московского княжества и росте национального самосознания. Задачи: Выяснить причины возвышения Москвы и ослабления Золотой Орды. Проследить ход Куликовской битвы и определить её значение. Дать оценку деятельности князя Дмитрия Донского и Сергия Радонежского. Развивать умение работать с картой, текстом учебника и иллюстрациями.</vt:lpstr>
      <vt:lpstr>Загадка белокаменной крепости</vt:lpstr>
      <vt:lpstr>Усобица в Орде</vt:lpstr>
      <vt:lpstr>Анализ противника</vt:lpstr>
      <vt:lpstr>Анализ противника</vt:lpstr>
      <vt:lpstr>Укрепление Москвы</vt:lpstr>
      <vt:lpstr>Укрепление Москвы</vt:lpstr>
      <vt:lpstr>Битва на реке Воже</vt:lpstr>
      <vt:lpstr>Первая победа</vt:lpstr>
      <vt:lpstr>Стратегическая карта</vt:lpstr>
      <vt:lpstr>Благословение Сергия</vt:lpstr>
      <vt:lpstr>Куликовская битва</vt:lpstr>
      <vt:lpstr>Куликовская битва</vt:lpstr>
      <vt:lpstr>Цена победы: Тохтамыш</vt:lpstr>
      <vt:lpstr>Причины падения Москвы в 1382 году</vt:lpstr>
      <vt:lpstr>Итоги правления Дмитрия Донского</vt:lpstr>
      <vt:lpstr>Вопрос урока</vt:lpstr>
      <vt:lpstr>Домашнее задание: Прочитать параграфы 32-33, ответить на вопросы. По желанию: Написать небольшой рассказ (5-7 предложений) от лица участника Куликовской битвы (воина, монаха, очевидца).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Победа на Куликовом поле</dc:title>
  <dc:creator>Пользователь</dc:creator>
  <cp:lastModifiedBy>daryaanisimova</cp:lastModifiedBy>
  <cp:revision>6</cp:revision>
  <cp:lastPrinted>2026-03-03T03:16:25Z</cp:lastPrinted>
  <dcterms:created xsi:type="dcterms:W3CDTF">2026-03-03T03:16:25Z</dcterms:created>
  <dcterms:modified xsi:type="dcterms:W3CDTF">2026-03-03T03:16:25Z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2026-01-05T16:00:00Z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2026-03-01T16:00:00Z</vt:filetime>
  </property>
  <property fmtid="{D5CDD505-2E9C-101B-9397-08002B2CF9AE}" pid="5" name="SourceModified">
    <vt:lpwstr>D:20260106183245+03'00'</vt:lpwstr>
  </property>
  <property fmtid="{D5CDD505-2E9C-101B-9397-08002B2CF9AE}" pid="6" name="ICV">
    <vt:lpwstr>76691D2663D862978952A669967548CF_42</vt:lpwstr>
  </property>
  <property fmtid="{D5CDD505-2E9C-101B-9397-08002B2CF9AE}" pid="7" name="KSOProductBuildVer">
    <vt:lpwstr>1033-12.1.23152.23152</vt:lpwstr>
  </property>
</Properties>
</file>