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068960"/>
            <a:ext cx="7848600" cy="19272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>Развитие навыка самостоятельного составления рассказа-описания у дошкольников </a:t>
            </a:r>
            <a:r>
              <a:rPr lang="ru-RU" sz="2700" dirty="0"/>
              <a:t>5 – 6 лет с разными образовательными </a:t>
            </a:r>
            <a:r>
              <a:rPr lang="ru-RU" sz="2700" dirty="0" smtClean="0"/>
              <a:t>возможностями </a:t>
            </a:r>
            <a:r>
              <a:rPr lang="ru-RU" sz="2700" dirty="0" smtClean="0"/>
              <a:t>(как результат работы по проекту «Особые дети-особое общение»)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4000" b="1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94116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Выполнила:</a:t>
            </a:r>
          </a:p>
          <a:p>
            <a:pPr algn="r"/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Осколкина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О.В.,</a:t>
            </a:r>
          </a:p>
          <a:p>
            <a:pPr algn="r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Воспитатель МБДОУ «Детского сада комбинированного вида №18»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г.о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. Самара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4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55418"/>
            <a:ext cx="8100392" cy="69019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Тема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НОД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«Мое тело».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Тип НОД: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НОД по овладению новыми знаниями, умениями и навыками.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Возрастная группа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: старшая.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Возраст: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5 – 6 лет.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Форма НОД: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групповая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Основная образовательная программа: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Программа воспитания и обучения в детском саду /Под ред. М.А. Васильевой, В.В. Гербовой, Т.С. Комаровой. 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Специальная программа: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Программа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Т.Б.Филичевой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и </a:t>
            </a:r>
            <a:r>
              <a:rPr lang="ru-RU" sz="2400" dirty="0" err="1">
                <a:solidFill>
                  <a:schemeClr val="bg2">
                    <a:lumMod val="25000"/>
                  </a:schemeClr>
                </a:solidFill>
              </a:rPr>
              <a:t>Г.В.Чиркиной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по преодолению ОНР у детей дошкольного возраста 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Преодоление общего недоразвития речи у детей с ОНР».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Психолого-педагогическая характеристика группы: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старшая группа состоит из 25 воспитанников: 13 мальчиков и 12 девочек. 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Трое детей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имеют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общее недоразвитие речи (ОНР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) при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нормальном слухе и интеллекте. </a:t>
            </a:r>
          </a:p>
        </p:txBody>
      </p:sp>
    </p:spTree>
    <p:extLst>
      <p:ext uri="{BB962C8B-B14F-4D97-AF65-F5344CB8AC3E}">
        <p14:creationId xmlns:p14="http://schemas.microsoft.com/office/powerpoint/2010/main" val="1292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8884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Цель: 	Способствование развитию навыка самостоятельному составлению рассказа- описания.</a:t>
            </a:r>
            <a:endParaRPr lang="ru-RU" sz="4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3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0"/>
            <a:ext cx="7992888" cy="67089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Задачи: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1) продолжать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обучать детей составлять описательные рассказы по предложенному (наглядному)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плану. (Речевое развитие);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2) продолжать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обучать работать по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схеме. (Познавательное развитие);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3) продолжать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воспитывать волевые черты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характера. (Социально-коммуникативное развитие);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4) развивать общую и мелкую моторику («Физическое развитие»);</a:t>
            </a: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5) развивать чувство ритма («Художественно-эстетическое развитие»).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Коррекционная работа: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1) исправление 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</a:rPr>
              <a:t>недостатков в речевом развитии дошкольников с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ОНР;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2) развитие 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</a:rPr>
              <a:t>наглядно-образного мышления, умения детей обобщать, способствовать развитию общей и мелкой </a:t>
            </a: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моторики.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>
              <a:buAutoNum type="arabicParenR"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571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8100392" cy="66693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Данная тема НОД заявлена согласно перспективному планированию. Цель определена чётко: создание условий для развития умения составлять рассказ-описание по предложенной схеме. 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части в качестве организационного момента используются пальчиковая и мозговая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гимнастики (упражнение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«Точки мозга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»).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Во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II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части знания детей активизируются с помощью загадок.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Физкультурная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пауза (подвижная игра «Девочки и мальчики» и ритмические движения под песню «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Чунга-Чанга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»).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III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часть НОД также подчинена проблемам коррекции и развития речи: вопросы продуманы и направлены на закрепление знаний по теме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«Мое тело»,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на развитие связной речи детей и обогащение словаря, на формирование умения устанавливать причинно-следственные связи и на воспитание аккуратности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Релаксационное упражнение «Снежинка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632848" cy="6048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   Используются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различные виды работы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: отгадывание загадок, составление рассказов, анализ частей тела, образование имён существительных, беседа, выполнение общеразвивающих и танцевальных движений, релаксация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Широкий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спектр методических средств (портреты, фотография Данилки, загадки, дидактические игры и упражнения, подвижные  игры, музыкально-ритмические упражнения, пальчиковая и мозговая  гимнастика, ТСО, беседа, рассказ, наглядный план) активизирует детей обеих подгрупп, поспособствует их к творчеству.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7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708920"/>
            <a:ext cx="7499176" cy="2160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</a:rPr>
              <a:t>Спасибо за внимание!</a:t>
            </a:r>
            <a:endParaRPr lang="ru-RU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</TotalTime>
  <Words>436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    Развитие навыка самостоятельного составления рассказа-описания у дошкольников 5 – 6 лет с разными образовательными возможностями (как результат работы по проекту «Особые дети-особое общение»)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РАБОТА   по программе курсов повышения квалификации «Организация коррекционной работы в образовательном учреждении»   Планирование непосредственно образовательной деятельности по развитию речи дошкольников 5 – 6 лет с разными образовательными возможностями  «Мое тело» </dc:title>
  <dc:creator>Ольга</dc:creator>
  <cp:lastModifiedBy>111</cp:lastModifiedBy>
  <cp:revision>6</cp:revision>
  <dcterms:created xsi:type="dcterms:W3CDTF">2015-03-18T16:29:48Z</dcterms:created>
  <dcterms:modified xsi:type="dcterms:W3CDTF">2017-02-28T07:40:46Z</dcterms:modified>
</cp:coreProperties>
</file>