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7" r:id="rId5"/>
    <p:sldId id="263" r:id="rId6"/>
    <p:sldId id="264" r:id="rId7"/>
    <p:sldId id="265" r:id="rId8"/>
    <p:sldId id="266" r:id="rId9"/>
    <p:sldId id="272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0749" y="1052736"/>
            <a:ext cx="63025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Создание условий для формирования самостоятельности</a:t>
            </a:r>
          </a:p>
          <a:p>
            <a:r>
              <a:rPr lang="ru-RU" sz="3200" b="1" dirty="0"/>
              <a:t>и</a:t>
            </a:r>
            <a:r>
              <a:rPr lang="ru-RU" sz="3200" b="1" dirty="0" smtClean="0"/>
              <a:t> инициативы у детей раннего и младшего дошкольного</a:t>
            </a:r>
          </a:p>
          <a:p>
            <a:r>
              <a:rPr lang="ru-RU" sz="3200" b="1" dirty="0" smtClean="0"/>
              <a:t> возраста </a:t>
            </a:r>
            <a:r>
              <a:rPr lang="ru-RU" sz="4400" b="1" i="1" dirty="0" smtClean="0"/>
              <a:t>в навыках самообслуживания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967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77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95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4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5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38" y="1196752"/>
            <a:ext cx="6120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Ранний детский возраст, по признанию специалистов всего мира, − уникальный период в жизни человека.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7" name="Picture 3" descr="E:\DCIM\102MSDCF\DSC04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2420888"/>
            <a:ext cx="6336706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0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268760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050" name="Picture 2" descr="E:\DCIM\102MSDCF\DSC04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20688"/>
            <a:ext cx="41044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02MSDCF\DSC04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43924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475656" y="764704"/>
            <a:ext cx="5184576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Методы формирования навыков самообслуживания у детей раннего возраста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1835696" y="1625181"/>
            <a:ext cx="399224" cy="579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259632" y="2420888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Метод показа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67944" y="17728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347864" y="2060848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Метод практического действия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4" idx="5"/>
          </p:cNvCxnSpPr>
          <p:nvPr/>
        </p:nvCxnSpPr>
        <p:spPr>
          <a:xfrm>
            <a:off x="5900968" y="1625181"/>
            <a:ext cx="881576" cy="795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12160" y="2456892"/>
            <a:ext cx="1872208" cy="828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Метод общего напоминания</a:t>
            </a:r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699792" y="1772816"/>
            <a:ext cx="64807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8" name="Скругленный прямоугольник 12287"/>
          <p:cNvSpPr/>
          <p:nvPr/>
        </p:nvSpPr>
        <p:spPr>
          <a:xfrm>
            <a:off x="1979712" y="3717032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Игровой метод</a:t>
            </a:r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2292" name="Прямая со стрелкой 12291"/>
          <p:cNvCxnSpPr/>
          <p:nvPr/>
        </p:nvCxnSpPr>
        <p:spPr>
          <a:xfrm>
            <a:off x="5508104" y="1772816"/>
            <a:ext cx="50405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Скругленный прямоугольник 12297"/>
          <p:cNvSpPr/>
          <p:nvPr/>
        </p:nvSpPr>
        <p:spPr>
          <a:xfrm>
            <a:off x="4860032" y="3717032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Художественная литература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0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763528"/>
            <a:ext cx="2538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МЕТОД ПОКАЗА</a:t>
            </a:r>
            <a:endParaRPr lang="ru-RU" sz="2000" b="1" dirty="0"/>
          </a:p>
        </p:txBody>
      </p:sp>
      <p:pic>
        <p:nvPicPr>
          <p:cNvPr id="3075" name="Picture 3" descr="E:\DCIM\102MSDCF\DSC05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1"/>
            <a:ext cx="684076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832713"/>
            <a:ext cx="627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МЕТОД ПРАКТИЧЕСКОГО ДЕЙСТВИЯ ( УПРАЖНЕНИЯ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099" name="Picture 3" descr="E:\DCIM\102MSDCF\DSC05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2823"/>
            <a:ext cx="3960440" cy="29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CIM\102MSDCF\DSC05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5"/>
            <a:ext cx="4536504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868650"/>
            <a:ext cx="418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МЕТОД ОБЩЕГО НАПОМИНАНИЯ</a:t>
            </a:r>
            <a:endParaRPr lang="ru-RU" sz="2000" b="1" dirty="0"/>
          </a:p>
        </p:txBody>
      </p:sp>
      <p:pic>
        <p:nvPicPr>
          <p:cNvPr id="5122" name="Picture 2" descr="E:\DCIM\102MSDCF\DSC05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2MSDCF\DSC05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4248472" cy="38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"/>
            <a:ext cx="9181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72463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МЕТОД ИГРОВОЙ</a:t>
            </a:r>
            <a:endParaRPr lang="ru-RU" sz="2000" b="1" dirty="0"/>
          </a:p>
        </p:txBody>
      </p:sp>
      <p:pic>
        <p:nvPicPr>
          <p:cNvPr id="6146" name="Picture 2" descr="E:\DCIM\102MSDCF\DSC05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1"/>
            <a:ext cx="43924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CIM\102MSDCF\DSC05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81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ZIMA</dc:creator>
  <cp:lastModifiedBy>ZIMA</cp:lastModifiedBy>
  <cp:revision>33</cp:revision>
  <dcterms:created xsi:type="dcterms:W3CDTF">2018-01-21T07:25:14Z</dcterms:created>
  <dcterms:modified xsi:type="dcterms:W3CDTF">2018-10-05T15:13:12Z</dcterms:modified>
</cp:coreProperties>
</file>